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0"/>
  </p:notesMasterIdLst>
  <p:sldIdLst>
    <p:sldId id="256" r:id="rId5"/>
    <p:sldId id="262" r:id="rId6"/>
    <p:sldId id="309" r:id="rId7"/>
    <p:sldId id="285" r:id="rId8"/>
    <p:sldId id="336" r:id="rId9"/>
    <p:sldId id="260" r:id="rId10"/>
    <p:sldId id="261" r:id="rId11"/>
    <p:sldId id="264" r:id="rId12"/>
    <p:sldId id="263" r:id="rId13"/>
    <p:sldId id="311" r:id="rId14"/>
    <p:sldId id="266" r:id="rId15"/>
    <p:sldId id="270" r:id="rId16"/>
    <p:sldId id="304" r:id="rId17"/>
    <p:sldId id="286" r:id="rId18"/>
    <p:sldId id="267" r:id="rId19"/>
    <p:sldId id="296" r:id="rId20"/>
    <p:sldId id="268" r:id="rId21"/>
    <p:sldId id="271" r:id="rId22"/>
    <p:sldId id="272" r:id="rId23"/>
    <p:sldId id="273" r:id="rId24"/>
    <p:sldId id="274" r:id="rId25"/>
    <p:sldId id="276" r:id="rId26"/>
    <p:sldId id="277" r:id="rId27"/>
    <p:sldId id="278" r:id="rId28"/>
    <p:sldId id="280" r:id="rId29"/>
    <p:sldId id="279" r:id="rId30"/>
    <p:sldId id="281" r:id="rId31"/>
    <p:sldId id="282" r:id="rId32"/>
    <p:sldId id="283" r:id="rId33"/>
    <p:sldId id="284" r:id="rId34"/>
    <p:sldId id="297" r:id="rId35"/>
    <p:sldId id="294" r:id="rId36"/>
    <p:sldId id="298" r:id="rId37"/>
    <p:sldId id="299" r:id="rId38"/>
    <p:sldId id="300" r:id="rId39"/>
    <p:sldId id="301" r:id="rId40"/>
    <p:sldId id="302" r:id="rId41"/>
    <p:sldId id="305" r:id="rId42"/>
    <p:sldId id="303" r:id="rId43"/>
    <p:sldId id="306" r:id="rId44"/>
    <p:sldId id="307" r:id="rId45"/>
    <p:sldId id="308" r:id="rId46"/>
    <p:sldId id="319" r:id="rId47"/>
    <p:sldId id="292" r:id="rId48"/>
    <p:sldId id="287" r:id="rId49"/>
    <p:sldId id="288" r:id="rId50"/>
    <p:sldId id="290" r:id="rId51"/>
    <p:sldId id="291" r:id="rId52"/>
    <p:sldId id="289" r:id="rId53"/>
    <p:sldId id="293" r:id="rId54"/>
    <p:sldId id="295" r:id="rId55"/>
    <p:sldId id="330" r:id="rId56"/>
    <p:sldId id="310" r:id="rId57"/>
    <p:sldId id="312" r:id="rId58"/>
    <p:sldId id="314" r:id="rId59"/>
    <p:sldId id="315" r:id="rId60"/>
    <p:sldId id="331" r:id="rId61"/>
    <p:sldId id="317" r:id="rId62"/>
    <p:sldId id="332" r:id="rId63"/>
    <p:sldId id="339" r:id="rId64"/>
    <p:sldId id="340" r:id="rId65"/>
    <p:sldId id="341" r:id="rId66"/>
    <p:sldId id="342" r:id="rId67"/>
    <p:sldId id="343" r:id="rId68"/>
    <p:sldId id="344" r:id="rId69"/>
    <p:sldId id="345" r:id="rId70"/>
    <p:sldId id="346" r:id="rId71"/>
    <p:sldId id="347" r:id="rId72"/>
    <p:sldId id="348" r:id="rId73"/>
    <p:sldId id="349" r:id="rId74"/>
    <p:sldId id="350" r:id="rId75"/>
    <p:sldId id="351" r:id="rId76"/>
    <p:sldId id="352" r:id="rId77"/>
    <p:sldId id="353" r:id="rId78"/>
    <p:sldId id="354" r:id="rId79"/>
    <p:sldId id="355" r:id="rId80"/>
    <p:sldId id="356" r:id="rId81"/>
    <p:sldId id="357" r:id="rId82"/>
    <p:sldId id="358" r:id="rId83"/>
    <p:sldId id="359" r:id="rId84"/>
    <p:sldId id="360" r:id="rId85"/>
    <p:sldId id="361" r:id="rId86"/>
    <p:sldId id="362" r:id="rId87"/>
    <p:sldId id="364" r:id="rId88"/>
    <p:sldId id="363" r:id="rId89"/>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87" autoAdjust="0"/>
    <p:restoredTop sz="94601"/>
  </p:normalViewPr>
  <p:slideViewPr>
    <p:cSldViewPr snapToGrid="0">
      <p:cViewPr>
        <p:scale>
          <a:sx n="100" d="100"/>
          <a:sy n="100" d="100"/>
        </p:scale>
        <p:origin x="744" y="60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notesMaster" Target="notesMasters/notesMaster1.xml"/><Relationship Id="rId95"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oya kamimura" userId="4a247245-9421-4752-b5fc-760241f018b2" providerId="ADAL" clId="{8BF63AB1-622A-4B39-9117-05B6B7925052}"/>
    <pc:docChg chg="undo custSel modSld">
      <pc:chgData name="tomoya kamimura" userId="4a247245-9421-4752-b5fc-760241f018b2" providerId="ADAL" clId="{8BF63AB1-622A-4B39-9117-05B6B7925052}" dt="2023-02-16T10:20:01.947" v="12" actId="14100"/>
      <pc:docMkLst>
        <pc:docMk/>
      </pc:docMkLst>
      <pc:sldChg chg="modSp">
        <pc:chgData name="tomoya kamimura" userId="4a247245-9421-4752-b5fc-760241f018b2" providerId="ADAL" clId="{8BF63AB1-622A-4B39-9117-05B6B7925052}" dt="2023-02-16T10:03:52.076" v="6" actId="1076"/>
        <pc:sldMkLst>
          <pc:docMk/>
          <pc:sldMk cId="3108757437" sldId="350"/>
        </pc:sldMkLst>
        <pc:spChg chg="mod">
          <ac:chgData name="tomoya kamimura" userId="4a247245-9421-4752-b5fc-760241f018b2" providerId="ADAL" clId="{8BF63AB1-622A-4B39-9117-05B6B7925052}" dt="2023-02-16T10:03:52.076" v="6" actId="1076"/>
          <ac:spMkLst>
            <pc:docMk/>
            <pc:sldMk cId="3108757437" sldId="350"/>
            <ac:spMk id="2" creationId="{4FD2B7F3-0016-41B8-9DD6-AB1CDD4CD379}"/>
          </ac:spMkLst>
        </pc:spChg>
      </pc:sldChg>
      <pc:sldChg chg="modSp">
        <pc:chgData name="tomoya kamimura" userId="4a247245-9421-4752-b5fc-760241f018b2" providerId="ADAL" clId="{8BF63AB1-622A-4B39-9117-05B6B7925052}" dt="2023-02-16T10:02:36.085" v="0" actId="1076"/>
        <pc:sldMkLst>
          <pc:docMk/>
          <pc:sldMk cId="2760627950" sldId="353"/>
        </pc:sldMkLst>
        <pc:spChg chg="mod">
          <ac:chgData name="tomoya kamimura" userId="4a247245-9421-4752-b5fc-760241f018b2" providerId="ADAL" clId="{8BF63AB1-622A-4B39-9117-05B6B7925052}" dt="2023-02-16T10:02:36.085" v="0" actId="1076"/>
          <ac:spMkLst>
            <pc:docMk/>
            <pc:sldMk cId="2760627950" sldId="353"/>
            <ac:spMk id="10" creationId="{15CFE871-C92C-46B3-A444-5924B8379FCC}"/>
          </ac:spMkLst>
        </pc:spChg>
        <pc:spChg chg="mod">
          <ac:chgData name="tomoya kamimura" userId="4a247245-9421-4752-b5fc-760241f018b2" providerId="ADAL" clId="{8BF63AB1-622A-4B39-9117-05B6B7925052}" dt="2023-02-16T10:02:36.085" v="0" actId="1076"/>
          <ac:spMkLst>
            <pc:docMk/>
            <pc:sldMk cId="2760627950" sldId="353"/>
            <ac:spMk id="12" creationId="{98EAD83C-7BFC-4E76-A60D-CAFE4F6A7C76}"/>
          </ac:spMkLst>
        </pc:spChg>
        <pc:spChg chg="mod">
          <ac:chgData name="tomoya kamimura" userId="4a247245-9421-4752-b5fc-760241f018b2" providerId="ADAL" clId="{8BF63AB1-622A-4B39-9117-05B6B7925052}" dt="2023-02-16T10:02:36.085" v="0" actId="1076"/>
          <ac:spMkLst>
            <pc:docMk/>
            <pc:sldMk cId="2760627950" sldId="353"/>
            <ac:spMk id="14" creationId="{DCD84983-79EB-49B2-9EBD-22270E7C3561}"/>
          </ac:spMkLst>
        </pc:spChg>
        <pc:spChg chg="mod">
          <ac:chgData name="tomoya kamimura" userId="4a247245-9421-4752-b5fc-760241f018b2" providerId="ADAL" clId="{8BF63AB1-622A-4B39-9117-05B6B7925052}" dt="2023-02-16T10:02:36.085" v="0" actId="1076"/>
          <ac:spMkLst>
            <pc:docMk/>
            <pc:sldMk cId="2760627950" sldId="353"/>
            <ac:spMk id="15" creationId="{9B9AE84F-544F-4170-BC0E-AAAF1FC1F0DA}"/>
          </ac:spMkLst>
        </pc:spChg>
        <pc:spChg chg="mod">
          <ac:chgData name="tomoya kamimura" userId="4a247245-9421-4752-b5fc-760241f018b2" providerId="ADAL" clId="{8BF63AB1-622A-4B39-9117-05B6B7925052}" dt="2023-02-16T10:02:36.085" v="0" actId="1076"/>
          <ac:spMkLst>
            <pc:docMk/>
            <pc:sldMk cId="2760627950" sldId="353"/>
            <ac:spMk id="18" creationId="{8E1D3CBD-631D-4B9E-BE08-CAC6558F4E79}"/>
          </ac:spMkLst>
        </pc:spChg>
        <pc:spChg chg="mod">
          <ac:chgData name="tomoya kamimura" userId="4a247245-9421-4752-b5fc-760241f018b2" providerId="ADAL" clId="{8BF63AB1-622A-4B39-9117-05B6B7925052}" dt="2023-02-16T10:02:36.085" v="0" actId="1076"/>
          <ac:spMkLst>
            <pc:docMk/>
            <pc:sldMk cId="2760627950" sldId="353"/>
            <ac:spMk id="19" creationId="{80B0363D-6645-4A51-8E4A-FEDBB9D37765}"/>
          </ac:spMkLst>
        </pc:spChg>
        <pc:spChg chg="mod">
          <ac:chgData name="tomoya kamimura" userId="4a247245-9421-4752-b5fc-760241f018b2" providerId="ADAL" clId="{8BF63AB1-622A-4B39-9117-05B6B7925052}" dt="2023-02-16T10:02:36.085" v="0" actId="1076"/>
          <ac:spMkLst>
            <pc:docMk/>
            <pc:sldMk cId="2760627950" sldId="353"/>
            <ac:spMk id="20" creationId="{9AF94F10-E2FB-4B65-865C-B24BF9B52FEB}"/>
          </ac:spMkLst>
        </pc:spChg>
        <pc:spChg chg="mod">
          <ac:chgData name="tomoya kamimura" userId="4a247245-9421-4752-b5fc-760241f018b2" providerId="ADAL" clId="{8BF63AB1-622A-4B39-9117-05B6B7925052}" dt="2023-02-16T10:02:36.085" v="0" actId="1076"/>
          <ac:spMkLst>
            <pc:docMk/>
            <pc:sldMk cId="2760627950" sldId="353"/>
            <ac:spMk id="21" creationId="{1DAED5C5-0D78-4BE7-9130-887FBC6ABDD4}"/>
          </ac:spMkLst>
        </pc:spChg>
        <pc:spChg chg="mod">
          <ac:chgData name="tomoya kamimura" userId="4a247245-9421-4752-b5fc-760241f018b2" providerId="ADAL" clId="{8BF63AB1-622A-4B39-9117-05B6B7925052}" dt="2023-02-16T10:02:36.085" v="0" actId="1076"/>
          <ac:spMkLst>
            <pc:docMk/>
            <pc:sldMk cId="2760627950" sldId="353"/>
            <ac:spMk id="22" creationId="{9A34FD84-8556-424E-A5CC-F0D582945352}"/>
          </ac:spMkLst>
        </pc:spChg>
        <pc:spChg chg="mod">
          <ac:chgData name="tomoya kamimura" userId="4a247245-9421-4752-b5fc-760241f018b2" providerId="ADAL" clId="{8BF63AB1-622A-4B39-9117-05B6B7925052}" dt="2023-02-16T10:02:36.085" v="0" actId="1076"/>
          <ac:spMkLst>
            <pc:docMk/>
            <pc:sldMk cId="2760627950" sldId="353"/>
            <ac:spMk id="23" creationId="{293DBCC5-6EA6-444E-8DF3-929ABB578E82}"/>
          </ac:spMkLst>
        </pc:spChg>
        <pc:picChg chg="mod">
          <ac:chgData name="tomoya kamimura" userId="4a247245-9421-4752-b5fc-760241f018b2" providerId="ADAL" clId="{8BF63AB1-622A-4B39-9117-05B6B7925052}" dt="2023-02-16T10:02:36.085" v="0" actId="1076"/>
          <ac:picMkLst>
            <pc:docMk/>
            <pc:sldMk cId="2760627950" sldId="353"/>
            <ac:picMk id="6" creationId="{3015C112-7BBA-414D-8A2E-D035C5247BD6}"/>
          </ac:picMkLst>
        </pc:picChg>
        <pc:picChg chg="mod">
          <ac:chgData name="tomoya kamimura" userId="4a247245-9421-4752-b5fc-760241f018b2" providerId="ADAL" clId="{8BF63AB1-622A-4B39-9117-05B6B7925052}" dt="2023-02-16T10:02:36.085" v="0" actId="1076"/>
          <ac:picMkLst>
            <pc:docMk/>
            <pc:sldMk cId="2760627950" sldId="353"/>
            <ac:picMk id="8" creationId="{FD5F8AFB-295A-4E8B-9CE2-620A0D44FDD1}"/>
          </ac:picMkLst>
        </pc:picChg>
        <pc:picChg chg="mod">
          <ac:chgData name="tomoya kamimura" userId="4a247245-9421-4752-b5fc-760241f018b2" providerId="ADAL" clId="{8BF63AB1-622A-4B39-9117-05B6B7925052}" dt="2023-02-16T10:02:36.085" v="0" actId="1076"/>
          <ac:picMkLst>
            <pc:docMk/>
            <pc:sldMk cId="2760627950" sldId="353"/>
            <ac:picMk id="9" creationId="{04F93BE5-5B78-4A01-87CB-1460E86FB980}"/>
          </ac:picMkLst>
        </pc:picChg>
      </pc:sldChg>
      <pc:sldChg chg="modSp">
        <pc:chgData name="tomoya kamimura" userId="4a247245-9421-4752-b5fc-760241f018b2" providerId="ADAL" clId="{8BF63AB1-622A-4B39-9117-05B6B7925052}" dt="2023-02-16T10:04:02.723" v="7" actId="1076"/>
        <pc:sldMkLst>
          <pc:docMk/>
          <pc:sldMk cId="2380026568" sldId="355"/>
        </pc:sldMkLst>
        <pc:spChg chg="mod">
          <ac:chgData name="tomoya kamimura" userId="4a247245-9421-4752-b5fc-760241f018b2" providerId="ADAL" clId="{8BF63AB1-622A-4B39-9117-05B6B7925052}" dt="2023-02-16T10:04:02.723" v="7" actId="1076"/>
          <ac:spMkLst>
            <pc:docMk/>
            <pc:sldMk cId="2380026568" sldId="355"/>
            <ac:spMk id="2" creationId="{1CE28B69-6135-4B09-A2A1-8E4E14422F19}"/>
          </ac:spMkLst>
        </pc:spChg>
      </pc:sldChg>
      <pc:sldChg chg="modSp">
        <pc:chgData name="tomoya kamimura" userId="4a247245-9421-4752-b5fc-760241f018b2" providerId="ADAL" clId="{8BF63AB1-622A-4B39-9117-05B6B7925052}" dt="2023-02-16T10:03:25.050" v="4" actId="404"/>
        <pc:sldMkLst>
          <pc:docMk/>
          <pc:sldMk cId="2570755438" sldId="357"/>
        </pc:sldMkLst>
        <pc:spChg chg="mod">
          <ac:chgData name="tomoya kamimura" userId="4a247245-9421-4752-b5fc-760241f018b2" providerId="ADAL" clId="{8BF63AB1-622A-4B39-9117-05B6B7925052}" dt="2023-02-16T10:03:25.050" v="4" actId="404"/>
          <ac:spMkLst>
            <pc:docMk/>
            <pc:sldMk cId="2570755438" sldId="357"/>
            <ac:spMk id="9" creationId="{E70FDDEB-5893-4F81-AD0F-4D007EE80E1F}"/>
          </ac:spMkLst>
        </pc:spChg>
      </pc:sldChg>
      <pc:sldChg chg="modSp">
        <pc:chgData name="tomoya kamimura" userId="4a247245-9421-4752-b5fc-760241f018b2" providerId="ADAL" clId="{8BF63AB1-622A-4B39-9117-05B6B7925052}" dt="2023-02-16T10:04:19.222" v="11" actId="1076"/>
        <pc:sldMkLst>
          <pc:docMk/>
          <pc:sldMk cId="1818614296" sldId="358"/>
        </pc:sldMkLst>
        <pc:spChg chg="mod">
          <ac:chgData name="tomoya kamimura" userId="4a247245-9421-4752-b5fc-760241f018b2" providerId="ADAL" clId="{8BF63AB1-622A-4B39-9117-05B6B7925052}" dt="2023-02-16T10:04:19.222" v="11" actId="1076"/>
          <ac:spMkLst>
            <pc:docMk/>
            <pc:sldMk cId="1818614296" sldId="358"/>
            <ac:spMk id="2" creationId="{DEB8CC49-62A6-45C1-8DFC-283C3229A39E}"/>
          </ac:spMkLst>
        </pc:spChg>
      </pc:sldChg>
      <pc:sldChg chg="modSp">
        <pc:chgData name="tomoya kamimura" userId="4a247245-9421-4752-b5fc-760241f018b2" providerId="ADAL" clId="{8BF63AB1-622A-4B39-9117-05B6B7925052}" dt="2023-02-16T10:20:01.947" v="12" actId="14100"/>
        <pc:sldMkLst>
          <pc:docMk/>
          <pc:sldMk cId="163220714" sldId="359"/>
        </pc:sldMkLst>
        <pc:spChg chg="mod">
          <ac:chgData name="tomoya kamimura" userId="4a247245-9421-4752-b5fc-760241f018b2" providerId="ADAL" clId="{8BF63AB1-622A-4B39-9117-05B6B7925052}" dt="2023-02-16T10:20:01.947" v="12" actId="14100"/>
          <ac:spMkLst>
            <pc:docMk/>
            <pc:sldMk cId="163220714" sldId="359"/>
            <ac:spMk id="5" creationId="{B8AE8109-6B74-4559-B352-2EDBE99A4987}"/>
          </ac:spMkLst>
        </pc:spChg>
      </pc:sldChg>
      <pc:sldChg chg="modSp">
        <pc:chgData name="tomoya kamimura" userId="4a247245-9421-4752-b5fc-760241f018b2" providerId="ADAL" clId="{8BF63AB1-622A-4B39-9117-05B6B7925052}" dt="2023-02-16T10:03:04.995" v="1" actId="1076"/>
        <pc:sldMkLst>
          <pc:docMk/>
          <pc:sldMk cId="2349656383" sldId="361"/>
        </pc:sldMkLst>
        <pc:picChg chg="mod">
          <ac:chgData name="tomoya kamimura" userId="4a247245-9421-4752-b5fc-760241f018b2" providerId="ADAL" clId="{8BF63AB1-622A-4B39-9117-05B6B7925052}" dt="2023-02-16T10:03:04.995" v="1" actId="1076"/>
          <ac:picMkLst>
            <pc:docMk/>
            <pc:sldMk cId="2349656383" sldId="361"/>
            <ac:picMk id="5" creationId="{9C524568-3454-430B-B844-12D705B1843B}"/>
          </ac:picMkLst>
        </pc:picChg>
        <pc:picChg chg="mod">
          <ac:chgData name="tomoya kamimura" userId="4a247245-9421-4752-b5fc-760241f018b2" providerId="ADAL" clId="{8BF63AB1-622A-4B39-9117-05B6B7925052}" dt="2023-02-16T10:03:04.995" v="1" actId="1076"/>
          <ac:picMkLst>
            <pc:docMk/>
            <pc:sldMk cId="2349656383" sldId="361"/>
            <ac:picMk id="7" creationId="{D85BB171-9C54-417B-BAE9-45898392D24F}"/>
          </ac:picMkLst>
        </pc:picChg>
      </pc:sldChg>
    </pc:docChg>
  </pc:docChgLst>
  <pc:docChgLst>
    <pc:chgData name="tomoya kamimura" userId="4a247245-9421-4752-b5fc-760241f018b2" providerId="ADAL" clId="{88DF45E9-F01A-4013-8493-F396F6AF8963}"/>
    <pc:docChg chg="undo custSel addSld delSld modSld sldOrd">
      <pc:chgData name="tomoya kamimura" userId="4a247245-9421-4752-b5fc-760241f018b2" providerId="ADAL" clId="{88DF45E9-F01A-4013-8493-F396F6AF8963}" dt="2023-02-16T09:57:15.063" v="2225" actId="14100"/>
      <pc:docMkLst>
        <pc:docMk/>
      </pc:docMkLst>
      <pc:sldChg chg="modSp">
        <pc:chgData name="tomoya kamimura" userId="4a247245-9421-4752-b5fc-760241f018b2" providerId="ADAL" clId="{88DF45E9-F01A-4013-8493-F396F6AF8963}" dt="2023-02-16T09:41:55.307" v="410" actId="14100"/>
        <pc:sldMkLst>
          <pc:docMk/>
          <pc:sldMk cId="325797211" sldId="256"/>
        </pc:sldMkLst>
        <pc:spChg chg="mod">
          <ac:chgData name="tomoya kamimura" userId="4a247245-9421-4752-b5fc-760241f018b2" providerId="ADAL" clId="{88DF45E9-F01A-4013-8493-F396F6AF8963}" dt="2023-02-16T09:39:56.528" v="402" actId="1076"/>
          <ac:spMkLst>
            <pc:docMk/>
            <pc:sldMk cId="325797211" sldId="256"/>
            <ac:spMk id="2" creationId="{7C72FAE9-78A0-1502-C1D3-B26EF4B48C1F}"/>
          </ac:spMkLst>
        </pc:spChg>
        <pc:spChg chg="mod">
          <ac:chgData name="tomoya kamimura" userId="4a247245-9421-4752-b5fc-760241f018b2" providerId="ADAL" clId="{88DF45E9-F01A-4013-8493-F396F6AF8963}" dt="2023-02-16T09:40:04.407" v="404" actId="20577"/>
          <ac:spMkLst>
            <pc:docMk/>
            <pc:sldMk cId="325797211" sldId="256"/>
            <ac:spMk id="3" creationId="{E0F6C9C3-63CB-6B1A-1CFF-C81844AA80B7}"/>
          </ac:spMkLst>
        </pc:spChg>
        <pc:spChg chg="mod">
          <ac:chgData name="tomoya kamimura" userId="4a247245-9421-4752-b5fc-760241f018b2" providerId="ADAL" clId="{88DF45E9-F01A-4013-8493-F396F6AF8963}" dt="2023-02-16T09:41:55.307" v="410" actId="14100"/>
          <ac:spMkLst>
            <pc:docMk/>
            <pc:sldMk cId="325797211" sldId="256"/>
            <ac:spMk id="5" creationId="{D8CF0D5E-FD2E-4FFA-AE9C-C2E5A399ECD1}"/>
          </ac:spMkLst>
        </pc:spChg>
      </pc:sldChg>
      <pc:sldChg chg="addSp delSp modSp">
        <pc:chgData name="tomoya kamimura" userId="4a247245-9421-4752-b5fc-760241f018b2" providerId="ADAL" clId="{88DF45E9-F01A-4013-8493-F396F6AF8963}" dt="2023-02-16T09:40:59.131" v="409" actId="478"/>
        <pc:sldMkLst>
          <pc:docMk/>
          <pc:sldMk cId="1859063499" sldId="262"/>
        </pc:sldMkLst>
        <pc:picChg chg="add del mod modCrop">
          <ac:chgData name="tomoya kamimura" userId="4a247245-9421-4752-b5fc-760241f018b2" providerId="ADAL" clId="{88DF45E9-F01A-4013-8493-F396F6AF8963}" dt="2023-02-16T09:40:59.131" v="409" actId="478"/>
          <ac:picMkLst>
            <pc:docMk/>
            <pc:sldMk cId="1859063499" sldId="262"/>
            <ac:picMk id="2" creationId="{8294C662-31AC-47CD-9282-B9F1622D253C}"/>
          </ac:picMkLst>
        </pc:picChg>
        <pc:picChg chg="mod">
          <ac:chgData name="tomoya kamimura" userId="4a247245-9421-4752-b5fc-760241f018b2" providerId="ADAL" clId="{88DF45E9-F01A-4013-8493-F396F6AF8963}" dt="2023-02-16T09:38:34.111" v="326" actId="1076"/>
          <ac:picMkLst>
            <pc:docMk/>
            <pc:sldMk cId="1859063499" sldId="262"/>
            <ac:picMk id="1026" creationId="{3F888C71-8C2C-4DA4-9FEB-94700899398D}"/>
          </ac:picMkLst>
        </pc:picChg>
        <pc:picChg chg="del">
          <ac:chgData name="tomoya kamimura" userId="4a247245-9421-4752-b5fc-760241f018b2" providerId="ADAL" clId="{88DF45E9-F01A-4013-8493-F396F6AF8963}" dt="2023-02-16T09:38:26.639" v="322" actId="478"/>
          <ac:picMkLst>
            <pc:docMk/>
            <pc:sldMk cId="1859063499" sldId="262"/>
            <ac:picMk id="1032" creationId="{1F2A556D-96BF-48B2-913F-4FA9286D80EB}"/>
          </ac:picMkLst>
        </pc:picChg>
      </pc:sldChg>
      <pc:sldChg chg="add">
        <pc:chgData name="tomoya kamimura" userId="4a247245-9421-4752-b5fc-760241f018b2" providerId="ADAL" clId="{88DF45E9-F01A-4013-8493-F396F6AF8963}" dt="2023-02-16T09:33:00.414" v="254"/>
        <pc:sldMkLst>
          <pc:docMk/>
          <pc:sldMk cId="2733185486" sldId="287"/>
        </pc:sldMkLst>
      </pc:sldChg>
      <pc:sldChg chg="add">
        <pc:chgData name="tomoya kamimura" userId="4a247245-9421-4752-b5fc-760241f018b2" providerId="ADAL" clId="{88DF45E9-F01A-4013-8493-F396F6AF8963}" dt="2023-02-16T09:33:00.414" v="254"/>
        <pc:sldMkLst>
          <pc:docMk/>
          <pc:sldMk cId="3611816304" sldId="288"/>
        </pc:sldMkLst>
      </pc:sldChg>
      <pc:sldChg chg="add">
        <pc:chgData name="tomoya kamimura" userId="4a247245-9421-4752-b5fc-760241f018b2" providerId="ADAL" clId="{88DF45E9-F01A-4013-8493-F396F6AF8963}" dt="2023-02-16T09:33:00.414" v="254"/>
        <pc:sldMkLst>
          <pc:docMk/>
          <pc:sldMk cId="180558259" sldId="289"/>
        </pc:sldMkLst>
      </pc:sldChg>
      <pc:sldChg chg="add">
        <pc:chgData name="tomoya kamimura" userId="4a247245-9421-4752-b5fc-760241f018b2" providerId="ADAL" clId="{88DF45E9-F01A-4013-8493-F396F6AF8963}" dt="2023-02-16T09:33:00.414" v="254"/>
        <pc:sldMkLst>
          <pc:docMk/>
          <pc:sldMk cId="2526871853" sldId="290"/>
        </pc:sldMkLst>
      </pc:sldChg>
      <pc:sldChg chg="add">
        <pc:chgData name="tomoya kamimura" userId="4a247245-9421-4752-b5fc-760241f018b2" providerId="ADAL" clId="{88DF45E9-F01A-4013-8493-F396F6AF8963}" dt="2023-02-16T09:33:00.414" v="254"/>
        <pc:sldMkLst>
          <pc:docMk/>
          <pc:sldMk cId="605139060" sldId="291"/>
        </pc:sldMkLst>
      </pc:sldChg>
      <pc:sldChg chg="modSp add">
        <pc:chgData name="tomoya kamimura" userId="4a247245-9421-4752-b5fc-760241f018b2" providerId="ADAL" clId="{88DF45E9-F01A-4013-8493-F396F6AF8963}" dt="2023-02-16T09:37:50.008" v="310"/>
        <pc:sldMkLst>
          <pc:docMk/>
          <pc:sldMk cId="2057156979" sldId="292"/>
        </pc:sldMkLst>
        <pc:spChg chg="mod">
          <ac:chgData name="tomoya kamimura" userId="4a247245-9421-4752-b5fc-760241f018b2" providerId="ADAL" clId="{88DF45E9-F01A-4013-8493-F396F6AF8963}" dt="2023-02-16T09:37:50.008" v="310"/>
          <ac:spMkLst>
            <pc:docMk/>
            <pc:sldMk cId="2057156979" sldId="292"/>
            <ac:spMk id="3" creationId="{B53B55EA-6EFF-4541-A6B0-25CEE928FDC9}"/>
          </ac:spMkLst>
        </pc:spChg>
      </pc:sldChg>
      <pc:sldChg chg="add">
        <pc:chgData name="tomoya kamimura" userId="4a247245-9421-4752-b5fc-760241f018b2" providerId="ADAL" clId="{88DF45E9-F01A-4013-8493-F396F6AF8963}" dt="2023-02-16T09:33:00.414" v="254"/>
        <pc:sldMkLst>
          <pc:docMk/>
          <pc:sldMk cId="1479978447" sldId="293"/>
        </pc:sldMkLst>
      </pc:sldChg>
      <pc:sldChg chg="add">
        <pc:chgData name="tomoya kamimura" userId="4a247245-9421-4752-b5fc-760241f018b2" providerId="ADAL" clId="{88DF45E9-F01A-4013-8493-F396F6AF8963}" dt="2023-02-16T09:33:00.414" v="254"/>
        <pc:sldMkLst>
          <pc:docMk/>
          <pc:sldMk cId="2948669923" sldId="295"/>
        </pc:sldMkLst>
      </pc:sldChg>
      <pc:sldChg chg="addSp delSp modSp">
        <pc:chgData name="tomoya kamimura" userId="4a247245-9421-4752-b5fc-760241f018b2" providerId="ADAL" clId="{88DF45E9-F01A-4013-8493-F396F6AF8963}" dt="2023-02-16T09:37:06.868" v="294" actId="1036"/>
        <pc:sldMkLst>
          <pc:docMk/>
          <pc:sldMk cId="4251466710" sldId="309"/>
        </pc:sldMkLst>
        <pc:spChg chg="mod">
          <ac:chgData name="tomoya kamimura" userId="4a247245-9421-4752-b5fc-760241f018b2" providerId="ADAL" clId="{88DF45E9-F01A-4013-8493-F396F6AF8963}" dt="2023-02-16T09:35:03.401" v="279" actId="6549"/>
          <ac:spMkLst>
            <pc:docMk/>
            <pc:sldMk cId="4251466710" sldId="309"/>
            <ac:spMk id="4" creationId="{47F20383-2BED-4A19-8A14-4E9C85387C42}"/>
          </ac:spMkLst>
        </pc:spChg>
        <pc:picChg chg="mod">
          <ac:chgData name="tomoya kamimura" userId="4a247245-9421-4752-b5fc-760241f018b2" providerId="ADAL" clId="{88DF45E9-F01A-4013-8493-F396F6AF8963}" dt="2023-02-16T09:36:53.392" v="286" actId="14100"/>
          <ac:picMkLst>
            <pc:docMk/>
            <pc:sldMk cId="4251466710" sldId="309"/>
            <ac:picMk id="5" creationId="{9176031F-491D-4CBD-97AD-F0FC6E2E5272}"/>
          </ac:picMkLst>
        </pc:picChg>
        <pc:picChg chg="del">
          <ac:chgData name="tomoya kamimura" userId="4a247245-9421-4752-b5fc-760241f018b2" providerId="ADAL" clId="{88DF45E9-F01A-4013-8493-F396F6AF8963}" dt="2023-02-16T09:35:09.415" v="281" actId="478"/>
          <ac:picMkLst>
            <pc:docMk/>
            <pc:sldMk cId="4251466710" sldId="309"/>
            <ac:picMk id="6" creationId="{70709DF8-AFF0-4F15-BC55-B42BE65D2BF2}"/>
          </ac:picMkLst>
        </pc:picChg>
        <pc:picChg chg="del">
          <ac:chgData name="tomoya kamimura" userId="4a247245-9421-4752-b5fc-760241f018b2" providerId="ADAL" clId="{88DF45E9-F01A-4013-8493-F396F6AF8963}" dt="2023-02-16T09:35:09.415" v="281" actId="478"/>
          <ac:picMkLst>
            <pc:docMk/>
            <pc:sldMk cId="4251466710" sldId="309"/>
            <ac:picMk id="7" creationId="{7AE1CB58-FC68-434E-A14C-287E6FE1DB30}"/>
          </ac:picMkLst>
        </pc:picChg>
        <pc:picChg chg="add mod">
          <ac:chgData name="tomoya kamimura" userId="4a247245-9421-4752-b5fc-760241f018b2" providerId="ADAL" clId="{88DF45E9-F01A-4013-8493-F396F6AF8963}" dt="2023-02-16T09:36:50.717" v="285" actId="571"/>
          <ac:picMkLst>
            <pc:docMk/>
            <pc:sldMk cId="4251466710" sldId="309"/>
            <ac:picMk id="8" creationId="{1D3508B7-488C-4A60-A033-21DBFB97A8DF}"/>
          </ac:picMkLst>
        </pc:picChg>
        <pc:picChg chg="add mod">
          <ac:chgData name="tomoya kamimura" userId="4a247245-9421-4752-b5fc-760241f018b2" providerId="ADAL" clId="{88DF45E9-F01A-4013-8493-F396F6AF8963}" dt="2023-02-16T09:36:50.334" v="284" actId="571"/>
          <ac:picMkLst>
            <pc:docMk/>
            <pc:sldMk cId="4251466710" sldId="309"/>
            <ac:picMk id="9" creationId="{F42FD86F-78F8-437D-9DF7-802E16128BA2}"/>
          </ac:picMkLst>
        </pc:picChg>
        <pc:picChg chg="add mod">
          <ac:chgData name="tomoya kamimura" userId="4a247245-9421-4752-b5fc-760241f018b2" providerId="ADAL" clId="{88DF45E9-F01A-4013-8493-F396F6AF8963}" dt="2023-02-16T09:36:55.382" v="287" actId="571"/>
          <ac:picMkLst>
            <pc:docMk/>
            <pc:sldMk cId="4251466710" sldId="309"/>
            <ac:picMk id="10" creationId="{E9EF842F-980B-4B2A-AB34-879D02401CD7}"/>
          </ac:picMkLst>
        </pc:picChg>
        <pc:picChg chg="add mod">
          <ac:chgData name="tomoya kamimura" userId="4a247245-9421-4752-b5fc-760241f018b2" providerId="ADAL" clId="{88DF45E9-F01A-4013-8493-F396F6AF8963}" dt="2023-02-16T09:36:58.200" v="289" actId="1036"/>
          <ac:picMkLst>
            <pc:docMk/>
            <pc:sldMk cId="4251466710" sldId="309"/>
            <ac:picMk id="11" creationId="{04665356-3FCD-4A82-BBC3-C750B3C6D7DD}"/>
          </ac:picMkLst>
        </pc:picChg>
        <pc:picChg chg="add mod">
          <ac:chgData name="tomoya kamimura" userId="4a247245-9421-4752-b5fc-760241f018b2" providerId="ADAL" clId="{88DF45E9-F01A-4013-8493-F396F6AF8963}" dt="2023-02-16T09:37:01.014" v="290" actId="571"/>
          <ac:picMkLst>
            <pc:docMk/>
            <pc:sldMk cId="4251466710" sldId="309"/>
            <ac:picMk id="12" creationId="{020BB554-676F-4314-944B-A5B7874A0512}"/>
          </ac:picMkLst>
        </pc:picChg>
        <pc:picChg chg="add mod">
          <ac:chgData name="tomoya kamimura" userId="4a247245-9421-4752-b5fc-760241f018b2" providerId="ADAL" clId="{88DF45E9-F01A-4013-8493-F396F6AF8963}" dt="2023-02-16T09:37:02.871" v="291" actId="571"/>
          <ac:picMkLst>
            <pc:docMk/>
            <pc:sldMk cId="4251466710" sldId="309"/>
            <ac:picMk id="13" creationId="{65222AA4-85EB-49CD-86A5-13242E3B8D5B}"/>
          </ac:picMkLst>
        </pc:picChg>
        <pc:picChg chg="add mod">
          <ac:chgData name="tomoya kamimura" userId="4a247245-9421-4752-b5fc-760241f018b2" providerId="ADAL" clId="{88DF45E9-F01A-4013-8493-F396F6AF8963}" dt="2023-02-16T09:37:06.868" v="294" actId="1036"/>
          <ac:picMkLst>
            <pc:docMk/>
            <pc:sldMk cId="4251466710" sldId="309"/>
            <ac:picMk id="14" creationId="{8CB92D59-AB73-4CBB-AC06-555B3CF56149}"/>
          </ac:picMkLst>
        </pc:picChg>
      </pc:sldChg>
      <pc:sldChg chg="add">
        <pc:chgData name="tomoya kamimura" userId="4a247245-9421-4752-b5fc-760241f018b2" providerId="ADAL" clId="{88DF45E9-F01A-4013-8493-F396F6AF8963}" dt="2023-02-16T09:33:00.414" v="254"/>
        <pc:sldMkLst>
          <pc:docMk/>
          <pc:sldMk cId="2426311254" sldId="310"/>
        </pc:sldMkLst>
      </pc:sldChg>
      <pc:sldChg chg="add">
        <pc:chgData name="tomoya kamimura" userId="4a247245-9421-4752-b5fc-760241f018b2" providerId="ADAL" clId="{88DF45E9-F01A-4013-8493-F396F6AF8963}" dt="2023-02-16T09:33:00.414" v="254"/>
        <pc:sldMkLst>
          <pc:docMk/>
          <pc:sldMk cId="774023616" sldId="312"/>
        </pc:sldMkLst>
      </pc:sldChg>
      <pc:sldChg chg="add">
        <pc:chgData name="tomoya kamimura" userId="4a247245-9421-4752-b5fc-760241f018b2" providerId="ADAL" clId="{88DF45E9-F01A-4013-8493-F396F6AF8963}" dt="2023-02-16T09:33:00.414" v="254"/>
        <pc:sldMkLst>
          <pc:docMk/>
          <pc:sldMk cId="4092562608" sldId="314"/>
        </pc:sldMkLst>
      </pc:sldChg>
      <pc:sldChg chg="add">
        <pc:chgData name="tomoya kamimura" userId="4a247245-9421-4752-b5fc-760241f018b2" providerId="ADAL" clId="{88DF45E9-F01A-4013-8493-F396F6AF8963}" dt="2023-02-16T09:33:00.414" v="254"/>
        <pc:sldMkLst>
          <pc:docMk/>
          <pc:sldMk cId="1222119608" sldId="315"/>
        </pc:sldMkLst>
      </pc:sldChg>
      <pc:sldChg chg="add">
        <pc:chgData name="tomoya kamimura" userId="4a247245-9421-4752-b5fc-760241f018b2" providerId="ADAL" clId="{88DF45E9-F01A-4013-8493-F396F6AF8963}" dt="2023-02-16T09:33:00.414" v="254"/>
        <pc:sldMkLst>
          <pc:docMk/>
          <pc:sldMk cId="1010286929" sldId="317"/>
        </pc:sldMkLst>
      </pc:sldChg>
      <pc:sldChg chg="delSp modSp">
        <pc:chgData name="tomoya kamimura" userId="4a247245-9421-4752-b5fc-760241f018b2" providerId="ADAL" clId="{88DF45E9-F01A-4013-8493-F396F6AF8963}" dt="2023-02-16T09:38:59.273" v="347"/>
        <pc:sldMkLst>
          <pc:docMk/>
          <pc:sldMk cId="348552302" sldId="319"/>
        </pc:sldMkLst>
        <pc:spChg chg="mod">
          <ac:chgData name="tomoya kamimura" userId="4a247245-9421-4752-b5fc-760241f018b2" providerId="ADAL" clId="{88DF45E9-F01A-4013-8493-F396F6AF8963}" dt="2023-02-16T09:38:54.889" v="346"/>
          <ac:spMkLst>
            <pc:docMk/>
            <pc:sldMk cId="348552302" sldId="319"/>
            <ac:spMk id="3" creationId="{E206DF72-2ED5-4FC4-A91A-B424A13C5754}"/>
          </ac:spMkLst>
        </pc:spChg>
        <pc:spChg chg="del">
          <ac:chgData name="tomoya kamimura" userId="4a247245-9421-4752-b5fc-760241f018b2" providerId="ADAL" clId="{88DF45E9-F01A-4013-8493-F396F6AF8963}" dt="2023-02-16T09:38:59.273" v="347"/>
          <ac:spMkLst>
            <pc:docMk/>
            <pc:sldMk cId="348552302" sldId="319"/>
            <ac:spMk id="5" creationId="{196F636E-9F20-46D6-9279-C4545C7485DA}"/>
          </ac:spMkLst>
        </pc:spChg>
        <pc:spChg chg="del">
          <ac:chgData name="tomoya kamimura" userId="4a247245-9421-4752-b5fc-760241f018b2" providerId="ADAL" clId="{88DF45E9-F01A-4013-8493-F396F6AF8963}" dt="2023-02-16T09:38:59.273" v="347"/>
          <ac:spMkLst>
            <pc:docMk/>
            <pc:sldMk cId="348552302" sldId="319"/>
            <ac:spMk id="6" creationId="{DF984A8A-CD79-4F5A-9DB5-EF19F31AC7B2}"/>
          </ac:spMkLst>
        </pc:spChg>
      </pc:sldChg>
      <pc:sldChg chg="add">
        <pc:chgData name="tomoya kamimura" userId="4a247245-9421-4752-b5fc-760241f018b2" providerId="ADAL" clId="{88DF45E9-F01A-4013-8493-F396F6AF8963}" dt="2023-02-16T09:33:00.414" v="254"/>
        <pc:sldMkLst>
          <pc:docMk/>
          <pc:sldMk cId="2892621296" sldId="330"/>
        </pc:sldMkLst>
      </pc:sldChg>
      <pc:sldChg chg="add">
        <pc:chgData name="tomoya kamimura" userId="4a247245-9421-4752-b5fc-760241f018b2" providerId="ADAL" clId="{88DF45E9-F01A-4013-8493-F396F6AF8963}" dt="2023-02-16T09:33:00.414" v="254"/>
        <pc:sldMkLst>
          <pc:docMk/>
          <pc:sldMk cId="1457931447" sldId="331"/>
        </pc:sldMkLst>
      </pc:sldChg>
      <pc:sldChg chg="modSp add">
        <pc:chgData name="tomoya kamimura" userId="4a247245-9421-4752-b5fc-760241f018b2" providerId="ADAL" clId="{88DF45E9-F01A-4013-8493-F396F6AF8963}" dt="2023-02-16T09:39:36.689" v="397"/>
        <pc:sldMkLst>
          <pc:docMk/>
          <pc:sldMk cId="2364151033" sldId="332"/>
        </pc:sldMkLst>
        <pc:spChg chg="mod">
          <ac:chgData name="tomoya kamimura" userId="4a247245-9421-4752-b5fc-760241f018b2" providerId="ADAL" clId="{88DF45E9-F01A-4013-8493-F396F6AF8963}" dt="2023-02-16T09:39:36.689" v="397"/>
          <ac:spMkLst>
            <pc:docMk/>
            <pc:sldMk cId="2364151033" sldId="332"/>
            <ac:spMk id="3" creationId="{CBAA3785-9E13-49BD-AC03-56F0A1A8DDEA}"/>
          </ac:spMkLst>
        </pc:spChg>
      </pc:sldChg>
      <pc:sldChg chg="add ord">
        <pc:chgData name="tomoya kamimura" userId="4a247245-9421-4752-b5fc-760241f018b2" providerId="ADAL" clId="{88DF45E9-F01A-4013-8493-F396F6AF8963}" dt="2023-02-16T09:37:28.506" v="297"/>
        <pc:sldMkLst>
          <pc:docMk/>
          <pc:sldMk cId="3391725428" sldId="336"/>
        </pc:sldMkLst>
      </pc:sldChg>
      <pc:sldChg chg="modSp add">
        <pc:chgData name="tomoya kamimura" userId="4a247245-9421-4752-b5fc-760241f018b2" providerId="ADAL" clId="{88DF45E9-F01A-4013-8493-F396F6AF8963}" dt="2023-02-16T09:38:00.360" v="318"/>
        <pc:sldMkLst>
          <pc:docMk/>
          <pc:sldMk cId="3066087447" sldId="339"/>
        </pc:sldMkLst>
        <pc:spChg chg="mod">
          <ac:chgData name="tomoya kamimura" userId="4a247245-9421-4752-b5fc-760241f018b2" providerId="ADAL" clId="{88DF45E9-F01A-4013-8493-F396F6AF8963}" dt="2023-02-16T09:38:00.360" v="318"/>
          <ac:spMkLst>
            <pc:docMk/>
            <pc:sldMk cId="3066087447" sldId="339"/>
            <ac:spMk id="3" creationId="{B53B55EA-6EFF-4541-A6B0-25CEE928FDC9}"/>
          </ac:spMkLst>
        </pc:spChg>
      </pc:sldChg>
      <pc:sldChg chg="add">
        <pc:chgData name="tomoya kamimura" userId="4a247245-9421-4752-b5fc-760241f018b2" providerId="ADAL" clId="{88DF45E9-F01A-4013-8493-F396F6AF8963}" dt="2023-02-16T09:33:25.947" v="255"/>
        <pc:sldMkLst>
          <pc:docMk/>
          <pc:sldMk cId="1551043866" sldId="340"/>
        </pc:sldMkLst>
      </pc:sldChg>
      <pc:sldChg chg="add">
        <pc:chgData name="tomoya kamimura" userId="4a247245-9421-4752-b5fc-760241f018b2" providerId="ADAL" clId="{88DF45E9-F01A-4013-8493-F396F6AF8963}" dt="2023-02-16T09:33:25.947" v="255"/>
        <pc:sldMkLst>
          <pc:docMk/>
          <pc:sldMk cId="130298704" sldId="341"/>
        </pc:sldMkLst>
      </pc:sldChg>
      <pc:sldChg chg="add">
        <pc:chgData name="tomoya kamimura" userId="4a247245-9421-4752-b5fc-760241f018b2" providerId="ADAL" clId="{88DF45E9-F01A-4013-8493-F396F6AF8963}" dt="2023-02-16T09:33:25.947" v="255"/>
        <pc:sldMkLst>
          <pc:docMk/>
          <pc:sldMk cId="640191755" sldId="342"/>
        </pc:sldMkLst>
      </pc:sldChg>
      <pc:sldChg chg="add">
        <pc:chgData name="tomoya kamimura" userId="4a247245-9421-4752-b5fc-760241f018b2" providerId="ADAL" clId="{88DF45E9-F01A-4013-8493-F396F6AF8963}" dt="2023-02-16T09:33:25.947" v="255"/>
        <pc:sldMkLst>
          <pc:docMk/>
          <pc:sldMk cId="1107660480" sldId="343"/>
        </pc:sldMkLst>
      </pc:sldChg>
      <pc:sldChg chg="add">
        <pc:chgData name="tomoya kamimura" userId="4a247245-9421-4752-b5fc-760241f018b2" providerId="ADAL" clId="{88DF45E9-F01A-4013-8493-F396F6AF8963}" dt="2023-02-16T09:33:25.947" v="255"/>
        <pc:sldMkLst>
          <pc:docMk/>
          <pc:sldMk cId="3011590822" sldId="344"/>
        </pc:sldMkLst>
      </pc:sldChg>
      <pc:sldChg chg="add">
        <pc:chgData name="tomoya kamimura" userId="4a247245-9421-4752-b5fc-760241f018b2" providerId="ADAL" clId="{88DF45E9-F01A-4013-8493-F396F6AF8963}" dt="2023-02-16T09:33:25.947" v="255"/>
        <pc:sldMkLst>
          <pc:docMk/>
          <pc:sldMk cId="1144202453" sldId="345"/>
        </pc:sldMkLst>
      </pc:sldChg>
      <pc:sldChg chg="add">
        <pc:chgData name="tomoya kamimura" userId="4a247245-9421-4752-b5fc-760241f018b2" providerId="ADAL" clId="{88DF45E9-F01A-4013-8493-F396F6AF8963}" dt="2023-02-16T09:33:25.947" v="255"/>
        <pc:sldMkLst>
          <pc:docMk/>
          <pc:sldMk cId="2062240779" sldId="346"/>
        </pc:sldMkLst>
      </pc:sldChg>
      <pc:sldChg chg="add">
        <pc:chgData name="tomoya kamimura" userId="4a247245-9421-4752-b5fc-760241f018b2" providerId="ADAL" clId="{88DF45E9-F01A-4013-8493-F396F6AF8963}" dt="2023-02-16T09:33:25.947" v="255"/>
        <pc:sldMkLst>
          <pc:docMk/>
          <pc:sldMk cId="1470859920" sldId="347"/>
        </pc:sldMkLst>
      </pc:sldChg>
      <pc:sldChg chg="modSp add">
        <pc:chgData name="tomoya kamimura" userId="4a247245-9421-4752-b5fc-760241f018b2" providerId="ADAL" clId="{88DF45E9-F01A-4013-8493-F396F6AF8963}" dt="2023-02-16T09:38:07.791" v="321"/>
        <pc:sldMkLst>
          <pc:docMk/>
          <pc:sldMk cId="1828229299" sldId="348"/>
        </pc:sldMkLst>
        <pc:spChg chg="mod">
          <ac:chgData name="tomoya kamimura" userId="4a247245-9421-4752-b5fc-760241f018b2" providerId="ADAL" clId="{88DF45E9-F01A-4013-8493-F396F6AF8963}" dt="2023-02-16T09:38:07.791" v="321"/>
          <ac:spMkLst>
            <pc:docMk/>
            <pc:sldMk cId="1828229299" sldId="348"/>
            <ac:spMk id="3" creationId="{B53B55EA-6EFF-4541-A6B0-25CEE928FDC9}"/>
          </ac:spMkLst>
        </pc:spChg>
      </pc:sldChg>
      <pc:sldChg chg="add">
        <pc:chgData name="tomoya kamimura" userId="4a247245-9421-4752-b5fc-760241f018b2" providerId="ADAL" clId="{88DF45E9-F01A-4013-8493-F396F6AF8963}" dt="2023-02-16T09:33:25.947" v="255"/>
        <pc:sldMkLst>
          <pc:docMk/>
          <pc:sldMk cId="2855362519" sldId="349"/>
        </pc:sldMkLst>
      </pc:sldChg>
      <pc:sldChg chg="add">
        <pc:chgData name="tomoya kamimura" userId="4a247245-9421-4752-b5fc-760241f018b2" providerId="ADAL" clId="{88DF45E9-F01A-4013-8493-F396F6AF8963}" dt="2023-02-16T09:33:25.947" v="255"/>
        <pc:sldMkLst>
          <pc:docMk/>
          <pc:sldMk cId="3108757437" sldId="350"/>
        </pc:sldMkLst>
      </pc:sldChg>
      <pc:sldChg chg="add">
        <pc:chgData name="tomoya kamimura" userId="4a247245-9421-4752-b5fc-760241f018b2" providerId="ADAL" clId="{88DF45E9-F01A-4013-8493-F396F6AF8963}" dt="2023-02-16T09:33:25.947" v="255"/>
        <pc:sldMkLst>
          <pc:docMk/>
          <pc:sldMk cId="2364253610" sldId="351"/>
        </pc:sldMkLst>
      </pc:sldChg>
      <pc:sldChg chg="add">
        <pc:chgData name="tomoya kamimura" userId="4a247245-9421-4752-b5fc-760241f018b2" providerId="ADAL" clId="{88DF45E9-F01A-4013-8493-F396F6AF8963}" dt="2023-02-16T09:33:25.947" v="255"/>
        <pc:sldMkLst>
          <pc:docMk/>
          <pc:sldMk cId="1787206963" sldId="352"/>
        </pc:sldMkLst>
      </pc:sldChg>
      <pc:sldChg chg="add">
        <pc:chgData name="tomoya kamimura" userId="4a247245-9421-4752-b5fc-760241f018b2" providerId="ADAL" clId="{88DF45E9-F01A-4013-8493-F396F6AF8963}" dt="2023-02-16T09:33:25.947" v="255"/>
        <pc:sldMkLst>
          <pc:docMk/>
          <pc:sldMk cId="2760627950" sldId="353"/>
        </pc:sldMkLst>
      </pc:sldChg>
      <pc:sldChg chg="add">
        <pc:chgData name="tomoya kamimura" userId="4a247245-9421-4752-b5fc-760241f018b2" providerId="ADAL" clId="{88DF45E9-F01A-4013-8493-F396F6AF8963}" dt="2023-02-16T09:33:25.947" v="255"/>
        <pc:sldMkLst>
          <pc:docMk/>
          <pc:sldMk cId="3360610706" sldId="354"/>
        </pc:sldMkLst>
      </pc:sldChg>
      <pc:sldChg chg="add">
        <pc:chgData name="tomoya kamimura" userId="4a247245-9421-4752-b5fc-760241f018b2" providerId="ADAL" clId="{88DF45E9-F01A-4013-8493-F396F6AF8963}" dt="2023-02-16T09:33:25.947" v="255"/>
        <pc:sldMkLst>
          <pc:docMk/>
          <pc:sldMk cId="2380026568" sldId="355"/>
        </pc:sldMkLst>
      </pc:sldChg>
      <pc:sldChg chg="add">
        <pc:chgData name="tomoya kamimura" userId="4a247245-9421-4752-b5fc-760241f018b2" providerId="ADAL" clId="{88DF45E9-F01A-4013-8493-F396F6AF8963}" dt="2023-02-16T09:33:25.947" v="255"/>
        <pc:sldMkLst>
          <pc:docMk/>
          <pc:sldMk cId="157212341" sldId="356"/>
        </pc:sldMkLst>
      </pc:sldChg>
      <pc:sldChg chg="add">
        <pc:chgData name="tomoya kamimura" userId="4a247245-9421-4752-b5fc-760241f018b2" providerId="ADAL" clId="{88DF45E9-F01A-4013-8493-F396F6AF8963}" dt="2023-02-16T09:33:25.947" v="255"/>
        <pc:sldMkLst>
          <pc:docMk/>
          <pc:sldMk cId="2570755438" sldId="357"/>
        </pc:sldMkLst>
      </pc:sldChg>
      <pc:sldChg chg="modSp add">
        <pc:chgData name="tomoya kamimura" userId="4a247245-9421-4752-b5fc-760241f018b2" providerId="ADAL" clId="{88DF45E9-F01A-4013-8493-F396F6AF8963}" dt="2023-02-16T09:33:26.104" v="256" actId="27636"/>
        <pc:sldMkLst>
          <pc:docMk/>
          <pc:sldMk cId="1818614296" sldId="358"/>
        </pc:sldMkLst>
        <pc:spChg chg="mod">
          <ac:chgData name="tomoya kamimura" userId="4a247245-9421-4752-b5fc-760241f018b2" providerId="ADAL" clId="{88DF45E9-F01A-4013-8493-F396F6AF8963}" dt="2023-02-16T09:33:26.104" v="256" actId="27636"/>
          <ac:spMkLst>
            <pc:docMk/>
            <pc:sldMk cId="1818614296" sldId="358"/>
            <ac:spMk id="2" creationId="{DEB8CC49-62A6-45C1-8DFC-283C3229A39E}"/>
          </ac:spMkLst>
        </pc:spChg>
      </pc:sldChg>
      <pc:sldChg chg="add">
        <pc:chgData name="tomoya kamimura" userId="4a247245-9421-4752-b5fc-760241f018b2" providerId="ADAL" clId="{88DF45E9-F01A-4013-8493-F396F6AF8963}" dt="2023-02-16T09:33:25.947" v="255"/>
        <pc:sldMkLst>
          <pc:docMk/>
          <pc:sldMk cId="163220714" sldId="359"/>
        </pc:sldMkLst>
      </pc:sldChg>
      <pc:sldChg chg="add">
        <pc:chgData name="tomoya kamimura" userId="4a247245-9421-4752-b5fc-760241f018b2" providerId="ADAL" clId="{88DF45E9-F01A-4013-8493-F396F6AF8963}" dt="2023-02-16T09:33:25.947" v="255"/>
        <pc:sldMkLst>
          <pc:docMk/>
          <pc:sldMk cId="222032322" sldId="360"/>
        </pc:sldMkLst>
      </pc:sldChg>
      <pc:sldChg chg="add">
        <pc:chgData name="tomoya kamimura" userId="4a247245-9421-4752-b5fc-760241f018b2" providerId="ADAL" clId="{88DF45E9-F01A-4013-8493-F396F6AF8963}" dt="2023-02-16T09:33:25.947" v="255"/>
        <pc:sldMkLst>
          <pc:docMk/>
          <pc:sldMk cId="2349656383" sldId="361"/>
        </pc:sldMkLst>
      </pc:sldChg>
      <pc:sldChg chg="modSp add">
        <pc:chgData name="tomoya kamimura" userId="4a247245-9421-4752-b5fc-760241f018b2" providerId="ADAL" clId="{88DF45E9-F01A-4013-8493-F396F6AF8963}" dt="2023-02-16T09:39:30.153" v="377"/>
        <pc:sldMkLst>
          <pc:docMk/>
          <pc:sldMk cId="3238205299" sldId="362"/>
        </pc:sldMkLst>
        <pc:spChg chg="mod">
          <ac:chgData name="tomoya kamimura" userId="4a247245-9421-4752-b5fc-760241f018b2" providerId="ADAL" clId="{88DF45E9-F01A-4013-8493-F396F6AF8963}" dt="2023-02-16T09:39:30.153" v="377"/>
          <ac:spMkLst>
            <pc:docMk/>
            <pc:sldMk cId="3238205299" sldId="362"/>
            <ac:spMk id="3" creationId="{CBAA3785-9E13-49BD-AC03-56F0A1A8DDEA}"/>
          </ac:spMkLst>
        </pc:spChg>
      </pc:sldChg>
      <pc:sldChg chg="addSp delSp modSp add">
        <pc:chgData name="tomoya kamimura" userId="4a247245-9421-4752-b5fc-760241f018b2" providerId="ADAL" clId="{88DF45E9-F01A-4013-8493-F396F6AF8963}" dt="2023-02-16T09:39:25.021" v="357" actId="478"/>
        <pc:sldMkLst>
          <pc:docMk/>
          <pc:sldMk cId="1745124193" sldId="363"/>
        </pc:sldMkLst>
        <pc:spChg chg="mod">
          <ac:chgData name="tomoya kamimura" userId="4a247245-9421-4752-b5fc-760241f018b2" providerId="ADAL" clId="{88DF45E9-F01A-4013-8493-F396F6AF8963}" dt="2023-02-16T09:39:21.719" v="356" actId="12"/>
          <ac:spMkLst>
            <pc:docMk/>
            <pc:sldMk cId="1745124193" sldId="363"/>
            <ac:spMk id="2" creationId="{91D1C750-75B7-4763-942A-419748F2F35B}"/>
          </ac:spMkLst>
        </pc:spChg>
        <pc:spChg chg="mod">
          <ac:chgData name="tomoya kamimura" userId="4a247245-9421-4752-b5fc-760241f018b2" providerId="ADAL" clId="{88DF45E9-F01A-4013-8493-F396F6AF8963}" dt="2023-02-16T09:39:11.424" v="352" actId="20577"/>
          <ac:spMkLst>
            <pc:docMk/>
            <pc:sldMk cId="1745124193" sldId="363"/>
            <ac:spMk id="3" creationId="{5E464439-938C-448C-8668-78921C2AD377}"/>
          </ac:spMkLst>
        </pc:spChg>
        <pc:spChg chg="add del">
          <ac:chgData name="tomoya kamimura" userId="4a247245-9421-4752-b5fc-760241f018b2" providerId="ADAL" clId="{88DF45E9-F01A-4013-8493-F396F6AF8963}" dt="2023-02-16T09:39:25.021" v="357" actId="478"/>
          <ac:spMkLst>
            <pc:docMk/>
            <pc:sldMk cId="1745124193" sldId="363"/>
            <ac:spMk id="5" creationId="{C7D12286-D64B-475E-A6A4-606945F179EA}"/>
          </ac:spMkLst>
        </pc:spChg>
        <pc:spChg chg="add del mod">
          <ac:chgData name="tomoya kamimura" userId="4a247245-9421-4752-b5fc-760241f018b2" providerId="ADAL" clId="{88DF45E9-F01A-4013-8493-F396F6AF8963}" dt="2023-02-16T09:39:25.021" v="357" actId="478"/>
          <ac:spMkLst>
            <pc:docMk/>
            <pc:sldMk cId="1745124193" sldId="363"/>
            <ac:spMk id="6" creationId="{EC7E9096-60B1-4CF4-8369-1D0AC98A1C50}"/>
          </ac:spMkLst>
        </pc:spChg>
      </pc:sldChg>
      <pc:sldChg chg="addSp delSp modSp add">
        <pc:chgData name="tomoya kamimura" userId="4a247245-9421-4752-b5fc-760241f018b2" providerId="ADAL" clId="{88DF45E9-F01A-4013-8493-F396F6AF8963}" dt="2023-02-16T09:57:15.063" v="2225" actId="14100"/>
        <pc:sldMkLst>
          <pc:docMk/>
          <pc:sldMk cId="4229141412" sldId="364"/>
        </pc:sldMkLst>
        <pc:spChg chg="del">
          <ac:chgData name="tomoya kamimura" userId="4a247245-9421-4752-b5fc-760241f018b2" providerId="ADAL" clId="{88DF45E9-F01A-4013-8493-F396F6AF8963}" dt="2023-02-16T09:42:24.368" v="442" actId="478"/>
          <ac:spMkLst>
            <pc:docMk/>
            <pc:sldMk cId="4229141412" sldId="364"/>
            <ac:spMk id="2" creationId="{4DA643BF-A62E-468A-8AD4-EB8E1F84F63D}"/>
          </ac:spMkLst>
        </pc:spChg>
        <pc:spChg chg="mod">
          <ac:chgData name="tomoya kamimura" userId="4a247245-9421-4752-b5fc-760241f018b2" providerId="ADAL" clId="{88DF45E9-F01A-4013-8493-F396F6AF8963}" dt="2023-02-16T09:42:21.922" v="441"/>
          <ac:spMkLst>
            <pc:docMk/>
            <pc:sldMk cId="4229141412" sldId="364"/>
            <ac:spMk id="3" creationId="{9F84896C-40D4-49AA-B205-B559149F1D69}"/>
          </ac:spMkLst>
        </pc:spChg>
        <pc:spChg chg="add mod">
          <ac:chgData name="tomoya kamimura" userId="4a247245-9421-4752-b5fc-760241f018b2" providerId="ADAL" clId="{88DF45E9-F01A-4013-8493-F396F6AF8963}" dt="2023-02-16T09:57:15.063" v="2225" actId="14100"/>
          <ac:spMkLst>
            <pc:docMk/>
            <pc:sldMk cId="4229141412" sldId="364"/>
            <ac:spMk id="5" creationId="{5A45641E-E753-4E73-8230-36D9237C3AAD}"/>
          </ac:spMkLst>
        </pc:spChg>
        <pc:spChg chg="add mod">
          <ac:chgData name="tomoya kamimura" userId="4a247245-9421-4752-b5fc-760241f018b2" providerId="ADAL" clId="{88DF45E9-F01A-4013-8493-F396F6AF8963}" dt="2023-02-16T09:57:15.063" v="2225" actId="14100"/>
          <ac:spMkLst>
            <pc:docMk/>
            <pc:sldMk cId="4229141412" sldId="364"/>
            <ac:spMk id="6" creationId="{821824C2-6AE6-4B61-B159-3B1BF0081968}"/>
          </ac:spMkLst>
        </pc:spChg>
        <pc:spChg chg="add mod">
          <ac:chgData name="tomoya kamimura" userId="4a247245-9421-4752-b5fc-760241f018b2" providerId="ADAL" clId="{88DF45E9-F01A-4013-8493-F396F6AF8963}" dt="2023-02-16T09:57:15.063" v="2225" actId="14100"/>
          <ac:spMkLst>
            <pc:docMk/>
            <pc:sldMk cId="4229141412" sldId="364"/>
            <ac:spMk id="7" creationId="{8C08F655-9EB0-4513-AF59-EE6AD6E458BB}"/>
          </ac:spMkLst>
        </pc:spChg>
        <pc:spChg chg="add mod">
          <ac:chgData name="tomoya kamimura" userId="4a247245-9421-4752-b5fc-760241f018b2" providerId="ADAL" clId="{88DF45E9-F01A-4013-8493-F396F6AF8963}" dt="2023-02-16T09:56:18.496" v="1919" actId="1076"/>
          <ac:spMkLst>
            <pc:docMk/>
            <pc:sldMk cId="4229141412" sldId="364"/>
            <ac:spMk id="8" creationId="{617AD206-4FE3-4A82-BDF5-A3E26B392D0F}"/>
          </ac:spMkLst>
        </pc:spChg>
        <pc:spChg chg="add mod ord">
          <ac:chgData name="tomoya kamimura" userId="4a247245-9421-4752-b5fc-760241f018b2" providerId="ADAL" clId="{88DF45E9-F01A-4013-8493-F396F6AF8963}" dt="2023-02-16T09:56:18.496" v="1919" actId="1076"/>
          <ac:spMkLst>
            <pc:docMk/>
            <pc:sldMk cId="4229141412" sldId="364"/>
            <ac:spMk id="9" creationId="{AB29A5A4-25D8-46AF-98BF-79B650CED2B3}"/>
          </ac:spMkLst>
        </pc:spChg>
        <pc:spChg chg="add mod ord">
          <ac:chgData name="tomoya kamimura" userId="4a247245-9421-4752-b5fc-760241f018b2" providerId="ADAL" clId="{88DF45E9-F01A-4013-8493-F396F6AF8963}" dt="2023-02-16T09:56:18.496" v="1919" actId="1076"/>
          <ac:spMkLst>
            <pc:docMk/>
            <pc:sldMk cId="4229141412" sldId="364"/>
            <ac:spMk id="10" creationId="{AB154CA3-83D1-41BC-A2C3-416B3D45F06A}"/>
          </ac:spMkLst>
        </pc:spChg>
        <pc:spChg chg="add mod">
          <ac:chgData name="tomoya kamimura" userId="4a247245-9421-4752-b5fc-760241f018b2" providerId="ADAL" clId="{88DF45E9-F01A-4013-8493-F396F6AF8963}" dt="2023-02-16T09:56:18.496" v="1919" actId="1076"/>
          <ac:spMkLst>
            <pc:docMk/>
            <pc:sldMk cId="4229141412" sldId="364"/>
            <ac:spMk id="11" creationId="{BE29294A-268F-4A32-AFC6-154A0DAD3A4C}"/>
          </ac:spMkLst>
        </pc:spChg>
        <pc:spChg chg="add mod">
          <ac:chgData name="tomoya kamimura" userId="4a247245-9421-4752-b5fc-760241f018b2" providerId="ADAL" clId="{88DF45E9-F01A-4013-8493-F396F6AF8963}" dt="2023-02-16T09:56:18.496" v="1919" actId="1076"/>
          <ac:spMkLst>
            <pc:docMk/>
            <pc:sldMk cId="4229141412" sldId="364"/>
            <ac:spMk id="18" creationId="{9A28617B-143C-48F5-A2E9-69C2837CAC99}"/>
          </ac:spMkLst>
        </pc:spChg>
        <pc:spChg chg="add mod">
          <ac:chgData name="tomoya kamimura" userId="4a247245-9421-4752-b5fc-760241f018b2" providerId="ADAL" clId="{88DF45E9-F01A-4013-8493-F396F6AF8963}" dt="2023-02-16T09:47:14.315" v="1083" actId="571"/>
          <ac:spMkLst>
            <pc:docMk/>
            <pc:sldMk cId="4229141412" sldId="364"/>
            <ac:spMk id="19" creationId="{A2A758D7-7229-4CC8-85AE-CF0726E616EF}"/>
          </ac:spMkLst>
        </pc:spChg>
        <pc:spChg chg="add del mod">
          <ac:chgData name="tomoya kamimura" userId="4a247245-9421-4752-b5fc-760241f018b2" providerId="ADAL" clId="{88DF45E9-F01A-4013-8493-F396F6AF8963}" dt="2023-02-16T09:48:37.739" v="1154" actId="478"/>
          <ac:spMkLst>
            <pc:docMk/>
            <pc:sldMk cId="4229141412" sldId="364"/>
            <ac:spMk id="20" creationId="{167FE6CE-1E76-42C3-BC70-C2AB8C57F007}"/>
          </ac:spMkLst>
        </pc:spChg>
        <pc:spChg chg="add mod">
          <ac:chgData name="tomoya kamimura" userId="4a247245-9421-4752-b5fc-760241f018b2" providerId="ADAL" clId="{88DF45E9-F01A-4013-8493-F396F6AF8963}" dt="2023-02-16T09:56:18.496" v="1919" actId="1076"/>
          <ac:spMkLst>
            <pc:docMk/>
            <pc:sldMk cId="4229141412" sldId="364"/>
            <ac:spMk id="21" creationId="{C73F6D9E-80FE-40A8-876E-62670220B922}"/>
          </ac:spMkLst>
        </pc:spChg>
        <pc:spChg chg="add mod">
          <ac:chgData name="tomoya kamimura" userId="4a247245-9421-4752-b5fc-760241f018b2" providerId="ADAL" clId="{88DF45E9-F01A-4013-8493-F396F6AF8963}" dt="2023-02-16T09:57:05.971" v="2223" actId="1076"/>
          <ac:spMkLst>
            <pc:docMk/>
            <pc:sldMk cId="4229141412" sldId="364"/>
            <ac:spMk id="22" creationId="{ABE91234-5E23-438E-A7DB-AA1552491602}"/>
          </ac:spMkLst>
        </pc:spChg>
        <pc:spChg chg="add mod">
          <ac:chgData name="tomoya kamimura" userId="4a247245-9421-4752-b5fc-760241f018b2" providerId="ADAL" clId="{88DF45E9-F01A-4013-8493-F396F6AF8963}" dt="2023-02-16T09:56:18.496" v="1919" actId="1076"/>
          <ac:spMkLst>
            <pc:docMk/>
            <pc:sldMk cId="4229141412" sldId="364"/>
            <ac:spMk id="23" creationId="{A6EABA7D-57AF-4144-B24B-6876F380C313}"/>
          </ac:spMkLst>
        </pc:spChg>
        <pc:spChg chg="add mod">
          <ac:chgData name="tomoya kamimura" userId="4a247245-9421-4752-b5fc-760241f018b2" providerId="ADAL" clId="{88DF45E9-F01A-4013-8493-F396F6AF8963}" dt="2023-02-16T09:56:18.496" v="1919" actId="1076"/>
          <ac:spMkLst>
            <pc:docMk/>
            <pc:sldMk cId="4229141412" sldId="364"/>
            <ac:spMk id="24" creationId="{06C61F75-4A15-4E73-90A8-AC516D0814FD}"/>
          </ac:spMkLst>
        </pc:spChg>
        <pc:spChg chg="add mod">
          <ac:chgData name="tomoya kamimura" userId="4a247245-9421-4752-b5fc-760241f018b2" providerId="ADAL" clId="{88DF45E9-F01A-4013-8493-F396F6AF8963}" dt="2023-02-16T09:56:18.496" v="1919" actId="1076"/>
          <ac:spMkLst>
            <pc:docMk/>
            <pc:sldMk cId="4229141412" sldId="364"/>
            <ac:spMk id="25" creationId="{1D4C1123-ACFE-48C5-A4C4-1B19AD87C981}"/>
          </ac:spMkLst>
        </pc:spChg>
        <pc:spChg chg="add mod">
          <ac:chgData name="tomoya kamimura" userId="4a247245-9421-4752-b5fc-760241f018b2" providerId="ADAL" clId="{88DF45E9-F01A-4013-8493-F396F6AF8963}" dt="2023-02-16T09:56:18.496" v="1919" actId="1076"/>
          <ac:spMkLst>
            <pc:docMk/>
            <pc:sldMk cId="4229141412" sldId="364"/>
            <ac:spMk id="26" creationId="{4A0FD11A-4908-4506-BDE7-2BB8D5D0514B}"/>
          </ac:spMkLst>
        </pc:spChg>
        <pc:spChg chg="add mod">
          <ac:chgData name="tomoya kamimura" userId="4a247245-9421-4752-b5fc-760241f018b2" providerId="ADAL" clId="{88DF45E9-F01A-4013-8493-F396F6AF8963}" dt="2023-02-16T09:56:18.496" v="1919" actId="1076"/>
          <ac:spMkLst>
            <pc:docMk/>
            <pc:sldMk cId="4229141412" sldId="364"/>
            <ac:spMk id="27" creationId="{78CC6DBA-1935-480F-9610-F2D22CBC3EDE}"/>
          </ac:spMkLst>
        </pc:spChg>
        <pc:spChg chg="add mod">
          <ac:chgData name="tomoya kamimura" userId="4a247245-9421-4752-b5fc-760241f018b2" providerId="ADAL" clId="{88DF45E9-F01A-4013-8493-F396F6AF8963}" dt="2023-02-16T09:57:01.679" v="2222"/>
          <ac:spMkLst>
            <pc:docMk/>
            <pc:sldMk cId="4229141412" sldId="364"/>
            <ac:spMk id="28" creationId="{97CE27D6-CABB-4274-A38F-3A66A1C48446}"/>
          </ac:spMkLst>
        </pc:spChg>
        <pc:spChg chg="add mod">
          <ac:chgData name="tomoya kamimura" userId="4a247245-9421-4752-b5fc-760241f018b2" providerId="ADAL" clId="{88DF45E9-F01A-4013-8493-F396F6AF8963}" dt="2023-02-16T09:56:18.496" v="1919" actId="1076"/>
          <ac:spMkLst>
            <pc:docMk/>
            <pc:sldMk cId="4229141412" sldId="364"/>
            <ac:spMk id="46" creationId="{E6225B9A-07BA-444B-9BE7-2B9057DE4656}"/>
          </ac:spMkLst>
        </pc:spChg>
        <pc:spChg chg="add mod">
          <ac:chgData name="tomoya kamimura" userId="4a247245-9421-4752-b5fc-760241f018b2" providerId="ADAL" clId="{88DF45E9-F01A-4013-8493-F396F6AF8963}" dt="2023-02-16T09:56:18.496" v="1919" actId="1076"/>
          <ac:spMkLst>
            <pc:docMk/>
            <pc:sldMk cId="4229141412" sldId="364"/>
            <ac:spMk id="47" creationId="{A6D0F3A1-FC39-46C8-B1D1-74890E1E6710}"/>
          </ac:spMkLst>
        </pc:spChg>
        <pc:cxnChg chg="add mod">
          <ac:chgData name="tomoya kamimura" userId="4a247245-9421-4752-b5fc-760241f018b2" providerId="ADAL" clId="{88DF45E9-F01A-4013-8493-F396F6AF8963}" dt="2023-02-16T09:57:14.246" v="2224" actId="14100"/>
          <ac:cxnSpMkLst>
            <pc:docMk/>
            <pc:sldMk cId="4229141412" sldId="364"/>
            <ac:cxnSpMk id="13" creationId="{20D410B3-006E-43AC-8040-56598C78C622}"/>
          </ac:cxnSpMkLst>
        </pc:cxnChg>
        <pc:cxnChg chg="add mod">
          <ac:chgData name="tomoya kamimura" userId="4a247245-9421-4752-b5fc-760241f018b2" providerId="ADAL" clId="{88DF45E9-F01A-4013-8493-F396F6AF8963}" dt="2023-02-16T09:57:14.246" v="2224" actId="14100"/>
          <ac:cxnSpMkLst>
            <pc:docMk/>
            <pc:sldMk cId="4229141412" sldId="364"/>
            <ac:cxnSpMk id="14" creationId="{15355E66-20A0-4003-8DF0-DE947595769F}"/>
          </ac:cxnSpMkLst>
        </pc:cxnChg>
        <pc:cxnChg chg="add del mod">
          <ac:chgData name="tomoya kamimura" userId="4a247245-9421-4752-b5fc-760241f018b2" providerId="ADAL" clId="{88DF45E9-F01A-4013-8493-F396F6AF8963}" dt="2023-02-16T09:54:38.063" v="1629" actId="11529"/>
          <ac:cxnSpMkLst>
            <pc:docMk/>
            <pc:sldMk cId="4229141412" sldId="364"/>
            <ac:cxnSpMk id="32" creationId="{B80F3754-C91F-46A5-A0B5-A2E80A9F4607}"/>
          </ac:cxnSpMkLst>
        </pc:cxnChg>
        <pc:cxnChg chg="add mod">
          <ac:chgData name="tomoya kamimura" userId="4a247245-9421-4752-b5fc-760241f018b2" providerId="ADAL" clId="{88DF45E9-F01A-4013-8493-F396F6AF8963}" dt="2023-02-16T09:57:15.063" v="2225" actId="14100"/>
          <ac:cxnSpMkLst>
            <pc:docMk/>
            <pc:sldMk cId="4229141412" sldId="364"/>
            <ac:cxnSpMk id="34" creationId="{CE2D1A75-2C82-4397-843B-09E71CAD1EC0}"/>
          </ac:cxnSpMkLst>
        </pc:cxnChg>
        <pc:cxnChg chg="add mod">
          <ac:chgData name="tomoya kamimura" userId="4a247245-9421-4752-b5fc-760241f018b2" providerId="ADAL" clId="{88DF45E9-F01A-4013-8493-F396F6AF8963}" dt="2023-02-16T09:57:15.063" v="2225" actId="14100"/>
          <ac:cxnSpMkLst>
            <pc:docMk/>
            <pc:sldMk cId="4229141412" sldId="364"/>
            <ac:cxnSpMk id="36" creationId="{35EED42D-21CF-4161-9223-41A3FCECABFF}"/>
          </ac:cxnSpMkLst>
        </pc:cxnChg>
        <pc:cxnChg chg="add mod">
          <ac:chgData name="tomoya kamimura" userId="4a247245-9421-4752-b5fc-760241f018b2" providerId="ADAL" clId="{88DF45E9-F01A-4013-8493-F396F6AF8963}" dt="2023-02-16T09:57:15.063" v="2225" actId="14100"/>
          <ac:cxnSpMkLst>
            <pc:docMk/>
            <pc:sldMk cId="4229141412" sldId="364"/>
            <ac:cxnSpMk id="37" creationId="{A79D3956-DD14-4C5E-8349-9915D0D199FE}"/>
          </ac:cxnSpMkLst>
        </pc:cxnChg>
        <pc:cxnChg chg="add mod">
          <ac:chgData name="tomoya kamimura" userId="4a247245-9421-4752-b5fc-760241f018b2" providerId="ADAL" clId="{88DF45E9-F01A-4013-8493-F396F6AF8963}" dt="2023-02-16T09:57:15.063" v="2225" actId="14100"/>
          <ac:cxnSpMkLst>
            <pc:docMk/>
            <pc:sldMk cId="4229141412" sldId="364"/>
            <ac:cxnSpMk id="40" creationId="{82624B68-3FCB-419F-B1AB-85DAAEB9DBFF}"/>
          </ac:cxnSpMkLst>
        </pc:cxnChg>
        <pc:cxnChg chg="add mod">
          <ac:chgData name="tomoya kamimura" userId="4a247245-9421-4752-b5fc-760241f018b2" providerId="ADAL" clId="{88DF45E9-F01A-4013-8493-F396F6AF8963}" dt="2023-02-16T09:57:15.063" v="2225" actId="14100"/>
          <ac:cxnSpMkLst>
            <pc:docMk/>
            <pc:sldMk cId="4229141412" sldId="364"/>
            <ac:cxnSpMk id="43" creationId="{84ACE2D7-EE12-432B-A583-3A9E7CB2E754}"/>
          </ac:cxnSpMkLst>
        </pc:cxnChg>
      </pc:sldChg>
    </pc:docChg>
  </pc:docChgLst>
  <pc:docChgLst>
    <pc:chgData name="上村　知也" userId="4a247245-9421-4752-b5fc-760241f018b2" providerId="ADAL" clId="{8BF63AB1-622A-4B39-9117-05B6B7925052}"/>
    <pc:docChg chg="undo custSel modSld">
      <pc:chgData name="上村　知也" userId="4a247245-9421-4752-b5fc-760241f018b2" providerId="ADAL" clId="{8BF63AB1-622A-4B39-9117-05B6B7925052}" dt="2023-02-28T07:37:59.587" v="112" actId="208"/>
      <pc:docMkLst>
        <pc:docMk/>
      </pc:docMkLst>
      <pc:sldChg chg="addSp delSp modSp">
        <pc:chgData name="上村　知也" userId="4a247245-9421-4752-b5fc-760241f018b2" providerId="ADAL" clId="{8BF63AB1-622A-4B39-9117-05B6B7925052}" dt="2023-02-28T07:31:52.804" v="44" actId="1076"/>
        <pc:sldMkLst>
          <pc:docMk/>
          <pc:sldMk cId="3461925118" sldId="260"/>
        </pc:sldMkLst>
        <pc:spChg chg="mod">
          <ac:chgData name="上村　知也" userId="4a247245-9421-4752-b5fc-760241f018b2" providerId="ADAL" clId="{8BF63AB1-622A-4B39-9117-05B6B7925052}" dt="2023-02-28T07:31:52.804" v="44" actId="1076"/>
          <ac:spMkLst>
            <pc:docMk/>
            <pc:sldMk cId="3461925118" sldId="260"/>
            <ac:spMk id="6" creationId="{8BB6B3ED-BB1D-2AC4-B7AE-D0244EF85137}"/>
          </ac:spMkLst>
        </pc:spChg>
        <pc:spChg chg="mod">
          <ac:chgData name="上村　知也" userId="4a247245-9421-4752-b5fc-760241f018b2" providerId="ADAL" clId="{8BF63AB1-622A-4B39-9117-05B6B7925052}" dt="2023-02-28T07:31:52.804" v="44" actId="1076"/>
          <ac:spMkLst>
            <pc:docMk/>
            <pc:sldMk cId="3461925118" sldId="260"/>
            <ac:spMk id="7" creationId="{B809F68B-B7BC-FFBA-F3DB-0AEBF92374E0}"/>
          </ac:spMkLst>
        </pc:spChg>
        <pc:spChg chg="mod">
          <ac:chgData name="上村　知也" userId="4a247245-9421-4752-b5fc-760241f018b2" providerId="ADAL" clId="{8BF63AB1-622A-4B39-9117-05B6B7925052}" dt="2023-02-28T07:31:52.804" v="44" actId="1076"/>
          <ac:spMkLst>
            <pc:docMk/>
            <pc:sldMk cId="3461925118" sldId="260"/>
            <ac:spMk id="8" creationId="{3BAA1DCB-AD44-45AC-85B9-E4FEFE89475F}"/>
          </ac:spMkLst>
        </pc:spChg>
        <pc:grpChg chg="add mod">
          <ac:chgData name="上村　知也" userId="4a247245-9421-4752-b5fc-760241f018b2" providerId="ADAL" clId="{8BF63AB1-622A-4B39-9117-05B6B7925052}" dt="2023-02-28T07:29:49.870" v="19" actId="1076"/>
          <ac:grpSpMkLst>
            <pc:docMk/>
            <pc:sldMk cId="3461925118" sldId="260"/>
            <ac:grpSpMk id="10" creationId="{19C6DF15-D214-4168-97B5-BCFD1AA861E1}"/>
          </ac:grpSpMkLst>
        </pc:grpChg>
        <pc:grpChg chg="add mod">
          <ac:chgData name="上村　知也" userId="4a247245-9421-4752-b5fc-760241f018b2" providerId="ADAL" clId="{8BF63AB1-622A-4B39-9117-05B6B7925052}" dt="2023-02-28T07:29:52.792" v="20" actId="1076"/>
          <ac:grpSpMkLst>
            <pc:docMk/>
            <pc:sldMk cId="3461925118" sldId="260"/>
            <ac:grpSpMk id="26" creationId="{E315EE7F-B829-4671-88A6-75F8F51F0462}"/>
          </ac:grpSpMkLst>
        </pc:grpChg>
        <pc:picChg chg="del">
          <ac:chgData name="上村　知也" userId="4a247245-9421-4752-b5fc-760241f018b2" providerId="ADAL" clId="{8BF63AB1-622A-4B39-9117-05B6B7925052}" dt="2023-02-28T07:29:44.619" v="16" actId="478"/>
          <ac:picMkLst>
            <pc:docMk/>
            <pc:sldMk cId="3461925118" sldId="260"/>
            <ac:picMk id="4" creationId="{D09E51FE-1269-A5E0-96D3-DAF642E737D1}"/>
          </ac:picMkLst>
        </pc:picChg>
        <pc:picChg chg="del">
          <ac:chgData name="上村　知也" userId="4a247245-9421-4752-b5fc-760241f018b2" providerId="ADAL" clId="{8BF63AB1-622A-4B39-9117-05B6B7925052}" dt="2023-02-28T07:29:44.619" v="16" actId="478"/>
          <ac:picMkLst>
            <pc:docMk/>
            <pc:sldMk cId="3461925118" sldId="260"/>
            <ac:picMk id="5" creationId="{43E17A9B-4BBE-96DA-D723-E78F6D97DE1E}"/>
          </ac:picMkLst>
        </pc:picChg>
      </pc:sldChg>
      <pc:sldChg chg="modSp">
        <pc:chgData name="上村　知也" userId="4a247245-9421-4752-b5fc-760241f018b2" providerId="ADAL" clId="{8BF63AB1-622A-4B39-9117-05B6B7925052}" dt="2023-02-28T07:32:30.547" v="51" actId="1076"/>
        <pc:sldMkLst>
          <pc:docMk/>
          <pc:sldMk cId="4278006738" sldId="273"/>
        </pc:sldMkLst>
        <pc:spChg chg="mod">
          <ac:chgData name="上村　知也" userId="4a247245-9421-4752-b5fc-760241f018b2" providerId="ADAL" clId="{8BF63AB1-622A-4B39-9117-05B6B7925052}" dt="2023-02-28T07:32:30.547" v="51" actId="1076"/>
          <ac:spMkLst>
            <pc:docMk/>
            <pc:sldMk cId="4278006738" sldId="273"/>
            <ac:spMk id="6" creationId="{220A7204-2CC0-415B-95B5-5F85B537BD76}"/>
          </ac:spMkLst>
        </pc:spChg>
        <pc:spChg chg="mod">
          <ac:chgData name="上村　知也" userId="4a247245-9421-4752-b5fc-760241f018b2" providerId="ADAL" clId="{8BF63AB1-622A-4B39-9117-05B6B7925052}" dt="2023-02-28T07:32:30.547" v="51" actId="1076"/>
          <ac:spMkLst>
            <pc:docMk/>
            <pc:sldMk cId="4278006738" sldId="273"/>
            <ac:spMk id="8" creationId="{76663196-969E-48EC-97DE-C5254A01918D}"/>
          </ac:spMkLst>
        </pc:spChg>
        <pc:spChg chg="mod">
          <ac:chgData name="上村　知也" userId="4a247245-9421-4752-b5fc-760241f018b2" providerId="ADAL" clId="{8BF63AB1-622A-4B39-9117-05B6B7925052}" dt="2023-02-28T07:32:30.547" v="51" actId="1076"/>
          <ac:spMkLst>
            <pc:docMk/>
            <pc:sldMk cId="4278006738" sldId="273"/>
            <ac:spMk id="12" creationId="{7F7778D6-3BCE-48FD-A076-AE281B895EE1}"/>
          </ac:spMkLst>
        </pc:spChg>
        <pc:spChg chg="mod">
          <ac:chgData name="上村　知也" userId="4a247245-9421-4752-b5fc-760241f018b2" providerId="ADAL" clId="{8BF63AB1-622A-4B39-9117-05B6B7925052}" dt="2023-02-28T07:32:30.547" v="51" actId="1076"/>
          <ac:spMkLst>
            <pc:docMk/>
            <pc:sldMk cId="4278006738" sldId="273"/>
            <ac:spMk id="14" creationId="{23107E8F-9901-403F-95AD-82B0A93DF7D2}"/>
          </ac:spMkLst>
        </pc:spChg>
        <pc:picChg chg="mod">
          <ac:chgData name="上村　知也" userId="4a247245-9421-4752-b5fc-760241f018b2" providerId="ADAL" clId="{8BF63AB1-622A-4B39-9117-05B6B7925052}" dt="2023-02-28T07:32:30.547" v="51" actId="1076"/>
          <ac:picMkLst>
            <pc:docMk/>
            <pc:sldMk cId="4278006738" sldId="273"/>
            <ac:picMk id="2050" creationId="{6E360869-D3FD-4A99-9ABA-D5D664FE8DC9}"/>
          </ac:picMkLst>
        </pc:picChg>
        <pc:cxnChg chg="mod">
          <ac:chgData name="上村　知也" userId="4a247245-9421-4752-b5fc-760241f018b2" providerId="ADAL" clId="{8BF63AB1-622A-4B39-9117-05B6B7925052}" dt="2023-02-28T07:32:30.547" v="51" actId="1076"/>
          <ac:cxnSpMkLst>
            <pc:docMk/>
            <pc:sldMk cId="4278006738" sldId="273"/>
            <ac:cxnSpMk id="5" creationId="{4634D666-22AC-4486-874F-9683C03FFF65}"/>
          </ac:cxnSpMkLst>
        </pc:cxnChg>
        <pc:cxnChg chg="mod">
          <ac:chgData name="上村　知也" userId="4a247245-9421-4752-b5fc-760241f018b2" providerId="ADAL" clId="{8BF63AB1-622A-4B39-9117-05B6B7925052}" dt="2023-02-28T07:32:30.547" v="51" actId="1076"/>
          <ac:cxnSpMkLst>
            <pc:docMk/>
            <pc:sldMk cId="4278006738" sldId="273"/>
            <ac:cxnSpMk id="9" creationId="{2288767D-E2C4-4E52-8858-4DD8CA1F7C6A}"/>
          </ac:cxnSpMkLst>
        </pc:cxnChg>
        <pc:cxnChg chg="mod">
          <ac:chgData name="上村　知也" userId="4a247245-9421-4752-b5fc-760241f018b2" providerId="ADAL" clId="{8BF63AB1-622A-4B39-9117-05B6B7925052}" dt="2023-02-28T07:32:30.547" v="51" actId="1076"/>
          <ac:cxnSpMkLst>
            <pc:docMk/>
            <pc:sldMk cId="4278006738" sldId="273"/>
            <ac:cxnSpMk id="11" creationId="{98AC4C26-352E-4354-817E-E428160AF76B}"/>
          </ac:cxnSpMkLst>
        </pc:cxnChg>
        <pc:cxnChg chg="mod">
          <ac:chgData name="上村　知也" userId="4a247245-9421-4752-b5fc-760241f018b2" providerId="ADAL" clId="{8BF63AB1-622A-4B39-9117-05B6B7925052}" dt="2023-02-28T07:32:30.547" v="51" actId="1076"/>
          <ac:cxnSpMkLst>
            <pc:docMk/>
            <pc:sldMk cId="4278006738" sldId="273"/>
            <ac:cxnSpMk id="13" creationId="{CC4E5858-0734-44F3-8682-9A74CE95060C}"/>
          </ac:cxnSpMkLst>
        </pc:cxnChg>
        <pc:cxnChg chg="mod">
          <ac:chgData name="上村　知也" userId="4a247245-9421-4752-b5fc-760241f018b2" providerId="ADAL" clId="{8BF63AB1-622A-4B39-9117-05B6B7925052}" dt="2023-02-28T07:32:30.547" v="51" actId="1076"/>
          <ac:cxnSpMkLst>
            <pc:docMk/>
            <pc:sldMk cId="4278006738" sldId="273"/>
            <ac:cxnSpMk id="24" creationId="{BB008660-A6B2-4394-A579-7EDFA6CE1BE6}"/>
          </ac:cxnSpMkLst>
        </pc:cxnChg>
        <pc:cxnChg chg="mod">
          <ac:chgData name="上村　知也" userId="4a247245-9421-4752-b5fc-760241f018b2" providerId="ADAL" clId="{8BF63AB1-622A-4B39-9117-05B6B7925052}" dt="2023-02-28T07:32:30.547" v="51" actId="1076"/>
          <ac:cxnSpMkLst>
            <pc:docMk/>
            <pc:sldMk cId="4278006738" sldId="273"/>
            <ac:cxnSpMk id="27" creationId="{3849771C-BE61-44A3-BD38-A9AD05DCEC6D}"/>
          </ac:cxnSpMkLst>
        </pc:cxnChg>
        <pc:cxnChg chg="mod">
          <ac:chgData name="上村　知也" userId="4a247245-9421-4752-b5fc-760241f018b2" providerId="ADAL" clId="{8BF63AB1-622A-4B39-9117-05B6B7925052}" dt="2023-02-28T07:32:30.547" v="51" actId="1076"/>
          <ac:cxnSpMkLst>
            <pc:docMk/>
            <pc:sldMk cId="4278006738" sldId="273"/>
            <ac:cxnSpMk id="29" creationId="{DDFCCA2C-A503-4665-82ED-95113A1D4FC8}"/>
          </ac:cxnSpMkLst>
        </pc:cxnChg>
        <pc:cxnChg chg="mod">
          <ac:chgData name="上村　知也" userId="4a247245-9421-4752-b5fc-760241f018b2" providerId="ADAL" clId="{8BF63AB1-622A-4B39-9117-05B6B7925052}" dt="2023-02-28T07:32:30.547" v="51" actId="1076"/>
          <ac:cxnSpMkLst>
            <pc:docMk/>
            <pc:sldMk cId="4278006738" sldId="273"/>
            <ac:cxnSpMk id="30" creationId="{52889403-CD77-4DBF-ABBC-9241D380A5D0}"/>
          </ac:cxnSpMkLst>
        </pc:cxnChg>
      </pc:sldChg>
      <pc:sldChg chg="modSp">
        <pc:chgData name="上村　知也" userId="4a247245-9421-4752-b5fc-760241f018b2" providerId="ADAL" clId="{8BF63AB1-622A-4B39-9117-05B6B7925052}" dt="2023-02-28T07:33:46.894" v="68" actId="1076"/>
        <pc:sldMkLst>
          <pc:docMk/>
          <pc:sldMk cId="180558259" sldId="289"/>
        </pc:sldMkLst>
        <pc:spChg chg="mod">
          <ac:chgData name="上村　知也" userId="4a247245-9421-4752-b5fc-760241f018b2" providerId="ADAL" clId="{8BF63AB1-622A-4B39-9117-05B6B7925052}" dt="2023-02-28T07:33:29.940" v="61" actId="6549"/>
          <ac:spMkLst>
            <pc:docMk/>
            <pc:sldMk cId="180558259" sldId="289"/>
            <ac:spMk id="2" creationId="{4E98F6D6-4C02-4347-BC7C-147D7A42A1AA}"/>
          </ac:spMkLst>
        </pc:spChg>
        <pc:spChg chg="mod">
          <ac:chgData name="上村　知也" userId="4a247245-9421-4752-b5fc-760241f018b2" providerId="ADAL" clId="{8BF63AB1-622A-4B39-9117-05B6B7925052}" dt="2023-02-28T07:33:46.894" v="68" actId="1076"/>
          <ac:spMkLst>
            <pc:docMk/>
            <pc:sldMk cId="180558259" sldId="289"/>
            <ac:spMk id="14" creationId="{CE1B01F3-5B33-47DC-86F8-8CA02ECC2006}"/>
          </ac:spMkLst>
        </pc:spChg>
        <pc:picChg chg="mod">
          <ac:chgData name="上村　知也" userId="4a247245-9421-4752-b5fc-760241f018b2" providerId="ADAL" clId="{8BF63AB1-622A-4B39-9117-05B6B7925052}" dt="2023-02-28T07:33:46.894" v="68" actId="1076"/>
          <ac:picMkLst>
            <pc:docMk/>
            <pc:sldMk cId="180558259" sldId="289"/>
            <ac:picMk id="15" creationId="{F92AF79F-E6A4-4D5D-8368-3504079ABF4F}"/>
          </ac:picMkLst>
        </pc:picChg>
      </pc:sldChg>
      <pc:sldChg chg="modSp">
        <pc:chgData name="上村　知也" userId="4a247245-9421-4752-b5fc-760241f018b2" providerId="ADAL" clId="{8BF63AB1-622A-4B39-9117-05B6B7925052}" dt="2023-02-28T07:34:03.719" v="71" actId="1076"/>
        <pc:sldMkLst>
          <pc:docMk/>
          <pc:sldMk cId="1479978447" sldId="293"/>
        </pc:sldMkLst>
        <pc:spChg chg="mod">
          <ac:chgData name="上村　知也" userId="4a247245-9421-4752-b5fc-760241f018b2" providerId="ADAL" clId="{8BF63AB1-622A-4B39-9117-05B6B7925052}" dt="2023-02-28T07:33:53.450" v="69" actId="2710"/>
          <ac:spMkLst>
            <pc:docMk/>
            <pc:sldMk cId="1479978447" sldId="293"/>
            <ac:spMk id="2" creationId="{6088F0BF-437C-457A-A5EB-5DC99259663E}"/>
          </ac:spMkLst>
        </pc:spChg>
        <pc:spChg chg="mod">
          <ac:chgData name="上村　知也" userId="4a247245-9421-4752-b5fc-760241f018b2" providerId="ADAL" clId="{8BF63AB1-622A-4B39-9117-05B6B7925052}" dt="2023-02-28T07:34:01.370" v="70" actId="1076"/>
          <ac:spMkLst>
            <pc:docMk/>
            <pc:sldMk cId="1479978447" sldId="293"/>
            <ac:spMk id="5" creationId="{191AD7C7-AB5E-40A1-97AD-3503E110BF96}"/>
          </ac:spMkLst>
        </pc:spChg>
        <pc:spChg chg="mod">
          <ac:chgData name="上村　知也" userId="4a247245-9421-4752-b5fc-760241f018b2" providerId="ADAL" clId="{8BF63AB1-622A-4B39-9117-05B6B7925052}" dt="2023-02-28T07:34:01.370" v="70" actId="1076"/>
          <ac:spMkLst>
            <pc:docMk/>
            <pc:sldMk cId="1479978447" sldId="293"/>
            <ac:spMk id="6" creationId="{9E515BC5-7A21-4C30-958D-4A560031F028}"/>
          </ac:spMkLst>
        </pc:spChg>
        <pc:spChg chg="mod">
          <ac:chgData name="上村　知也" userId="4a247245-9421-4752-b5fc-760241f018b2" providerId="ADAL" clId="{8BF63AB1-622A-4B39-9117-05B6B7925052}" dt="2023-02-28T07:34:01.370" v="70" actId="1076"/>
          <ac:spMkLst>
            <pc:docMk/>
            <pc:sldMk cId="1479978447" sldId="293"/>
            <ac:spMk id="7" creationId="{0AAF0F6F-2974-4AB9-BEC6-E3875D666A32}"/>
          </ac:spMkLst>
        </pc:spChg>
        <pc:spChg chg="mod">
          <ac:chgData name="上村　知也" userId="4a247245-9421-4752-b5fc-760241f018b2" providerId="ADAL" clId="{8BF63AB1-622A-4B39-9117-05B6B7925052}" dt="2023-02-28T07:34:01.370" v="70" actId="1076"/>
          <ac:spMkLst>
            <pc:docMk/>
            <pc:sldMk cId="1479978447" sldId="293"/>
            <ac:spMk id="8" creationId="{F924DDEA-35F7-4A84-B43E-81EBBB029667}"/>
          </ac:spMkLst>
        </pc:spChg>
        <pc:spChg chg="mod">
          <ac:chgData name="上村　知也" userId="4a247245-9421-4752-b5fc-760241f018b2" providerId="ADAL" clId="{8BF63AB1-622A-4B39-9117-05B6B7925052}" dt="2023-02-28T07:34:03.719" v="71" actId="1076"/>
          <ac:spMkLst>
            <pc:docMk/>
            <pc:sldMk cId="1479978447" sldId="293"/>
            <ac:spMk id="9" creationId="{61704EB5-04C5-4DC0-BE40-77D5C207448A}"/>
          </ac:spMkLst>
        </pc:spChg>
      </pc:sldChg>
      <pc:sldChg chg="modSp">
        <pc:chgData name="上村　知也" userId="4a247245-9421-4752-b5fc-760241f018b2" providerId="ADAL" clId="{8BF63AB1-622A-4B39-9117-05B6B7925052}" dt="2023-02-28T07:32:50.966" v="53" actId="113"/>
        <pc:sldMkLst>
          <pc:docMk/>
          <pc:sldMk cId="4122829198" sldId="294"/>
        </pc:sldMkLst>
        <pc:spChg chg="mod">
          <ac:chgData name="上村　知也" userId="4a247245-9421-4752-b5fc-760241f018b2" providerId="ADAL" clId="{8BF63AB1-622A-4B39-9117-05B6B7925052}" dt="2023-02-28T07:32:50.966" v="53" actId="113"/>
          <ac:spMkLst>
            <pc:docMk/>
            <pc:sldMk cId="4122829198" sldId="294"/>
            <ac:spMk id="14" creationId="{82DC1E41-F4BB-469F-8B38-3246B1B828F3}"/>
          </ac:spMkLst>
        </pc:spChg>
        <pc:picChg chg="mod">
          <ac:chgData name="上村　知也" userId="4a247245-9421-4752-b5fc-760241f018b2" providerId="ADAL" clId="{8BF63AB1-622A-4B39-9117-05B6B7925052}" dt="2023-02-28T07:32:45.307" v="52" actId="1076"/>
          <ac:picMkLst>
            <pc:docMk/>
            <pc:sldMk cId="4122829198" sldId="294"/>
            <ac:picMk id="1028" creationId="{5872A039-0DDC-4DC4-AD3D-C4CA41A13C2D}"/>
          </ac:picMkLst>
        </pc:picChg>
        <pc:picChg chg="mod">
          <ac:chgData name="上村　知也" userId="4a247245-9421-4752-b5fc-760241f018b2" providerId="ADAL" clId="{8BF63AB1-622A-4B39-9117-05B6B7925052}" dt="2023-02-28T07:32:45.307" v="52" actId="1076"/>
          <ac:picMkLst>
            <pc:docMk/>
            <pc:sldMk cId="4122829198" sldId="294"/>
            <ac:picMk id="1032" creationId="{95C0FB17-E006-487B-9CD2-7E6A0C3FD0E8}"/>
          </ac:picMkLst>
        </pc:picChg>
        <pc:picChg chg="mod">
          <ac:chgData name="上村　知也" userId="4a247245-9421-4752-b5fc-760241f018b2" providerId="ADAL" clId="{8BF63AB1-622A-4B39-9117-05B6B7925052}" dt="2023-02-28T07:32:45.307" v="52" actId="1076"/>
          <ac:picMkLst>
            <pc:docMk/>
            <pc:sldMk cId="4122829198" sldId="294"/>
            <ac:picMk id="2050" creationId="{B868A1CE-52E6-4579-B731-E790D9FCAE32}"/>
          </ac:picMkLst>
        </pc:picChg>
        <pc:cxnChg chg="mod">
          <ac:chgData name="上村　知也" userId="4a247245-9421-4752-b5fc-760241f018b2" providerId="ADAL" clId="{8BF63AB1-622A-4B39-9117-05B6B7925052}" dt="2023-02-28T07:32:45.307" v="52" actId="1076"/>
          <ac:cxnSpMkLst>
            <pc:docMk/>
            <pc:sldMk cId="4122829198" sldId="294"/>
            <ac:cxnSpMk id="12" creationId="{AA7D7BB3-0436-44F6-94A6-9C004A4F9E96}"/>
          </ac:cxnSpMkLst>
        </pc:cxnChg>
        <pc:cxnChg chg="mod">
          <ac:chgData name="上村　知也" userId="4a247245-9421-4752-b5fc-760241f018b2" providerId="ADAL" clId="{8BF63AB1-622A-4B39-9117-05B6B7925052}" dt="2023-02-28T07:32:45.307" v="52" actId="1076"/>
          <ac:cxnSpMkLst>
            <pc:docMk/>
            <pc:sldMk cId="4122829198" sldId="294"/>
            <ac:cxnSpMk id="17" creationId="{3EF313F4-6401-4099-99F3-04EC882D66B2}"/>
          </ac:cxnSpMkLst>
        </pc:cxnChg>
      </pc:sldChg>
      <pc:sldChg chg="modSp">
        <pc:chgData name="上村　知也" userId="4a247245-9421-4752-b5fc-760241f018b2" providerId="ADAL" clId="{8BF63AB1-622A-4B39-9117-05B6B7925052}" dt="2023-02-28T07:33:02.948" v="59"/>
        <pc:sldMkLst>
          <pc:docMk/>
          <pc:sldMk cId="3707328487" sldId="299"/>
        </pc:sldMkLst>
        <pc:spChg chg="mod">
          <ac:chgData name="上村　知也" userId="4a247245-9421-4752-b5fc-760241f018b2" providerId="ADAL" clId="{8BF63AB1-622A-4B39-9117-05B6B7925052}" dt="2023-02-28T07:33:02.948" v="59"/>
          <ac:spMkLst>
            <pc:docMk/>
            <pc:sldMk cId="3707328487" sldId="299"/>
            <ac:spMk id="4" creationId="{E931BAC2-AC0D-4BDD-BC45-E9D820345950}"/>
          </ac:spMkLst>
        </pc:spChg>
      </pc:sldChg>
      <pc:sldChg chg="modSp">
        <pc:chgData name="上村　知也" userId="4a247245-9421-4752-b5fc-760241f018b2" providerId="ADAL" clId="{8BF63AB1-622A-4B39-9117-05B6B7925052}" dt="2023-02-28T07:33:14.676" v="60" actId="1076"/>
        <pc:sldMkLst>
          <pc:docMk/>
          <pc:sldMk cId="885272232" sldId="301"/>
        </pc:sldMkLst>
        <pc:picChg chg="mod">
          <ac:chgData name="上村　知也" userId="4a247245-9421-4752-b5fc-760241f018b2" providerId="ADAL" clId="{8BF63AB1-622A-4B39-9117-05B6B7925052}" dt="2023-02-28T07:33:14.676" v="60" actId="1076"/>
          <ac:picMkLst>
            <pc:docMk/>
            <pc:sldMk cId="885272232" sldId="301"/>
            <ac:picMk id="3074" creationId="{04AD81F2-A153-4A67-BFEE-FA1DF6C49281}"/>
          </ac:picMkLst>
        </pc:picChg>
      </pc:sldChg>
      <pc:sldChg chg="modSp">
        <pc:chgData name="上村　知也" userId="4a247245-9421-4752-b5fc-760241f018b2" providerId="ADAL" clId="{8BF63AB1-622A-4B39-9117-05B6B7925052}" dt="2023-02-28T07:32:16.636" v="50" actId="1076"/>
        <pc:sldMkLst>
          <pc:docMk/>
          <pc:sldMk cId="1962680055" sldId="304"/>
        </pc:sldMkLst>
        <pc:spChg chg="mod">
          <ac:chgData name="上村　知也" userId="4a247245-9421-4752-b5fc-760241f018b2" providerId="ADAL" clId="{8BF63AB1-622A-4B39-9117-05B6B7925052}" dt="2023-02-28T07:32:07.159" v="48" actId="1076"/>
          <ac:spMkLst>
            <pc:docMk/>
            <pc:sldMk cId="1962680055" sldId="304"/>
            <ac:spMk id="5" creationId="{5B11AC8C-FBD0-4EE2-A010-071C87B6B831}"/>
          </ac:spMkLst>
        </pc:spChg>
        <pc:spChg chg="mod">
          <ac:chgData name="上村　知也" userId="4a247245-9421-4752-b5fc-760241f018b2" providerId="ADAL" clId="{8BF63AB1-622A-4B39-9117-05B6B7925052}" dt="2023-02-28T07:32:07.159" v="48" actId="1076"/>
          <ac:spMkLst>
            <pc:docMk/>
            <pc:sldMk cId="1962680055" sldId="304"/>
            <ac:spMk id="6" creationId="{17BDAF61-D7FB-4648-91BB-3E886F8511DF}"/>
          </ac:spMkLst>
        </pc:spChg>
        <pc:spChg chg="mod">
          <ac:chgData name="上村　知也" userId="4a247245-9421-4752-b5fc-760241f018b2" providerId="ADAL" clId="{8BF63AB1-622A-4B39-9117-05B6B7925052}" dt="2023-02-28T07:32:16.636" v="50" actId="1076"/>
          <ac:spMkLst>
            <pc:docMk/>
            <pc:sldMk cId="1962680055" sldId="304"/>
            <ac:spMk id="31" creationId="{50F4F07C-0980-44F2-BC01-EFA6964D94CC}"/>
          </ac:spMkLst>
        </pc:spChg>
        <pc:spChg chg="mod">
          <ac:chgData name="上村　知也" userId="4a247245-9421-4752-b5fc-760241f018b2" providerId="ADAL" clId="{8BF63AB1-622A-4B39-9117-05B6B7925052}" dt="2023-02-28T07:32:16.636" v="50" actId="1076"/>
          <ac:spMkLst>
            <pc:docMk/>
            <pc:sldMk cId="1962680055" sldId="304"/>
            <ac:spMk id="32" creationId="{D18EDF84-4420-4E40-9A23-E4AFC493D822}"/>
          </ac:spMkLst>
        </pc:spChg>
        <pc:spChg chg="mod">
          <ac:chgData name="上村　知也" userId="4a247245-9421-4752-b5fc-760241f018b2" providerId="ADAL" clId="{8BF63AB1-622A-4B39-9117-05B6B7925052}" dt="2023-02-28T07:32:16.636" v="50" actId="1076"/>
          <ac:spMkLst>
            <pc:docMk/>
            <pc:sldMk cId="1962680055" sldId="304"/>
            <ac:spMk id="55" creationId="{84553B19-DF6B-451E-A44B-109E9E60274A}"/>
          </ac:spMkLst>
        </pc:spChg>
        <pc:spChg chg="mod">
          <ac:chgData name="上村　知也" userId="4a247245-9421-4752-b5fc-760241f018b2" providerId="ADAL" clId="{8BF63AB1-622A-4B39-9117-05B6B7925052}" dt="2023-02-28T07:32:16.636" v="50" actId="1076"/>
          <ac:spMkLst>
            <pc:docMk/>
            <pc:sldMk cId="1962680055" sldId="304"/>
            <ac:spMk id="57" creationId="{775E5109-C13C-4040-9EE8-31898EB7AD1E}"/>
          </ac:spMkLst>
        </pc:spChg>
        <pc:grpChg chg="mod">
          <ac:chgData name="上村　知也" userId="4a247245-9421-4752-b5fc-760241f018b2" providerId="ADAL" clId="{8BF63AB1-622A-4B39-9117-05B6B7925052}" dt="2023-02-28T07:32:16.636" v="50" actId="1076"/>
          <ac:grpSpMkLst>
            <pc:docMk/>
            <pc:sldMk cId="1962680055" sldId="304"/>
            <ac:grpSpMk id="24" creationId="{78A80AA3-E4B2-40C5-9504-F797A2AD2BDB}"/>
          </ac:grpSpMkLst>
        </pc:grpChg>
        <pc:picChg chg="mod">
          <ac:chgData name="上村　知也" userId="4a247245-9421-4752-b5fc-760241f018b2" providerId="ADAL" clId="{8BF63AB1-622A-4B39-9117-05B6B7925052}" dt="2023-02-28T07:32:16.636" v="50" actId="1076"/>
          <ac:picMkLst>
            <pc:docMk/>
            <pc:sldMk cId="1962680055" sldId="304"/>
            <ac:picMk id="4102" creationId="{CBA1BB2E-0A80-4232-BB93-C880718FF8E9}"/>
          </ac:picMkLst>
        </pc:picChg>
        <pc:cxnChg chg="mod">
          <ac:chgData name="上村　知也" userId="4a247245-9421-4752-b5fc-760241f018b2" providerId="ADAL" clId="{8BF63AB1-622A-4B39-9117-05B6B7925052}" dt="2023-02-28T07:32:16.636" v="50" actId="1076"/>
          <ac:cxnSpMkLst>
            <pc:docMk/>
            <pc:sldMk cId="1962680055" sldId="304"/>
            <ac:cxnSpMk id="29" creationId="{3CF139E8-94F9-491E-8A9D-168BA983E6C6}"/>
          </ac:cxnSpMkLst>
        </pc:cxnChg>
        <pc:cxnChg chg="mod">
          <ac:chgData name="上村　知也" userId="4a247245-9421-4752-b5fc-760241f018b2" providerId="ADAL" clId="{8BF63AB1-622A-4B39-9117-05B6B7925052}" dt="2023-02-28T07:32:16.636" v="50" actId="1076"/>
          <ac:cxnSpMkLst>
            <pc:docMk/>
            <pc:sldMk cId="1962680055" sldId="304"/>
            <ac:cxnSpMk id="30" creationId="{594E183D-B47F-4056-B624-BA936F05D15D}"/>
          </ac:cxnSpMkLst>
        </pc:cxnChg>
      </pc:sldChg>
      <pc:sldChg chg="modSp">
        <pc:chgData name="上村　知也" userId="4a247245-9421-4752-b5fc-760241f018b2" providerId="ADAL" clId="{8BF63AB1-622A-4B39-9117-05B6B7925052}" dt="2023-02-28T07:30:39.673" v="28" actId="1076"/>
        <pc:sldMkLst>
          <pc:docMk/>
          <pc:sldMk cId="1962896148" sldId="308"/>
        </pc:sldMkLst>
        <pc:spChg chg="mod">
          <ac:chgData name="上村　知也" userId="4a247245-9421-4752-b5fc-760241f018b2" providerId="ADAL" clId="{8BF63AB1-622A-4B39-9117-05B6B7925052}" dt="2023-02-28T07:30:39.673" v="28" actId="1076"/>
          <ac:spMkLst>
            <pc:docMk/>
            <pc:sldMk cId="1962896148" sldId="308"/>
            <ac:spMk id="6" creationId="{6C012685-4C4E-48A4-BA7B-E8BAF17613D7}"/>
          </ac:spMkLst>
        </pc:spChg>
        <pc:graphicFrameChg chg="mod">
          <ac:chgData name="上村　知也" userId="4a247245-9421-4752-b5fc-760241f018b2" providerId="ADAL" clId="{8BF63AB1-622A-4B39-9117-05B6B7925052}" dt="2023-02-28T07:30:39.673" v="28" actId="1076"/>
          <ac:graphicFrameMkLst>
            <pc:docMk/>
            <pc:sldMk cId="1962896148" sldId="308"/>
            <ac:graphicFrameMk id="3" creationId="{22803C9F-334C-49F4-B682-DB66CE3958CE}"/>
          </ac:graphicFrameMkLst>
        </pc:graphicFrameChg>
      </pc:sldChg>
      <pc:sldChg chg="modSp">
        <pc:chgData name="上村　知也" userId="4a247245-9421-4752-b5fc-760241f018b2" providerId="ADAL" clId="{8BF63AB1-622A-4B39-9117-05B6B7925052}" dt="2023-02-28T07:31:07.074" v="36" actId="465"/>
        <pc:sldMkLst>
          <pc:docMk/>
          <pc:sldMk cId="4251466710" sldId="309"/>
        </pc:sldMkLst>
        <pc:spChg chg="mod">
          <ac:chgData name="上村　知也" userId="4a247245-9421-4752-b5fc-760241f018b2" providerId="ADAL" clId="{8BF63AB1-622A-4B39-9117-05B6B7925052}" dt="2023-02-28T07:30:30.345" v="21" actId="27636"/>
          <ac:spMkLst>
            <pc:docMk/>
            <pc:sldMk cId="4251466710" sldId="309"/>
            <ac:spMk id="4" creationId="{47F20383-2BED-4A19-8A14-4E9C85387C42}"/>
          </ac:spMkLst>
        </pc:spChg>
        <pc:picChg chg="mod">
          <ac:chgData name="上村　知也" userId="4a247245-9421-4752-b5fc-760241f018b2" providerId="ADAL" clId="{8BF63AB1-622A-4B39-9117-05B6B7925052}" dt="2023-02-28T07:31:07.074" v="36" actId="465"/>
          <ac:picMkLst>
            <pc:docMk/>
            <pc:sldMk cId="4251466710" sldId="309"/>
            <ac:picMk id="5" creationId="{9176031F-491D-4CBD-97AD-F0FC6E2E5272}"/>
          </ac:picMkLst>
        </pc:picChg>
        <pc:picChg chg="mod">
          <ac:chgData name="上村　知也" userId="4a247245-9421-4752-b5fc-760241f018b2" providerId="ADAL" clId="{8BF63AB1-622A-4B39-9117-05B6B7925052}" dt="2023-02-28T07:31:07.074" v="36" actId="465"/>
          <ac:picMkLst>
            <pc:docMk/>
            <pc:sldMk cId="4251466710" sldId="309"/>
            <ac:picMk id="10" creationId="{E9EF842F-980B-4B2A-AB34-879D02401CD7}"/>
          </ac:picMkLst>
        </pc:picChg>
        <pc:picChg chg="mod">
          <ac:chgData name="上村　知也" userId="4a247245-9421-4752-b5fc-760241f018b2" providerId="ADAL" clId="{8BF63AB1-622A-4B39-9117-05B6B7925052}" dt="2023-02-28T07:31:07.074" v="36" actId="465"/>
          <ac:picMkLst>
            <pc:docMk/>
            <pc:sldMk cId="4251466710" sldId="309"/>
            <ac:picMk id="11" creationId="{04665356-3FCD-4A82-BBC3-C750B3C6D7DD}"/>
          </ac:picMkLst>
        </pc:picChg>
        <pc:picChg chg="mod">
          <ac:chgData name="上村　知也" userId="4a247245-9421-4752-b5fc-760241f018b2" providerId="ADAL" clId="{8BF63AB1-622A-4B39-9117-05B6B7925052}" dt="2023-02-28T07:31:07.074" v="36" actId="465"/>
          <ac:picMkLst>
            <pc:docMk/>
            <pc:sldMk cId="4251466710" sldId="309"/>
            <ac:picMk id="12" creationId="{020BB554-676F-4314-944B-A5B7874A0512}"/>
          </ac:picMkLst>
        </pc:picChg>
        <pc:picChg chg="mod">
          <ac:chgData name="上村　知也" userId="4a247245-9421-4752-b5fc-760241f018b2" providerId="ADAL" clId="{8BF63AB1-622A-4B39-9117-05B6B7925052}" dt="2023-02-28T07:30:54.104" v="31" actId="1076"/>
          <ac:picMkLst>
            <pc:docMk/>
            <pc:sldMk cId="4251466710" sldId="309"/>
            <ac:picMk id="13" creationId="{65222AA4-85EB-49CD-86A5-13242E3B8D5B}"/>
          </ac:picMkLst>
        </pc:picChg>
        <pc:picChg chg="mod">
          <ac:chgData name="上村　知也" userId="4a247245-9421-4752-b5fc-760241f018b2" providerId="ADAL" clId="{8BF63AB1-622A-4B39-9117-05B6B7925052}" dt="2023-02-28T07:30:49.892" v="29" actId="1076"/>
          <ac:picMkLst>
            <pc:docMk/>
            <pc:sldMk cId="4251466710" sldId="309"/>
            <ac:picMk id="14" creationId="{8CB92D59-AB73-4CBB-AC06-555B3CF56149}"/>
          </ac:picMkLst>
        </pc:picChg>
      </pc:sldChg>
      <pc:sldChg chg="modSp">
        <pc:chgData name="上村　知也" userId="4a247245-9421-4752-b5fc-760241f018b2" providerId="ADAL" clId="{8BF63AB1-622A-4B39-9117-05B6B7925052}" dt="2023-02-28T07:34:08.114" v="72" actId="1076"/>
        <pc:sldMkLst>
          <pc:docMk/>
          <pc:sldMk cId="2426311254" sldId="310"/>
        </pc:sldMkLst>
        <pc:spChg chg="mod">
          <ac:chgData name="上村　知也" userId="4a247245-9421-4752-b5fc-760241f018b2" providerId="ADAL" clId="{8BF63AB1-622A-4B39-9117-05B6B7925052}" dt="2023-02-28T07:30:30.448" v="22" actId="27636"/>
          <ac:spMkLst>
            <pc:docMk/>
            <pc:sldMk cId="2426311254" sldId="310"/>
            <ac:spMk id="4" creationId="{5327EDB3-154E-4675-9662-D1CCC13881EC}"/>
          </ac:spMkLst>
        </pc:spChg>
        <pc:picChg chg="mod">
          <ac:chgData name="上村　知也" userId="4a247245-9421-4752-b5fc-760241f018b2" providerId="ADAL" clId="{8BF63AB1-622A-4B39-9117-05B6B7925052}" dt="2023-02-28T07:34:08.114" v="72" actId="1076"/>
          <ac:picMkLst>
            <pc:docMk/>
            <pc:sldMk cId="2426311254" sldId="310"/>
            <ac:picMk id="1026" creationId="{5D9E9B89-F70C-43B6-B97A-7E1AB526F852}"/>
          </ac:picMkLst>
        </pc:picChg>
      </pc:sldChg>
      <pc:sldChg chg="modSp">
        <pc:chgData name="上村　知也" userId="4a247245-9421-4752-b5fc-760241f018b2" providerId="ADAL" clId="{8BF63AB1-622A-4B39-9117-05B6B7925052}" dt="2023-02-28T07:34:20.420" v="75" actId="1076"/>
        <pc:sldMkLst>
          <pc:docMk/>
          <pc:sldMk cId="774023616" sldId="312"/>
        </pc:sldMkLst>
        <pc:spChg chg="mod">
          <ac:chgData name="上村　知也" userId="4a247245-9421-4752-b5fc-760241f018b2" providerId="ADAL" clId="{8BF63AB1-622A-4B39-9117-05B6B7925052}" dt="2023-02-28T07:34:14.674" v="73" actId="2710"/>
          <ac:spMkLst>
            <pc:docMk/>
            <pc:sldMk cId="774023616" sldId="312"/>
            <ac:spMk id="2" creationId="{6B002839-A0B9-471E-A3B7-92D0732B31E1}"/>
          </ac:spMkLst>
        </pc:spChg>
        <pc:spChg chg="mod">
          <ac:chgData name="上村　知也" userId="4a247245-9421-4752-b5fc-760241f018b2" providerId="ADAL" clId="{8BF63AB1-622A-4B39-9117-05B6B7925052}" dt="2023-02-28T07:34:20.420" v="75" actId="1076"/>
          <ac:spMkLst>
            <pc:docMk/>
            <pc:sldMk cId="774023616" sldId="312"/>
            <ac:spMk id="5" creationId="{7A9C4681-64E7-4E49-9256-A61C3E945B74}"/>
          </ac:spMkLst>
        </pc:spChg>
        <pc:spChg chg="mod">
          <ac:chgData name="上村　知也" userId="4a247245-9421-4752-b5fc-760241f018b2" providerId="ADAL" clId="{8BF63AB1-622A-4B39-9117-05B6B7925052}" dt="2023-02-28T07:34:17.950" v="74" actId="1076"/>
          <ac:spMkLst>
            <pc:docMk/>
            <pc:sldMk cId="774023616" sldId="312"/>
            <ac:spMk id="6" creationId="{19BA538B-BEFD-477E-BA47-4F7B8F565190}"/>
          </ac:spMkLst>
        </pc:spChg>
      </pc:sldChg>
      <pc:sldChg chg="modSp">
        <pc:chgData name="上村　知也" userId="4a247245-9421-4752-b5fc-760241f018b2" providerId="ADAL" clId="{8BF63AB1-622A-4B39-9117-05B6B7925052}" dt="2023-02-28T07:30:30.479" v="23" actId="27636"/>
        <pc:sldMkLst>
          <pc:docMk/>
          <pc:sldMk cId="1222119608" sldId="315"/>
        </pc:sldMkLst>
        <pc:spChg chg="mod">
          <ac:chgData name="上村　知也" userId="4a247245-9421-4752-b5fc-760241f018b2" providerId="ADAL" clId="{8BF63AB1-622A-4B39-9117-05B6B7925052}" dt="2023-02-28T07:30:30.479" v="23" actId="27636"/>
          <ac:spMkLst>
            <pc:docMk/>
            <pc:sldMk cId="1222119608" sldId="315"/>
            <ac:spMk id="4" creationId="{67B13431-CB03-4897-B897-32D46965B0AA}"/>
          </ac:spMkLst>
        </pc:spChg>
      </pc:sldChg>
      <pc:sldChg chg="modSp">
        <pc:chgData name="上村　知也" userId="4a247245-9421-4752-b5fc-760241f018b2" providerId="ADAL" clId="{8BF63AB1-622A-4B39-9117-05B6B7925052}" dt="2023-02-28T07:34:25.600" v="76" actId="1076"/>
        <pc:sldMkLst>
          <pc:docMk/>
          <pc:sldMk cId="1457931447" sldId="331"/>
        </pc:sldMkLst>
        <pc:spChg chg="mod">
          <ac:chgData name="上村　知也" userId="4a247245-9421-4752-b5fc-760241f018b2" providerId="ADAL" clId="{8BF63AB1-622A-4B39-9117-05B6B7925052}" dt="2023-02-28T07:34:25.600" v="76" actId="1076"/>
          <ac:spMkLst>
            <pc:docMk/>
            <pc:sldMk cId="1457931447" sldId="331"/>
            <ac:spMk id="6" creationId="{19BA538B-BEFD-477E-BA47-4F7B8F565190}"/>
          </ac:spMkLst>
        </pc:spChg>
      </pc:sldChg>
      <pc:sldChg chg="addSp delSp modSp">
        <pc:chgData name="上村　知也" userId="4a247245-9421-4752-b5fc-760241f018b2" providerId="ADAL" clId="{8BF63AB1-622A-4B39-9117-05B6B7925052}" dt="2023-02-28T07:31:38.252" v="43" actId="1076"/>
        <pc:sldMkLst>
          <pc:docMk/>
          <pc:sldMk cId="3391725428" sldId="336"/>
        </pc:sldMkLst>
        <pc:spChg chg="mod">
          <ac:chgData name="上村　知也" userId="4a247245-9421-4752-b5fc-760241f018b2" providerId="ADAL" clId="{8BF63AB1-622A-4B39-9117-05B6B7925052}" dt="2023-02-28T07:31:35.194" v="42" actId="1076"/>
          <ac:spMkLst>
            <pc:docMk/>
            <pc:sldMk cId="3391725428" sldId="336"/>
            <ac:spMk id="3" creationId="{60B5DE18-92AB-BC45-F93C-B5C788F19315}"/>
          </ac:spMkLst>
        </pc:spChg>
        <pc:spChg chg="mod">
          <ac:chgData name="上村　知也" userId="4a247245-9421-4752-b5fc-760241f018b2" providerId="ADAL" clId="{8BF63AB1-622A-4B39-9117-05B6B7925052}" dt="2023-02-28T07:31:38.252" v="43" actId="1076"/>
          <ac:spMkLst>
            <pc:docMk/>
            <pc:sldMk cId="3391725428" sldId="336"/>
            <ac:spMk id="23" creationId="{B5715C87-B30A-4859-94DD-E525E1B16264}"/>
          </ac:spMkLst>
        </pc:spChg>
        <pc:spChg chg="mod">
          <ac:chgData name="上村　知也" userId="4a247245-9421-4752-b5fc-760241f018b2" providerId="ADAL" clId="{8BF63AB1-622A-4B39-9117-05B6B7925052}" dt="2023-02-28T07:31:38.252" v="43" actId="1076"/>
          <ac:spMkLst>
            <pc:docMk/>
            <pc:sldMk cId="3391725428" sldId="336"/>
            <ac:spMk id="24" creationId="{889B8F62-9EFF-4EA5-929B-5BD312D25D8E}"/>
          </ac:spMkLst>
        </pc:spChg>
        <pc:spChg chg="mod">
          <ac:chgData name="上村　知也" userId="4a247245-9421-4752-b5fc-760241f018b2" providerId="ADAL" clId="{8BF63AB1-622A-4B39-9117-05B6B7925052}" dt="2023-02-28T07:31:38.252" v="43" actId="1076"/>
          <ac:spMkLst>
            <pc:docMk/>
            <pc:sldMk cId="3391725428" sldId="336"/>
            <ac:spMk id="26" creationId="{C9EAB21E-10E3-48FD-B8D2-3D7C328569A3}"/>
          </ac:spMkLst>
        </pc:spChg>
        <pc:spChg chg="mod">
          <ac:chgData name="上村　知也" userId="4a247245-9421-4752-b5fc-760241f018b2" providerId="ADAL" clId="{8BF63AB1-622A-4B39-9117-05B6B7925052}" dt="2023-02-28T07:31:38.252" v="43" actId="1076"/>
          <ac:spMkLst>
            <pc:docMk/>
            <pc:sldMk cId="3391725428" sldId="336"/>
            <ac:spMk id="27" creationId="{C4CB61D8-9599-4325-B1FA-008C9C831873}"/>
          </ac:spMkLst>
        </pc:spChg>
        <pc:spChg chg="mod">
          <ac:chgData name="上村　知也" userId="4a247245-9421-4752-b5fc-760241f018b2" providerId="ADAL" clId="{8BF63AB1-622A-4B39-9117-05B6B7925052}" dt="2023-02-28T07:31:38.252" v="43" actId="1076"/>
          <ac:spMkLst>
            <pc:docMk/>
            <pc:sldMk cId="3391725428" sldId="336"/>
            <ac:spMk id="40" creationId="{265756A3-11D4-4588-BA80-9672D4C41514}"/>
          </ac:spMkLst>
        </pc:spChg>
        <pc:spChg chg="mod">
          <ac:chgData name="上村　知也" userId="4a247245-9421-4752-b5fc-760241f018b2" providerId="ADAL" clId="{8BF63AB1-622A-4B39-9117-05B6B7925052}" dt="2023-02-28T07:31:38.252" v="43" actId="1076"/>
          <ac:spMkLst>
            <pc:docMk/>
            <pc:sldMk cId="3391725428" sldId="336"/>
            <ac:spMk id="41" creationId="{9C7654F8-90FE-4563-AA6F-49BF9AFA9198}"/>
          </ac:spMkLst>
        </pc:spChg>
        <pc:grpChg chg="mod">
          <ac:chgData name="上村　知也" userId="4a247245-9421-4752-b5fc-760241f018b2" providerId="ADAL" clId="{8BF63AB1-622A-4B39-9117-05B6B7925052}" dt="2023-02-28T07:31:38.252" v="43" actId="1076"/>
          <ac:grpSpMkLst>
            <pc:docMk/>
            <pc:sldMk cId="3391725428" sldId="336"/>
            <ac:grpSpMk id="42" creationId="{F000D6E3-27F3-4BF9-8F69-45D0C67BAF67}"/>
          </ac:grpSpMkLst>
        </pc:grpChg>
        <pc:grpChg chg="mod">
          <ac:chgData name="上村　知也" userId="4a247245-9421-4752-b5fc-760241f018b2" providerId="ADAL" clId="{8BF63AB1-622A-4B39-9117-05B6B7925052}" dt="2023-02-28T07:31:38.252" v="43" actId="1076"/>
          <ac:grpSpMkLst>
            <pc:docMk/>
            <pc:sldMk cId="3391725428" sldId="336"/>
            <ac:grpSpMk id="43" creationId="{BF224BCA-CD46-4883-A0C0-FBA19D573B1F}"/>
          </ac:grpSpMkLst>
        </pc:grpChg>
        <pc:grpChg chg="add mod">
          <ac:chgData name="上村　知也" userId="4a247245-9421-4752-b5fc-760241f018b2" providerId="ADAL" clId="{8BF63AB1-622A-4B39-9117-05B6B7925052}" dt="2023-02-28T07:31:38.252" v="43" actId="1076"/>
          <ac:grpSpMkLst>
            <pc:docMk/>
            <pc:sldMk cId="3391725428" sldId="336"/>
            <ac:grpSpMk id="44" creationId="{9059CAC8-B288-4979-A299-B19936AEA122}"/>
          </ac:grpSpMkLst>
        </pc:grpChg>
        <pc:grpChg chg="add mod">
          <ac:chgData name="上村　知也" userId="4a247245-9421-4752-b5fc-760241f018b2" providerId="ADAL" clId="{8BF63AB1-622A-4B39-9117-05B6B7925052}" dt="2023-02-28T07:31:38.252" v="43" actId="1076"/>
          <ac:grpSpMkLst>
            <pc:docMk/>
            <pc:sldMk cId="3391725428" sldId="336"/>
            <ac:grpSpMk id="60" creationId="{CFC8F57F-922D-4A8E-A14F-BD04B2D3D24C}"/>
          </ac:grpSpMkLst>
        </pc:grpChg>
        <pc:picChg chg="del">
          <ac:chgData name="上村　知也" userId="4a247245-9421-4752-b5fc-760241f018b2" providerId="ADAL" clId="{8BF63AB1-622A-4B39-9117-05B6B7925052}" dt="2023-02-28T07:28:30.661" v="0" actId="478"/>
          <ac:picMkLst>
            <pc:docMk/>
            <pc:sldMk cId="3391725428" sldId="336"/>
            <ac:picMk id="25" creationId="{ACE77A45-DAAA-40BA-A650-66157B43D95E}"/>
          </ac:picMkLst>
        </pc:picChg>
        <pc:picChg chg="del">
          <ac:chgData name="上村　知也" userId="4a247245-9421-4752-b5fc-760241f018b2" providerId="ADAL" clId="{8BF63AB1-622A-4B39-9117-05B6B7925052}" dt="2023-02-28T07:28:45.068" v="6" actId="478"/>
          <ac:picMkLst>
            <pc:docMk/>
            <pc:sldMk cId="3391725428" sldId="336"/>
            <ac:picMk id="28" creationId="{FC873487-158F-4F3D-A43B-29B11876F796}"/>
          </ac:picMkLst>
        </pc:picChg>
      </pc:sldChg>
      <pc:sldChg chg="modSp">
        <pc:chgData name="上村　知也" userId="4a247245-9421-4752-b5fc-760241f018b2" providerId="ADAL" clId="{8BF63AB1-622A-4B39-9117-05B6B7925052}" dt="2023-02-28T07:30:30.496" v="24" actId="27636"/>
        <pc:sldMkLst>
          <pc:docMk/>
          <pc:sldMk cId="1551043866" sldId="340"/>
        </pc:sldMkLst>
        <pc:spChg chg="mod">
          <ac:chgData name="上村　知也" userId="4a247245-9421-4752-b5fc-760241f018b2" providerId="ADAL" clId="{8BF63AB1-622A-4B39-9117-05B6B7925052}" dt="2023-02-28T07:30:30.496" v="24" actId="27636"/>
          <ac:spMkLst>
            <pc:docMk/>
            <pc:sldMk cId="1551043866" sldId="340"/>
            <ac:spMk id="4" creationId="{D279DA97-3F45-4A7C-8AAE-6EDE224CB811}"/>
          </ac:spMkLst>
        </pc:spChg>
      </pc:sldChg>
      <pc:sldChg chg="addSp modSp">
        <pc:chgData name="上村　知也" userId="4a247245-9421-4752-b5fc-760241f018b2" providerId="ADAL" clId="{8BF63AB1-622A-4B39-9117-05B6B7925052}" dt="2023-02-28T07:34:55.491" v="83" actId="404"/>
        <pc:sldMkLst>
          <pc:docMk/>
          <pc:sldMk cId="1144202453" sldId="345"/>
        </pc:sldMkLst>
        <pc:spChg chg="mod">
          <ac:chgData name="上村　知也" userId="4a247245-9421-4752-b5fc-760241f018b2" providerId="ADAL" clId="{8BF63AB1-622A-4B39-9117-05B6B7925052}" dt="2023-02-28T07:34:55.491" v="83" actId="404"/>
          <ac:spMkLst>
            <pc:docMk/>
            <pc:sldMk cId="1144202453" sldId="345"/>
            <ac:spMk id="6" creationId="{1D69BF52-FBFF-4702-B209-6A130D77460B}"/>
          </ac:spMkLst>
        </pc:spChg>
        <pc:spChg chg="mod">
          <ac:chgData name="上村　知也" userId="4a247245-9421-4752-b5fc-760241f018b2" providerId="ADAL" clId="{8BF63AB1-622A-4B39-9117-05B6B7925052}" dt="2023-02-28T07:34:55.491" v="83" actId="404"/>
          <ac:spMkLst>
            <pc:docMk/>
            <pc:sldMk cId="1144202453" sldId="345"/>
            <ac:spMk id="9" creationId="{9AF087AC-F768-459A-9641-A4ADA2E1ABA9}"/>
          </ac:spMkLst>
        </pc:spChg>
        <pc:spChg chg="mod">
          <ac:chgData name="上村　知也" userId="4a247245-9421-4752-b5fc-760241f018b2" providerId="ADAL" clId="{8BF63AB1-622A-4B39-9117-05B6B7925052}" dt="2023-02-28T07:34:55.491" v="83" actId="404"/>
          <ac:spMkLst>
            <pc:docMk/>
            <pc:sldMk cId="1144202453" sldId="345"/>
            <ac:spMk id="12" creationId="{2E42BE11-7EF3-4E0F-841D-22F2E56D41ED}"/>
          </ac:spMkLst>
        </pc:spChg>
        <pc:spChg chg="mod">
          <ac:chgData name="上村　知也" userId="4a247245-9421-4752-b5fc-760241f018b2" providerId="ADAL" clId="{8BF63AB1-622A-4B39-9117-05B6B7925052}" dt="2023-02-28T07:34:55.491" v="83" actId="404"/>
          <ac:spMkLst>
            <pc:docMk/>
            <pc:sldMk cId="1144202453" sldId="345"/>
            <ac:spMk id="14" creationId="{3313CF9F-6D56-479A-9287-714FB5BD0D71}"/>
          </ac:spMkLst>
        </pc:spChg>
        <pc:spChg chg="mod">
          <ac:chgData name="上村　知也" userId="4a247245-9421-4752-b5fc-760241f018b2" providerId="ADAL" clId="{8BF63AB1-622A-4B39-9117-05B6B7925052}" dt="2023-02-28T07:34:55.491" v="83" actId="404"/>
          <ac:spMkLst>
            <pc:docMk/>
            <pc:sldMk cId="1144202453" sldId="345"/>
            <ac:spMk id="15" creationId="{38FACF0C-5E06-4AD3-A815-ED90C04D5A55}"/>
          </ac:spMkLst>
        </pc:spChg>
        <pc:spChg chg="mod">
          <ac:chgData name="上村　知也" userId="4a247245-9421-4752-b5fc-760241f018b2" providerId="ADAL" clId="{8BF63AB1-622A-4B39-9117-05B6B7925052}" dt="2023-02-28T07:34:55.491" v="83" actId="404"/>
          <ac:spMkLst>
            <pc:docMk/>
            <pc:sldMk cId="1144202453" sldId="345"/>
            <ac:spMk id="16" creationId="{370DD2ED-2D11-48E0-9BCF-A167EB423142}"/>
          </ac:spMkLst>
        </pc:spChg>
        <pc:spChg chg="mod">
          <ac:chgData name="上村　知也" userId="4a247245-9421-4752-b5fc-760241f018b2" providerId="ADAL" clId="{8BF63AB1-622A-4B39-9117-05B6B7925052}" dt="2023-02-28T07:34:55.491" v="83" actId="404"/>
          <ac:spMkLst>
            <pc:docMk/>
            <pc:sldMk cId="1144202453" sldId="345"/>
            <ac:spMk id="17" creationId="{81164253-AD95-49CD-BBC0-D4F41F08BD3C}"/>
          </ac:spMkLst>
        </pc:spChg>
        <pc:spChg chg="mod">
          <ac:chgData name="上村　知也" userId="4a247245-9421-4752-b5fc-760241f018b2" providerId="ADAL" clId="{8BF63AB1-622A-4B39-9117-05B6B7925052}" dt="2023-02-28T07:34:55.491" v="83" actId="404"/>
          <ac:spMkLst>
            <pc:docMk/>
            <pc:sldMk cId="1144202453" sldId="345"/>
            <ac:spMk id="18" creationId="{1C2DCA19-4967-4813-AAB7-5EF41C5F5C04}"/>
          </ac:spMkLst>
        </pc:spChg>
        <pc:spChg chg="mod">
          <ac:chgData name="上村　知也" userId="4a247245-9421-4752-b5fc-760241f018b2" providerId="ADAL" clId="{8BF63AB1-622A-4B39-9117-05B6B7925052}" dt="2023-02-28T07:34:55.491" v="83" actId="404"/>
          <ac:spMkLst>
            <pc:docMk/>
            <pc:sldMk cId="1144202453" sldId="345"/>
            <ac:spMk id="19" creationId="{D198CC4B-2516-491C-91B8-75DF8EF9E737}"/>
          </ac:spMkLst>
        </pc:spChg>
        <pc:spChg chg="mod">
          <ac:chgData name="上村　知也" userId="4a247245-9421-4752-b5fc-760241f018b2" providerId="ADAL" clId="{8BF63AB1-622A-4B39-9117-05B6B7925052}" dt="2023-02-28T07:34:55.491" v="83" actId="404"/>
          <ac:spMkLst>
            <pc:docMk/>
            <pc:sldMk cId="1144202453" sldId="345"/>
            <ac:spMk id="51" creationId="{11151104-D153-4C63-A070-31F2A6C80C30}"/>
          </ac:spMkLst>
        </pc:spChg>
        <pc:spChg chg="mod">
          <ac:chgData name="上村　知也" userId="4a247245-9421-4752-b5fc-760241f018b2" providerId="ADAL" clId="{8BF63AB1-622A-4B39-9117-05B6B7925052}" dt="2023-02-28T07:34:55.491" v="83" actId="404"/>
          <ac:spMkLst>
            <pc:docMk/>
            <pc:sldMk cId="1144202453" sldId="345"/>
            <ac:spMk id="54" creationId="{F5116228-9317-4663-BADE-36114AA86156}"/>
          </ac:spMkLst>
        </pc:spChg>
        <pc:spChg chg="mod">
          <ac:chgData name="上村　知也" userId="4a247245-9421-4752-b5fc-760241f018b2" providerId="ADAL" clId="{8BF63AB1-622A-4B39-9117-05B6B7925052}" dt="2023-02-28T07:34:55.491" v="83" actId="404"/>
          <ac:spMkLst>
            <pc:docMk/>
            <pc:sldMk cId="1144202453" sldId="345"/>
            <ac:spMk id="57" creationId="{AF03F16A-FAAC-49E8-A4CA-9B65B93369DA}"/>
          </ac:spMkLst>
        </pc:spChg>
        <pc:spChg chg="mod">
          <ac:chgData name="上村　知也" userId="4a247245-9421-4752-b5fc-760241f018b2" providerId="ADAL" clId="{8BF63AB1-622A-4B39-9117-05B6B7925052}" dt="2023-02-28T07:34:55.491" v="83" actId="404"/>
          <ac:spMkLst>
            <pc:docMk/>
            <pc:sldMk cId="1144202453" sldId="345"/>
            <ac:spMk id="59" creationId="{B998F9CE-A15D-458C-AB68-592BDCEA7E18}"/>
          </ac:spMkLst>
        </pc:spChg>
        <pc:spChg chg="mod">
          <ac:chgData name="上村　知也" userId="4a247245-9421-4752-b5fc-760241f018b2" providerId="ADAL" clId="{8BF63AB1-622A-4B39-9117-05B6B7925052}" dt="2023-02-28T07:34:55.491" v="83" actId="404"/>
          <ac:spMkLst>
            <pc:docMk/>
            <pc:sldMk cId="1144202453" sldId="345"/>
            <ac:spMk id="60" creationId="{49CCB260-DC2C-40E3-AB87-8EC32D5F7DC9}"/>
          </ac:spMkLst>
        </pc:spChg>
        <pc:spChg chg="mod">
          <ac:chgData name="上村　知也" userId="4a247245-9421-4752-b5fc-760241f018b2" providerId="ADAL" clId="{8BF63AB1-622A-4B39-9117-05B6B7925052}" dt="2023-02-28T07:34:55.491" v="83" actId="404"/>
          <ac:spMkLst>
            <pc:docMk/>
            <pc:sldMk cId="1144202453" sldId="345"/>
            <ac:spMk id="61" creationId="{786B81EA-6939-4472-84EF-2D52AB4AFD41}"/>
          </ac:spMkLst>
        </pc:spChg>
        <pc:spChg chg="mod">
          <ac:chgData name="上村　知也" userId="4a247245-9421-4752-b5fc-760241f018b2" providerId="ADAL" clId="{8BF63AB1-622A-4B39-9117-05B6B7925052}" dt="2023-02-28T07:34:55.491" v="83" actId="404"/>
          <ac:spMkLst>
            <pc:docMk/>
            <pc:sldMk cId="1144202453" sldId="345"/>
            <ac:spMk id="62" creationId="{36F311D8-F721-43BB-A135-07CF3AA0A199}"/>
          </ac:spMkLst>
        </pc:spChg>
        <pc:spChg chg="mod">
          <ac:chgData name="上村　知也" userId="4a247245-9421-4752-b5fc-760241f018b2" providerId="ADAL" clId="{8BF63AB1-622A-4B39-9117-05B6B7925052}" dt="2023-02-28T07:34:55.491" v="83" actId="404"/>
          <ac:spMkLst>
            <pc:docMk/>
            <pc:sldMk cId="1144202453" sldId="345"/>
            <ac:spMk id="63" creationId="{7A1E1437-0D4B-49C4-8231-42AF6C2B8740}"/>
          </ac:spMkLst>
        </pc:spChg>
        <pc:spChg chg="mod">
          <ac:chgData name="上村　知也" userId="4a247245-9421-4752-b5fc-760241f018b2" providerId="ADAL" clId="{8BF63AB1-622A-4B39-9117-05B6B7925052}" dt="2023-02-28T07:34:55.491" v="83" actId="404"/>
          <ac:spMkLst>
            <pc:docMk/>
            <pc:sldMk cId="1144202453" sldId="345"/>
            <ac:spMk id="64" creationId="{A5958BB1-B6D4-4BDE-AD99-6D8A3DE2707E}"/>
          </ac:spMkLst>
        </pc:spChg>
        <pc:spChg chg="mod">
          <ac:chgData name="上村　知也" userId="4a247245-9421-4752-b5fc-760241f018b2" providerId="ADAL" clId="{8BF63AB1-622A-4B39-9117-05B6B7925052}" dt="2023-02-28T07:34:55.491" v="83" actId="404"/>
          <ac:spMkLst>
            <pc:docMk/>
            <pc:sldMk cId="1144202453" sldId="345"/>
            <ac:spMk id="96" creationId="{354A592A-C858-4E07-8252-95A58A8BE1EA}"/>
          </ac:spMkLst>
        </pc:spChg>
        <pc:spChg chg="mod">
          <ac:chgData name="上村　知也" userId="4a247245-9421-4752-b5fc-760241f018b2" providerId="ADAL" clId="{8BF63AB1-622A-4B39-9117-05B6B7925052}" dt="2023-02-28T07:34:55.491" v="83" actId="404"/>
          <ac:spMkLst>
            <pc:docMk/>
            <pc:sldMk cId="1144202453" sldId="345"/>
            <ac:spMk id="99" creationId="{FB1E2F22-FDB1-4A94-A1E2-0F376D9A9E67}"/>
          </ac:spMkLst>
        </pc:spChg>
        <pc:spChg chg="mod">
          <ac:chgData name="上村　知也" userId="4a247245-9421-4752-b5fc-760241f018b2" providerId="ADAL" clId="{8BF63AB1-622A-4B39-9117-05B6B7925052}" dt="2023-02-28T07:34:55.491" v="83" actId="404"/>
          <ac:spMkLst>
            <pc:docMk/>
            <pc:sldMk cId="1144202453" sldId="345"/>
            <ac:spMk id="102" creationId="{6CD10E01-FD49-4B98-8F09-DDAE763293EA}"/>
          </ac:spMkLst>
        </pc:spChg>
        <pc:spChg chg="mod">
          <ac:chgData name="上村　知也" userId="4a247245-9421-4752-b5fc-760241f018b2" providerId="ADAL" clId="{8BF63AB1-622A-4B39-9117-05B6B7925052}" dt="2023-02-28T07:34:55.491" v="83" actId="404"/>
          <ac:spMkLst>
            <pc:docMk/>
            <pc:sldMk cId="1144202453" sldId="345"/>
            <ac:spMk id="104" creationId="{CF27F75A-234F-47C4-9732-85712C6BD061}"/>
          </ac:spMkLst>
        </pc:spChg>
        <pc:spChg chg="mod">
          <ac:chgData name="上村　知也" userId="4a247245-9421-4752-b5fc-760241f018b2" providerId="ADAL" clId="{8BF63AB1-622A-4B39-9117-05B6B7925052}" dt="2023-02-28T07:34:55.491" v="83" actId="404"/>
          <ac:spMkLst>
            <pc:docMk/>
            <pc:sldMk cId="1144202453" sldId="345"/>
            <ac:spMk id="105" creationId="{D2FFA9AA-1EF1-41D9-AFC8-9083AFAFAC71}"/>
          </ac:spMkLst>
        </pc:spChg>
        <pc:spChg chg="mod">
          <ac:chgData name="上村　知也" userId="4a247245-9421-4752-b5fc-760241f018b2" providerId="ADAL" clId="{8BF63AB1-622A-4B39-9117-05B6B7925052}" dt="2023-02-28T07:34:55.491" v="83" actId="404"/>
          <ac:spMkLst>
            <pc:docMk/>
            <pc:sldMk cId="1144202453" sldId="345"/>
            <ac:spMk id="106" creationId="{3CA8A3AC-4510-483E-80E3-90FF86C585F3}"/>
          </ac:spMkLst>
        </pc:spChg>
        <pc:spChg chg="mod">
          <ac:chgData name="上村　知也" userId="4a247245-9421-4752-b5fc-760241f018b2" providerId="ADAL" clId="{8BF63AB1-622A-4B39-9117-05B6B7925052}" dt="2023-02-28T07:34:55.491" v="83" actId="404"/>
          <ac:spMkLst>
            <pc:docMk/>
            <pc:sldMk cId="1144202453" sldId="345"/>
            <ac:spMk id="107" creationId="{45DDFC6C-BFEB-4BA9-BF14-939DECE36DE7}"/>
          </ac:spMkLst>
        </pc:spChg>
        <pc:spChg chg="mod">
          <ac:chgData name="上村　知也" userId="4a247245-9421-4752-b5fc-760241f018b2" providerId="ADAL" clId="{8BF63AB1-622A-4B39-9117-05B6B7925052}" dt="2023-02-28T07:34:55.491" v="83" actId="404"/>
          <ac:spMkLst>
            <pc:docMk/>
            <pc:sldMk cId="1144202453" sldId="345"/>
            <ac:spMk id="108" creationId="{0FBA4A11-F5F0-41F8-94B5-463CD7EA6ADC}"/>
          </ac:spMkLst>
        </pc:spChg>
        <pc:spChg chg="mod">
          <ac:chgData name="上村　知也" userId="4a247245-9421-4752-b5fc-760241f018b2" providerId="ADAL" clId="{8BF63AB1-622A-4B39-9117-05B6B7925052}" dt="2023-02-28T07:34:55.491" v="83" actId="404"/>
          <ac:spMkLst>
            <pc:docMk/>
            <pc:sldMk cId="1144202453" sldId="345"/>
            <ac:spMk id="109" creationId="{0EA801A9-8B17-45BE-8B5B-88357930C786}"/>
          </ac:spMkLst>
        </pc:spChg>
        <pc:spChg chg="mod">
          <ac:chgData name="上村　知也" userId="4a247245-9421-4752-b5fc-760241f018b2" providerId="ADAL" clId="{8BF63AB1-622A-4B39-9117-05B6B7925052}" dt="2023-02-28T07:34:55.491" v="83" actId="404"/>
          <ac:spMkLst>
            <pc:docMk/>
            <pc:sldMk cId="1144202453" sldId="345"/>
            <ac:spMk id="111" creationId="{05C6A709-4DE9-4C34-812B-5A760ABF04A0}"/>
          </ac:spMkLst>
        </pc:spChg>
        <pc:spChg chg="mod">
          <ac:chgData name="上村　知也" userId="4a247245-9421-4752-b5fc-760241f018b2" providerId="ADAL" clId="{8BF63AB1-622A-4B39-9117-05B6B7925052}" dt="2023-02-28T07:34:55.491" v="83" actId="404"/>
          <ac:spMkLst>
            <pc:docMk/>
            <pc:sldMk cId="1144202453" sldId="345"/>
            <ac:spMk id="114" creationId="{25FA7898-C732-47F1-9DB1-7B024EAC161C}"/>
          </ac:spMkLst>
        </pc:spChg>
        <pc:spChg chg="mod">
          <ac:chgData name="上村　知也" userId="4a247245-9421-4752-b5fc-760241f018b2" providerId="ADAL" clId="{8BF63AB1-622A-4B39-9117-05B6B7925052}" dt="2023-02-28T07:34:55.491" v="83" actId="404"/>
          <ac:spMkLst>
            <pc:docMk/>
            <pc:sldMk cId="1144202453" sldId="345"/>
            <ac:spMk id="117" creationId="{32133A2F-CE75-4FAD-BE8F-86064C672464}"/>
          </ac:spMkLst>
        </pc:spChg>
        <pc:spChg chg="mod">
          <ac:chgData name="上村　知也" userId="4a247245-9421-4752-b5fc-760241f018b2" providerId="ADAL" clId="{8BF63AB1-622A-4B39-9117-05B6B7925052}" dt="2023-02-28T07:34:55.491" v="83" actId="404"/>
          <ac:spMkLst>
            <pc:docMk/>
            <pc:sldMk cId="1144202453" sldId="345"/>
            <ac:spMk id="119" creationId="{208276A7-AFE9-42E5-B9FA-AB0A50D2E484}"/>
          </ac:spMkLst>
        </pc:spChg>
        <pc:spChg chg="mod">
          <ac:chgData name="上村　知也" userId="4a247245-9421-4752-b5fc-760241f018b2" providerId="ADAL" clId="{8BF63AB1-622A-4B39-9117-05B6B7925052}" dt="2023-02-28T07:34:55.491" v="83" actId="404"/>
          <ac:spMkLst>
            <pc:docMk/>
            <pc:sldMk cId="1144202453" sldId="345"/>
            <ac:spMk id="120" creationId="{48886C9F-200C-4544-9361-34DB109E0D4B}"/>
          </ac:spMkLst>
        </pc:spChg>
        <pc:spChg chg="mod">
          <ac:chgData name="上村　知也" userId="4a247245-9421-4752-b5fc-760241f018b2" providerId="ADAL" clId="{8BF63AB1-622A-4B39-9117-05B6B7925052}" dt="2023-02-28T07:34:55.491" v="83" actId="404"/>
          <ac:spMkLst>
            <pc:docMk/>
            <pc:sldMk cId="1144202453" sldId="345"/>
            <ac:spMk id="121" creationId="{7C43B174-6CD9-4A09-B5F3-8E1D5BB4A282}"/>
          </ac:spMkLst>
        </pc:spChg>
        <pc:spChg chg="mod">
          <ac:chgData name="上村　知也" userId="4a247245-9421-4752-b5fc-760241f018b2" providerId="ADAL" clId="{8BF63AB1-622A-4B39-9117-05B6B7925052}" dt="2023-02-28T07:34:55.491" v="83" actId="404"/>
          <ac:spMkLst>
            <pc:docMk/>
            <pc:sldMk cId="1144202453" sldId="345"/>
            <ac:spMk id="122" creationId="{4E64C08E-AA87-4CCD-BBB9-F97C523247A0}"/>
          </ac:spMkLst>
        </pc:spChg>
        <pc:spChg chg="mod">
          <ac:chgData name="上村　知也" userId="4a247245-9421-4752-b5fc-760241f018b2" providerId="ADAL" clId="{8BF63AB1-622A-4B39-9117-05B6B7925052}" dt="2023-02-28T07:34:55.491" v="83" actId="404"/>
          <ac:spMkLst>
            <pc:docMk/>
            <pc:sldMk cId="1144202453" sldId="345"/>
            <ac:spMk id="123" creationId="{7268B468-03AF-4DD5-AD21-F3409ED2401D}"/>
          </ac:spMkLst>
        </pc:spChg>
        <pc:spChg chg="mod">
          <ac:chgData name="上村　知也" userId="4a247245-9421-4752-b5fc-760241f018b2" providerId="ADAL" clId="{8BF63AB1-622A-4B39-9117-05B6B7925052}" dt="2023-02-28T07:34:55.491" v="83" actId="404"/>
          <ac:spMkLst>
            <pc:docMk/>
            <pc:sldMk cId="1144202453" sldId="345"/>
            <ac:spMk id="124" creationId="{FD27BC78-F192-4AAC-A274-FD3E3250EAB7}"/>
          </ac:spMkLst>
        </pc:spChg>
        <pc:spChg chg="mod">
          <ac:chgData name="上村　知也" userId="4a247245-9421-4752-b5fc-760241f018b2" providerId="ADAL" clId="{8BF63AB1-622A-4B39-9117-05B6B7925052}" dt="2023-02-28T07:34:55.491" v="83" actId="404"/>
          <ac:spMkLst>
            <pc:docMk/>
            <pc:sldMk cId="1144202453" sldId="345"/>
            <ac:spMk id="126" creationId="{440EF1EC-D2B3-4128-9B0C-E473C2FFA680}"/>
          </ac:spMkLst>
        </pc:spChg>
        <pc:spChg chg="mod">
          <ac:chgData name="上村　知也" userId="4a247245-9421-4752-b5fc-760241f018b2" providerId="ADAL" clId="{8BF63AB1-622A-4B39-9117-05B6B7925052}" dt="2023-02-28T07:34:55.491" v="83" actId="404"/>
          <ac:spMkLst>
            <pc:docMk/>
            <pc:sldMk cId="1144202453" sldId="345"/>
            <ac:spMk id="129" creationId="{84CB1EDB-D3A7-49A8-B9B9-5278C54E2FDB}"/>
          </ac:spMkLst>
        </pc:spChg>
        <pc:spChg chg="mod">
          <ac:chgData name="上村　知也" userId="4a247245-9421-4752-b5fc-760241f018b2" providerId="ADAL" clId="{8BF63AB1-622A-4B39-9117-05B6B7925052}" dt="2023-02-28T07:34:55.491" v="83" actId="404"/>
          <ac:spMkLst>
            <pc:docMk/>
            <pc:sldMk cId="1144202453" sldId="345"/>
            <ac:spMk id="132" creationId="{24937AEA-D8A5-4E6A-93A2-741A8CEF0065}"/>
          </ac:spMkLst>
        </pc:spChg>
        <pc:spChg chg="mod">
          <ac:chgData name="上村　知也" userId="4a247245-9421-4752-b5fc-760241f018b2" providerId="ADAL" clId="{8BF63AB1-622A-4B39-9117-05B6B7925052}" dt="2023-02-28T07:34:55.491" v="83" actId="404"/>
          <ac:spMkLst>
            <pc:docMk/>
            <pc:sldMk cId="1144202453" sldId="345"/>
            <ac:spMk id="134" creationId="{DCB7A7C6-A9BF-488D-9A92-EA44412C543F}"/>
          </ac:spMkLst>
        </pc:spChg>
        <pc:spChg chg="mod">
          <ac:chgData name="上村　知也" userId="4a247245-9421-4752-b5fc-760241f018b2" providerId="ADAL" clId="{8BF63AB1-622A-4B39-9117-05B6B7925052}" dt="2023-02-28T07:34:55.491" v="83" actId="404"/>
          <ac:spMkLst>
            <pc:docMk/>
            <pc:sldMk cId="1144202453" sldId="345"/>
            <ac:spMk id="135" creationId="{E8ACDF09-9DC8-44A3-AF11-6EF085D26240}"/>
          </ac:spMkLst>
        </pc:spChg>
        <pc:spChg chg="mod">
          <ac:chgData name="上村　知也" userId="4a247245-9421-4752-b5fc-760241f018b2" providerId="ADAL" clId="{8BF63AB1-622A-4B39-9117-05B6B7925052}" dt="2023-02-28T07:34:55.491" v="83" actId="404"/>
          <ac:spMkLst>
            <pc:docMk/>
            <pc:sldMk cId="1144202453" sldId="345"/>
            <ac:spMk id="136" creationId="{FC50267E-BDC8-4CCA-9EDE-B40958CEB2D5}"/>
          </ac:spMkLst>
        </pc:spChg>
        <pc:spChg chg="mod">
          <ac:chgData name="上村　知也" userId="4a247245-9421-4752-b5fc-760241f018b2" providerId="ADAL" clId="{8BF63AB1-622A-4B39-9117-05B6B7925052}" dt="2023-02-28T07:34:55.491" v="83" actId="404"/>
          <ac:spMkLst>
            <pc:docMk/>
            <pc:sldMk cId="1144202453" sldId="345"/>
            <ac:spMk id="137" creationId="{F8167ABF-459F-4733-8054-EEA2FE446C76}"/>
          </ac:spMkLst>
        </pc:spChg>
        <pc:spChg chg="mod">
          <ac:chgData name="上村　知也" userId="4a247245-9421-4752-b5fc-760241f018b2" providerId="ADAL" clId="{8BF63AB1-622A-4B39-9117-05B6B7925052}" dt="2023-02-28T07:34:55.491" v="83" actId="404"/>
          <ac:spMkLst>
            <pc:docMk/>
            <pc:sldMk cId="1144202453" sldId="345"/>
            <ac:spMk id="138" creationId="{E0A3E392-2851-49DF-B496-228242C9A117}"/>
          </ac:spMkLst>
        </pc:spChg>
        <pc:spChg chg="mod">
          <ac:chgData name="上村　知也" userId="4a247245-9421-4752-b5fc-760241f018b2" providerId="ADAL" clId="{8BF63AB1-622A-4B39-9117-05B6B7925052}" dt="2023-02-28T07:34:55.491" v="83" actId="404"/>
          <ac:spMkLst>
            <pc:docMk/>
            <pc:sldMk cId="1144202453" sldId="345"/>
            <ac:spMk id="139" creationId="{29F8791D-0231-4150-957B-D870C6F149A6}"/>
          </ac:spMkLst>
        </pc:spChg>
        <pc:spChg chg="mod">
          <ac:chgData name="上村　知也" userId="4a247245-9421-4752-b5fc-760241f018b2" providerId="ADAL" clId="{8BF63AB1-622A-4B39-9117-05B6B7925052}" dt="2023-02-28T07:34:55.491" v="83" actId="404"/>
          <ac:spMkLst>
            <pc:docMk/>
            <pc:sldMk cId="1144202453" sldId="345"/>
            <ac:spMk id="141" creationId="{22110C70-BDFE-472A-BA2C-42A633A7DEA6}"/>
          </ac:spMkLst>
        </pc:spChg>
        <pc:spChg chg="mod">
          <ac:chgData name="上村　知也" userId="4a247245-9421-4752-b5fc-760241f018b2" providerId="ADAL" clId="{8BF63AB1-622A-4B39-9117-05B6B7925052}" dt="2023-02-28T07:34:55.491" v="83" actId="404"/>
          <ac:spMkLst>
            <pc:docMk/>
            <pc:sldMk cId="1144202453" sldId="345"/>
            <ac:spMk id="144" creationId="{521B2BCC-568A-4453-82FD-BCECA8F00803}"/>
          </ac:spMkLst>
        </pc:spChg>
        <pc:spChg chg="mod">
          <ac:chgData name="上村　知也" userId="4a247245-9421-4752-b5fc-760241f018b2" providerId="ADAL" clId="{8BF63AB1-622A-4B39-9117-05B6B7925052}" dt="2023-02-28T07:34:55.491" v="83" actId="404"/>
          <ac:spMkLst>
            <pc:docMk/>
            <pc:sldMk cId="1144202453" sldId="345"/>
            <ac:spMk id="147" creationId="{DF1EDAAF-52AE-4141-BD02-82CE490C25B7}"/>
          </ac:spMkLst>
        </pc:spChg>
        <pc:spChg chg="mod">
          <ac:chgData name="上村　知也" userId="4a247245-9421-4752-b5fc-760241f018b2" providerId="ADAL" clId="{8BF63AB1-622A-4B39-9117-05B6B7925052}" dt="2023-02-28T07:34:55.491" v="83" actId="404"/>
          <ac:spMkLst>
            <pc:docMk/>
            <pc:sldMk cId="1144202453" sldId="345"/>
            <ac:spMk id="149" creationId="{7B48206A-3D7B-499B-8D71-FC663325AB77}"/>
          </ac:spMkLst>
        </pc:spChg>
        <pc:spChg chg="mod">
          <ac:chgData name="上村　知也" userId="4a247245-9421-4752-b5fc-760241f018b2" providerId="ADAL" clId="{8BF63AB1-622A-4B39-9117-05B6B7925052}" dt="2023-02-28T07:34:55.491" v="83" actId="404"/>
          <ac:spMkLst>
            <pc:docMk/>
            <pc:sldMk cId="1144202453" sldId="345"/>
            <ac:spMk id="150" creationId="{E69F61C6-2A5C-4EEB-8BFE-ED1437561D7C}"/>
          </ac:spMkLst>
        </pc:spChg>
        <pc:spChg chg="mod">
          <ac:chgData name="上村　知也" userId="4a247245-9421-4752-b5fc-760241f018b2" providerId="ADAL" clId="{8BF63AB1-622A-4B39-9117-05B6B7925052}" dt="2023-02-28T07:34:55.491" v="83" actId="404"/>
          <ac:spMkLst>
            <pc:docMk/>
            <pc:sldMk cId="1144202453" sldId="345"/>
            <ac:spMk id="151" creationId="{C01834CD-B0E1-4779-A538-BF01A7BA234A}"/>
          </ac:spMkLst>
        </pc:spChg>
        <pc:spChg chg="mod">
          <ac:chgData name="上村　知也" userId="4a247245-9421-4752-b5fc-760241f018b2" providerId="ADAL" clId="{8BF63AB1-622A-4B39-9117-05B6B7925052}" dt="2023-02-28T07:34:55.491" v="83" actId="404"/>
          <ac:spMkLst>
            <pc:docMk/>
            <pc:sldMk cId="1144202453" sldId="345"/>
            <ac:spMk id="152" creationId="{FBEA7003-9FA0-4266-BBCA-26AD9AFE7579}"/>
          </ac:spMkLst>
        </pc:spChg>
        <pc:spChg chg="mod">
          <ac:chgData name="上村　知也" userId="4a247245-9421-4752-b5fc-760241f018b2" providerId="ADAL" clId="{8BF63AB1-622A-4B39-9117-05B6B7925052}" dt="2023-02-28T07:34:55.491" v="83" actId="404"/>
          <ac:spMkLst>
            <pc:docMk/>
            <pc:sldMk cId="1144202453" sldId="345"/>
            <ac:spMk id="153" creationId="{7DE50918-4530-4188-B219-288691E478DF}"/>
          </ac:spMkLst>
        </pc:spChg>
        <pc:spChg chg="mod">
          <ac:chgData name="上村　知也" userId="4a247245-9421-4752-b5fc-760241f018b2" providerId="ADAL" clId="{8BF63AB1-622A-4B39-9117-05B6B7925052}" dt="2023-02-28T07:34:55.491" v="83" actId="404"/>
          <ac:spMkLst>
            <pc:docMk/>
            <pc:sldMk cId="1144202453" sldId="345"/>
            <ac:spMk id="154" creationId="{C9B79866-4E33-418E-ABC5-81328E5A921D}"/>
          </ac:spMkLst>
        </pc:spChg>
        <pc:spChg chg="mod">
          <ac:chgData name="上村　知也" userId="4a247245-9421-4752-b5fc-760241f018b2" providerId="ADAL" clId="{8BF63AB1-622A-4B39-9117-05B6B7925052}" dt="2023-02-28T07:34:55.491" v="83" actId="404"/>
          <ac:spMkLst>
            <pc:docMk/>
            <pc:sldMk cId="1144202453" sldId="345"/>
            <ac:spMk id="156" creationId="{338623A3-AB0E-4830-B159-413CA9EFE65C}"/>
          </ac:spMkLst>
        </pc:spChg>
        <pc:spChg chg="mod">
          <ac:chgData name="上村　知也" userId="4a247245-9421-4752-b5fc-760241f018b2" providerId="ADAL" clId="{8BF63AB1-622A-4B39-9117-05B6B7925052}" dt="2023-02-28T07:34:55.491" v="83" actId="404"/>
          <ac:spMkLst>
            <pc:docMk/>
            <pc:sldMk cId="1144202453" sldId="345"/>
            <ac:spMk id="159" creationId="{12CF8C85-50DF-4C1D-990D-07360ECB4703}"/>
          </ac:spMkLst>
        </pc:spChg>
        <pc:spChg chg="mod">
          <ac:chgData name="上村　知也" userId="4a247245-9421-4752-b5fc-760241f018b2" providerId="ADAL" clId="{8BF63AB1-622A-4B39-9117-05B6B7925052}" dt="2023-02-28T07:34:55.491" v="83" actId="404"/>
          <ac:spMkLst>
            <pc:docMk/>
            <pc:sldMk cId="1144202453" sldId="345"/>
            <ac:spMk id="162" creationId="{35C4A1C4-0B45-4E5A-8A5F-F17AAE792ECB}"/>
          </ac:spMkLst>
        </pc:spChg>
        <pc:spChg chg="mod">
          <ac:chgData name="上村　知也" userId="4a247245-9421-4752-b5fc-760241f018b2" providerId="ADAL" clId="{8BF63AB1-622A-4B39-9117-05B6B7925052}" dt="2023-02-28T07:34:55.491" v="83" actId="404"/>
          <ac:spMkLst>
            <pc:docMk/>
            <pc:sldMk cId="1144202453" sldId="345"/>
            <ac:spMk id="164" creationId="{B2004158-9587-40C7-A569-EEDB147BB862}"/>
          </ac:spMkLst>
        </pc:spChg>
        <pc:spChg chg="mod">
          <ac:chgData name="上村　知也" userId="4a247245-9421-4752-b5fc-760241f018b2" providerId="ADAL" clId="{8BF63AB1-622A-4B39-9117-05B6B7925052}" dt="2023-02-28T07:34:55.491" v="83" actId="404"/>
          <ac:spMkLst>
            <pc:docMk/>
            <pc:sldMk cId="1144202453" sldId="345"/>
            <ac:spMk id="165" creationId="{16047ECB-04EC-4983-A957-44B13DC3101C}"/>
          </ac:spMkLst>
        </pc:spChg>
        <pc:spChg chg="mod">
          <ac:chgData name="上村　知也" userId="4a247245-9421-4752-b5fc-760241f018b2" providerId="ADAL" clId="{8BF63AB1-622A-4B39-9117-05B6B7925052}" dt="2023-02-28T07:34:55.491" v="83" actId="404"/>
          <ac:spMkLst>
            <pc:docMk/>
            <pc:sldMk cId="1144202453" sldId="345"/>
            <ac:spMk id="166" creationId="{EA60A0FA-4F95-4E6B-8B01-CFAA21D8DABF}"/>
          </ac:spMkLst>
        </pc:spChg>
        <pc:spChg chg="mod">
          <ac:chgData name="上村　知也" userId="4a247245-9421-4752-b5fc-760241f018b2" providerId="ADAL" clId="{8BF63AB1-622A-4B39-9117-05B6B7925052}" dt="2023-02-28T07:34:55.491" v="83" actId="404"/>
          <ac:spMkLst>
            <pc:docMk/>
            <pc:sldMk cId="1144202453" sldId="345"/>
            <ac:spMk id="167" creationId="{EB9C0796-45E3-4C54-9659-8D4C9B7FB3CA}"/>
          </ac:spMkLst>
        </pc:spChg>
        <pc:spChg chg="mod">
          <ac:chgData name="上村　知也" userId="4a247245-9421-4752-b5fc-760241f018b2" providerId="ADAL" clId="{8BF63AB1-622A-4B39-9117-05B6B7925052}" dt="2023-02-28T07:34:55.491" v="83" actId="404"/>
          <ac:spMkLst>
            <pc:docMk/>
            <pc:sldMk cId="1144202453" sldId="345"/>
            <ac:spMk id="168" creationId="{BD97DCF6-33FE-45E6-94B2-BE0822BE560E}"/>
          </ac:spMkLst>
        </pc:spChg>
        <pc:spChg chg="mod">
          <ac:chgData name="上村　知也" userId="4a247245-9421-4752-b5fc-760241f018b2" providerId="ADAL" clId="{8BF63AB1-622A-4B39-9117-05B6B7925052}" dt="2023-02-28T07:34:55.491" v="83" actId="404"/>
          <ac:spMkLst>
            <pc:docMk/>
            <pc:sldMk cId="1144202453" sldId="345"/>
            <ac:spMk id="169" creationId="{56126220-4115-4543-B32A-1781C2A61970}"/>
          </ac:spMkLst>
        </pc:spChg>
        <pc:spChg chg="mod">
          <ac:chgData name="上村　知也" userId="4a247245-9421-4752-b5fc-760241f018b2" providerId="ADAL" clId="{8BF63AB1-622A-4B39-9117-05B6B7925052}" dt="2023-02-28T07:34:55.491" v="83" actId="404"/>
          <ac:spMkLst>
            <pc:docMk/>
            <pc:sldMk cId="1144202453" sldId="345"/>
            <ac:spMk id="171" creationId="{969FBAAB-47D1-447C-9A97-0FE688858673}"/>
          </ac:spMkLst>
        </pc:spChg>
        <pc:spChg chg="mod">
          <ac:chgData name="上村　知也" userId="4a247245-9421-4752-b5fc-760241f018b2" providerId="ADAL" clId="{8BF63AB1-622A-4B39-9117-05B6B7925052}" dt="2023-02-28T07:34:55.491" v="83" actId="404"/>
          <ac:spMkLst>
            <pc:docMk/>
            <pc:sldMk cId="1144202453" sldId="345"/>
            <ac:spMk id="174" creationId="{C392F07F-0603-46E4-AC5F-8ED66DA4AB6F}"/>
          </ac:spMkLst>
        </pc:spChg>
        <pc:spChg chg="mod">
          <ac:chgData name="上村　知也" userId="4a247245-9421-4752-b5fc-760241f018b2" providerId="ADAL" clId="{8BF63AB1-622A-4B39-9117-05B6B7925052}" dt="2023-02-28T07:34:55.491" v="83" actId="404"/>
          <ac:spMkLst>
            <pc:docMk/>
            <pc:sldMk cId="1144202453" sldId="345"/>
            <ac:spMk id="177" creationId="{6591F4FA-EEB0-441C-8809-BBC64DF7439B}"/>
          </ac:spMkLst>
        </pc:spChg>
        <pc:spChg chg="mod">
          <ac:chgData name="上村　知也" userId="4a247245-9421-4752-b5fc-760241f018b2" providerId="ADAL" clId="{8BF63AB1-622A-4B39-9117-05B6B7925052}" dt="2023-02-28T07:34:55.491" v="83" actId="404"/>
          <ac:spMkLst>
            <pc:docMk/>
            <pc:sldMk cId="1144202453" sldId="345"/>
            <ac:spMk id="179" creationId="{A1827C81-F519-401C-9C0D-18BA7B69E196}"/>
          </ac:spMkLst>
        </pc:spChg>
        <pc:spChg chg="mod">
          <ac:chgData name="上村　知也" userId="4a247245-9421-4752-b5fc-760241f018b2" providerId="ADAL" clId="{8BF63AB1-622A-4B39-9117-05B6B7925052}" dt="2023-02-28T07:34:55.491" v="83" actId="404"/>
          <ac:spMkLst>
            <pc:docMk/>
            <pc:sldMk cId="1144202453" sldId="345"/>
            <ac:spMk id="180" creationId="{A1FD3286-02D4-407D-AF89-C4F89D26BB76}"/>
          </ac:spMkLst>
        </pc:spChg>
        <pc:spChg chg="mod">
          <ac:chgData name="上村　知也" userId="4a247245-9421-4752-b5fc-760241f018b2" providerId="ADAL" clId="{8BF63AB1-622A-4B39-9117-05B6B7925052}" dt="2023-02-28T07:34:55.491" v="83" actId="404"/>
          <ac:spMkLst>
            <pc:docMk/>
            <pc:sldMk cId="1144202453" sldId="345"/>
            <ac:spMk id="181" creationId="{AFEA862C-8DF8-41B4-A109-383870FFCED7}"/>
          </ac:spMkLst>
        </pc:spChg>
        <pc:spChg chg="mod">
          <ac:chgData name="上村　知也" userId="4a247245-9421-4752-b5fc-760241f018b2" providerId="ADAL" clId="{8BF63AB1-622A-4B39-9117-05B6B7925052}" dt="2023-02-28T07:34:55.491" v="83" actId="404"/>
          <ac:spMkLst>
            <pc:docMk/>
            <pc:sldMk cId="1144202453" sldId="345"/>
            <ac:spMk id="182" creationId="{D9A847C8-F812-452D-8935-48254049E890}"/>
          </ac:spMkLst>
        </pc:spChg>
        <pc:spChg chg="mod">
          <ac:chgData name="上村　知也" userId="4a247245-9421-4752-b5fc-760241f018b2" providerId="ADAL" clId="{8BF63AB1-622A-4B39-9117-05B6B7925052}" dt="2023-02-28T07:34:55.491" v="83" actId="404"/>
          <ac:spMkLst>
            <pc:docMk/>
            <pc:sldMk cId="1144202453" sldId="345"/>
            <ac:spMk id="183" creationId="{1A7F9491-BBD7-42D0-AB4A-C1573E0BAD94}"/>
          </ac:spMkLst>
        </pc:spChg>
        <pc:spChg chg="mod">
          <ac:chgData name="上村　知也" userId="4a247245-9421-4752-b5fc-760241f018b2" providerId="ADAL" clId="{8BF63AB1-622A-4B39-9117-05B6B7925052}" dt="2023-02-28T07:34:55.491" v="83" actId="404"/>
          <ac:spMkLst>
            <pc:docMk/>
            <pc:sldMk cId="1144202453" sldId="345"/>
            <ac:spMk id="184" creationId="{59165006-F95E-485D-8D53-F611398D7E65}"/>
          </ac:spMkLst>
        </pc:spChg>
        <pc:spChg chg="mod">
          <ac:chgData name="上村　知也" userId="4a247245-9421-4752-b5fc-760241f018b2" providerId="ADAL" clId="{8BF63AB1-622A-4B39-9117-05B6B7925052}" dt="2023-02-28T07:34:55.491" v="83" actId="404"/>
          <ac:spMkLst>
            <pc:docMk/>
            <pc:sldMk cId="1144202453" sldId="345"/>
            <ac:spMk id="185" creationId="{63002500-3C6C-4033-8008-0BC58BF16C81}"/>
          </ac:spMkLst>
        </pc:spChg>
        <pc:spChg chg="mod">
          <ac:chgData name="上村　知也" userId="4a247245-9421-4752-b5fc-760241f018b2" providerId="ADAL" clId="{8BF63AB1-622A-4B39-9117-05B6B7925052}" dt="2023-02-28T07:34:55.491" v="83" actId="404"/>
          <ac:spMkLst>
            <pc:docMk/>
            <pc:sldMk cId="1144202453" sldId="345"/>
            <ac:spMk id="186" creationId="{562EEDCB-474D-429B-9DDC-7652DC4E490C}"/>
          </ac:spMkLst>
        </pc:spChg>
        <pc:spChg chg="mod">
          <ac:chgData name="上村　知也" userId="4a247245-9421-4752-b5fc-760241f018b2" providerId="ADAL" clId="{8BF63AB1-622A-4B39-9117-05B6B7925052}" dt="2023-02-28T07:34:55.491" v="83" actId="404"/>
          <ac:spMkLst>
            <pc:docMk/>
            <pc:sldMk cId="1144202453" sldId="345"/>
            <ac:spMk id="187" creationId="{B6D145C4-8C53-4314-9CE0-F8B8ACF1AF1C}"/>
          </ac:spMkLst>
        </pc:spChg>
        <pc:spChg chg="mod">
          <ac:chgData name="上村　知也" userId="4a247245-9421-4752-b5fc-760241f018b2" providerId="ADAL" clId="{8BF63AB1-622A-4B39-9117-05B6B7925052}" dt="2023-02-28T07:34:55.491" v="83" actId="404"/>
          <ac:spMkLst>
            <pc:docMk/>
            <pc:sldMk cId="1144202453" sldId="345"/>
            <ac:spMk id="188" creationId="{908C5B73-99D4-4F65-B76B-95A8CAEE4331}"/>
          </ac:spMkLst>
        </pc:spChg>
        <pc:spChg chg="mod">
          <ac:chgData name="上村　知也" userId="4a247245-9421-4752-b5fc-760241f018b2" providerId="ADAL" clId="{8BF63AB1-622A-4B39-9117-05B6B7925052}" dt="2023-02-28T07:34:55.491" v="83" actId="404"/>
          <ac:spMkLst>
            <pc:docMk/>
            <pc:sldMk cId="1144202453" sldId="345"/>
            <ac:spMk id="189" creationId="{6DC6AF04-BF24-4570-8A13-6086116AC27F}"/>
          </ac:spMkLst>
        </pc:spChg>
        <pc:spChg chg="mod">
          <ac:chgData name="上村　知也" userId="4a247245-9421-4752-b5fc-760241f018b2" providerId="ADAL" clId="{8BF63AB1-622A-4B39-9117-05B6B7925052}" dt="2023-02-28T07:34:55.491" v="83" actId="404"/>
          <ac:spMkLst>
            <pc:docMk/>
            <pc:sldMk cId="1144202453" sldId="345"/>
            <ac:spMk id="190" creationId="{4731E52C-C749-40A1-8839-AD050FF112F1}"/>
          </ac:spMkLst>
        </pc:spChg>
        <pc:spChg chg="mod">
          <ac:chgData name="上村　知也" userId="4a247245-9421-4752-b5fc-760241f018b2" providerId="ADAL" clId="{8BF63AB1-622A-4B39-9117-05B6B7925052}" dt="2023-02-28T07:34:55.491" v="83" actId="404"/>
          <ac:spMkLst>
            <pc:docMk/>
            <pc:sldMk cId="1144202453" sldId="345"/>
            <ac:spMk id="191" creationId="{7F39D59B-25A1-4F1A-AABB-F29303DA8A23}"/>
          </ac:spMkLst>
        </pc:spChg>
        <pc:spChg chg="mod">
          <ac:chgData name="上村　知也" userId="4a247245-9421-4752-b5fc-760241f018b2" providerId="ADAL" clId="{8BF63AB1-622A-4B39-9117-05B6B7925052}" dt="2023-02-28T07:34:55.491" v="83" actId="404"/>
          <ac:spMkLst>
            <pc:docMk/>
            <pc:sldMk cId="1144202453" sldId="345"/>
            <ac:spMk id="192" creationId="{75C4245C-36AF-4BBD-B79A-E4F1F9731B27}"/>
          </ac:spMkLst>
        </pc:spChg>
        <pc:spChg chg="mod">
          <ac:chgData name="上村　知也" userId="4a247245-9421-4752-b5fc-760241f018b2" providerId="ADAL" clId="{8BF63AB1-622A-4B39-9117-05B6B7925052}" dt="2023-02-28T07:34:55.491" v="83" actId="404"/>
          <ac:spMkLst>
            <pc:docMk/>
            <pc:sldMk cId="1144202453" sldId="345"/>
            <ac:spMk id="193" creationId="{3A06358F-56F7-4D07-9D53-FF2FB9D15BC9}"/>
          </ac:spMkLst>
        </pc:spChg>
        <pc:spChg chg="mod">
          <ac:chgData name="上村　知也" userId="4a247245-9421-4752-b5fc-760241f018b2" providerId="ADAL" clId="{8BF63AB1-622A-4B39-9117-05B6B7925052}" dt="2023-02-28T07:34:55.491" v="83" actId="404"/>
          <ac:spMkLst>
            <pc:docMk/>
            <pc:sldMk cId="1144202453" sldId="345"/>
            <ac:spMk id="194" creationId="{7C1FC315-CFFB-4AD4-8FAF-7BEE8301E315}"/>
          </ac:spMkLst>
        </pc:spChg>
        <pc:spChg chg="mod">
          <ac:chgData name="上村　知也" userId="4a247245-9421-4752-b5fc-760241f018b2" providerId="ADAL" clId="{8BF63AB1-622A-4B39-9117-05B6B7925052}" dt="2023-02-28T07:34:55.491" v="83" actId="404"/>
          <ac:spMkLst>
            <pc:docMk/>
            <pc:sldMk cId="1144202453" sldId="345"/>
            <ac:spMk id="195" creationId="{26CC1238-49AB-4759-9E57-5795C2DDB010}"/>
          </ac:spMkLst>
        </pc:spChg>
        <pc:spChg chg="mod">
          <ac:chgData name="上村　知也" userId="4a247245-9421-4752-b5fc-760241f018b2" providerId="ADAL" clId="{8BF63AB1-622A-4B39-9117-05B6B7925052}" dt="2023-02-28T07:34:55.491" v="83" actId="404"/>
          <ac:spMkLst>
            <pc:docMk/>
            <pc:sldMk cId="1144202453" sldId="345"/>
            <ac:spMk id="196" creationId="{6D5F0D89-B3BB-485E-9F62-0C8C10ED63BA}"/>
          </ac:spMkLst>
        </pc:spChg>
        <pc:spChg chg="mod">
          <ac:chgData name="上村　知也" userId="4a247245-9421-4752-b5fc-760241f018b2" providerId="ADAL" clId="{8BF63AB1-622A-4B39-9117-05B6B7925052}" dt="2023-02-28T07:34:55.491" v="83" actId="404"/>
          <ac:spMkLst>
            <pc:docMk/>
            <pc:sldMk cId="1144202453" sldId="345"/>
            <ac:spMk id="197" creationId="{F68E6488-E9A7-41C0-A057-862C93825228}"/>
          </ac:spMkLst>
        </pc:spChg>
        <pc:spChg chg="mod">
          <ac:chgData name="上村　知也" userId="4a247245-9421-4752-b5fc-760241f018b2" providerId="ADAL" clId="{8BF63AB1-622A-4B39-9117-05B6B7925052}" dt="2023-02-28T07:34:55.491" v="83" actId="404"/>
          <ac:spMkLst>
            <pc:docMk/>
            <pc:sldMk cId="1144202453" sldId="345"/>
            <ac:spMk id="198" creationId="{4CE83F2C-1ED3-4106-A008-7E8E627C7804}"/>
          </ac:spMkLst>
        </pc:spChg>
        <pc:grpChg chg="mod">
          <ac:chgData name="上村　知也" userId="4a247245-9421-4752-b5fc-760241f018b2" providerId="ADAL" clId="{8BF63AB1-622A-4B39-9117-05B6B7925052}" dt="2023-02-28T07:34:49.552" v="78" actId="164"/>
          <ac:grpSpMkLst>
            <pc:docMk/>
            <pc:sldMk cId="1144202453" sldId="345"/>
            <ac:grpSpMk id="5" creationId="{AF597740-DA14-4489-97B7-00751E85F557}"/>
          </ac:grpSpMkLst>
        </pc:grpChg>
        <pc:grpChg chg="add mod">
          <ac:chgData name="上村　知也" userId="4a247245-9421-4752-b5fc-760241f018b2" providerId="ADAL" clId="{8BF63AB1-622A-4B39-9117-05B6B7925052}" dt="2023-02-28T07:34:53.286" v="80" actId="1076"/>
          <ac:grpSpMkLst>
            <pc:docMk/>
            <pc:sldMk cId="1144202453" sldId="345"/>
            <ac:grpSpMk id="20" creationId="{BE67BA42-334A-4595-8A62-F531F5801B0C}"/>
          </ac:grpSpMkLst>
        </pc:grpChg>
        <pc:grpChg chg="mod">
          <ac:chgData name="上村　知也" userId="4a247245-9421-4752-b5fc-760241f018b2" providerId="ADAL" clId="{8BF63AB1-622A-4B39-9117-05B6B7925052}" dt="2023-02-28T07:34:49.552" v="78" actId="164"/>
          <ac:grpSpMkLst>
            <pc:docMk/>
            <pc:sldMk cId="1144202453" sldId="345"/>
            <ac:grpSpMk id="50" creationId="{1D593B99-516B-42B6-873D-77F8EE89AACA}"/>
          </ac:grpSpMkLst>
        </pc:grpChg>
        <pc:grpChg chg="mod">
          <ac:chgData name="上村　知也" userId="4a247245-9421-4752-b5fc-760241f018b2" providerId="ADAL" clId="{8BF63AB1-622A-4B39-9117-05B6B7925052}" dt="2023-02-28T07:34:49.552" v="78" actId="164"/>
          <ac:grpSpMkLst>
            <pc:docMk/>
            <pc:sldMk cId="1144202453" sldId="345"/>
            <ac:grpSpMk id="95" creationId="{EEC6D338-0ECA-40F9-9FA9-13FA89D6B295}"/>
          </ac:grpSpMkLst>
        </pc:grpChg>
        <pc:grpChg chg="mod">
          <ac:chgData name="上村　知也" userId="4a247245-9421-4752-b5fc-760241f018b2" providerId="ADAL" clId="{8BF63AB1-622A-4B39-9117-05B6B7925052}" dt="2023-02-28T07:34:49.552" v="78" actId="164"/>
          <ac:grpSpMkLst>
            <pc:docMk/>
            <pc:sldMk cId="1144202453" sldId="345"/>
            <ac:grpSpMk id="110" creationId="{5DC242AB-3A63-4CB5-A81A-16E18B3C6211}"/>
          </ac:grpSpMkLst>
        </pc:grpChg>
        <pc:grpChg chg="mod">
          <ac:chgData name="上村　知也" userId="4a247245-9421-4752-b5fc-760241f018b2" providerId="ADAL" clId="{8BF63AB1-622A-4B39-9117-05B6B7925052}" dt="2023-02-28T07:34:49.552" v="78" actId="164"/>
          <ac:grpSpMkLst>
            <pc:docMk/>
            <pc:sldMk cId="1144202453" sldId="345"/>
            <ac:grpSpMk id="125" creationId="{2E47874C-DDBE-409D-9C16-93C9F33ED8C1}"/>
          </ac:grpSpMkLst>
        </pc:grpChg>
        <pc:grpChg chg="mod">
          <ac:chgData name="上村　知也" userId="4a247245-9421-4752-b5fc-760241f018b2" providerId="ADAL" clId="{8BF63AB1-622A-4B39-9117-05B6B7925052}" dt="2023-02-28T07:34:49.552" v="78" actId="164"/>
          <ac:grpSpMkLst>
            <pc:docMk/>
            <pc:sldMk cId="1144202453" sldId="345"/>
            <ac:grpSpMk id="140" creationId="{D6DC92C8-7EB2-48FB-914B-1BEC97A9508A}"/>
          </ac:grpSpMkLst>
        </pc:grpChg>
        <pc:grpChg chg="mod">
          <ac:chgData name="上村　知也" userId="4a247245-9421-4752-b5fc-760241f018b2" providerId="ADAL" clId="{8BF63AB1-622A-4B39-9117-05B6B7925052}" dt="2023-02-28T07:34:49.552" v="78" actId="164"/>
          <ac:grpSpMkLst>
            <pc:docMk/>
            <pc:sldMk cId="1144202453" sldId="345"/>
            <ac:grpSpMk id="155" creationId="{8DA5BE0B-01DC-4C95-8D5D-F6BA1901D0A5}"/>
          </ac:grpSpMkLst>
        </pc:grpChg>
        <pc:grpChg chg="mod">
          <ac:chgData name="上村　知也" userId="4a247245-9421-4752-b5fc-760241f018b2" providerId="ADAL" clId="{8BF63AB1-622A-4B39-9117-05B6B7925052}" dt="2023-02-28T07:34:49.552" v="78" actId="164"/>
          <ac:grpSpMkLst>
            <pc:docMk/>
            <pc:sldMk cId="1144202453" sldId="345"/>
            <ac:grpSpMk id="170" creationId="{826271A8-9941-46C8-ABA4-3DA02C96FD5D}"/>
          </ac:grpSpMkLst>
        </pc:grpChg>
      </pc:sldChg>
      <pc:sldChg chg="modSp">
        <pc:chgData name="上村　知也" userId="4a247245-9421-4752-b5fc-760241f018b2" providerId="ADAL" clId="{8BF63AB1-622A-4B39-9117-05B6B7925052}" dt="2023-02-28T07:36:35.703" v="101"/>
        <pc:sldMkLst>
          <pc:docMk/>
          <pc:sldMk cId="3108757437" sldId="350"/>
        </pc:sldMkLst>
        <pc:spChg chg="mod">
          <ac:chgData name="上村　知也" userId="4a247245-9421-4752-b5fc-760241f018b2" providerId="ADAL" clId="{8BF63AB1-622A-4B39-9117-05B6B7925052}" dt="2023-02-28T07:36:35.703" v="101"/>
          <ac:spMkLst>
            <pc:docMk/>
            <pc:sldMk cId="3108757437" sldId="350"/>
            <ac:spMk id="2" creationId="{4FD2B7F3-0016-41B8-9DD6-AB1CDD4CD379}"/>
          </ac:spMkLst>
        </pc:spChg>
        <pc:spChg chg="mod">
          <ac:chgData name="上村　知也" userId="4a247245-9421-4752-b5fc-760241f018b2" providerId="ADAL" clId="{8BF63AB1-622A-4B39-9117-05B6B7925052}" dt="2023-02-28T07:35:15.990" v="87" actId="1076"/>
          <ac:spMkLst>
            <pc:docMk/>
            <pc:sldMk cId="3108757437" sldId="350"/>
            <ac:spMk id="5" creationId="{9743F9A2-B3A1-4164-8A74-CD2840869C57}"/>
          </ac:spMkLst>
        </pc:spChg>
        <pc:spChg chg="mod">
          <ac:chgData name="上村　知也" userId="4a247245-9421-4752-b5fc-760241f018b2" providerId="ADAL" clId="{8BF63AB1-622A-4B39-9117-05B6B7925052}" dt="2023-02-28T07:35:15.990" v="87" actId="1076"/>
          <ac:spMkLst>
            <pc:docMk/>
            <pc:sldMk cId="3108757437" sldId="350"/>
            <ac:spMk id="6" creationId="{0775D194-B3EE-4469-95D8-1C7FC81E8E33}"/>
          </ac:spMkLst>
        </pc:spChg>
        <pc:spChg chg="mod">
          <ac:chgData name="上村　知也" userId="4a247245-9421-4752-b5fc-760241f018b2" providerId="ADAL" clId="{8BF63AB1-622A-4B39-9117-05B6B7925052}" dt="2023-02-28T07:35:10.391" v="85" actId="1076"/>
          <ac:spMkLst>
            <pc:docMk/>
            <pc:sldMk cId="3108757437" sldId="350"/>
            <ac:spMk id="9" creationId="{208D6ED6-1546-4154-B448-6680E1FB5F28}"/>
          </ac:spMkLst>
        </pc:spChg>
        <pc:spChg chg="mod">
          <ac:chgData name="上村　知也" userId="4a247245-9421-4752-b5fc-760241f018b2" providerId="ADAL" clId="{8BF63AB1-622A-4B39-9117-05B6B7925052}" dt="2023-02-28T07:35:12.651" v="86" actId="1076"/>
          <ac:spMkLst>
            <pc:docMk/>
            <pc:sldMk cId="3108757437" sldId="350"/>
            <ac:spMk id="26" creationId="{02DF2623-D9EB-4E93-95E9-77C4CDDABCD6}"/>
          </ac:spMkLst>
        </pc:spChg>
        <pc:picChg chg="mod">
          <ac:chgData name="上村　知也" userId="4a247245-9421-4752-b5fc-760241f018b2" providerId="ADAL" clId="{8BF63AB1-622A-4B39-9117-05B6B7925052}" dt="2023-02-28T07:35:02.668" v="84" actId="1076"/>
          <ac:picMkLst>
            <pc:docMk/>
            <pc:sldMk cId="3108757437" sldId="350"/>
            <ac:picMk id="1026" creationId="{8D7A5190-65AB-400A-B32A-5ABCB3A2DC7A}"/>
          </ac:picMkLst>
        </pc:picChg>
        <pc:picChg chg="mod">
          <ac:chgData name="上村　知也" userId="4a247245-9421-4752-b5fc-760241f018b2" providerId="ADAL" clId="{8BF63AB1-622A-4B39-9117-05B6B7925052}" dt="2023-02-28T07:35:10.391" v="85" actId="1076"/>
          <ac:picMkLst>
            <pc:docMk/>
            <pc:sldMk cId="3108757437" sldId="350"/>
            <ac:picMk id="3074" creationId="{94AC8FCE-9190-4CA1-B097-B351E8722EF8}"/>
          </ac:picMkLst>
        </pc:picChg>
        <pc:cxnChg chg="mod">
          <ac:chgData name="上村　知也" userId="4a247245-9421-4752-b5fc-760241f018b2" providerId="ADAL" clId="{8BF63AB1-622A-4B39-9117-05B6B7925052}" dt="2023-02-28T07:35:10.391" v="85" actId="1076"/>
          <ac:cxnSpMkLst>
            <pc:docMk/>
            <pc:sldMk cId="3108757437" sldId="350"/>
            <ac:cxnSpMk id="8" creationId="{6EB03478-5C2B-435C-9EAA-71B8E156F4B7}"/>
          </ac:cxnSpMkLst>
        </pc:cxnChg>
        <pc:cxnChg chg="mod">
          <ac:chgData name="上村　知也" userId="4a247245-9421-4752-b5fc-760241f018b2" providerId="ADAL" clId="{8BF63AB1-622A-4B39-9117-05B6B7925052}" dt="2023-02-28T07:35:10.391" v="85" actId="1076"/>
          <ac:cxnSpMkLst>
            <pc:docMk/>
            <pc:sldMk cId="3108757437" sldId="350"/>
            <ac:cxnSpMk id="12" creationId="{9B0B8DC3-27F2-446E-8F8C-E7121492ACCC}"/>
          </ac:cxnSpMkLst>
        </pc:cxnChg>
      </pc:sldChg>
      <pc:sldChg chg="modSp">
        <pc:chgData name="上村　知也" userId="4a247245-9421-4752-b5fc-760241f018b2" providerId="ADAL" clId="{8BF63AB1-622A-4B39-9117-05B6B7925052}" dt="2023-02-28T07:35:25.680" v="88" actId="2710"/>
        <pc:sldMkLst>
          <pc:docMk/>
          <pc:sldMk cId="2760627950" sldId="353"/>
        </pc:sldMkLst>
        <pc:spChg chg="mod">
          <ac:chgData name="上村　知也" userId="4a247245-9421-4752-b5fc-760241f018b2" providerId="ADAL" clId="{8BF63AB1-622A-4B39-9117-05B6B7925052}" dt="2023-02-28T07:35:25.680" v="88" actId="2710"/>
          <ac:spMkLst>
            <pc:docMk/>
            <pc:sldMk cId="2760627950" sldId="353"/>
            <ac:spMk id="5" creationId="{A56945B6-90EA-4A5A-AB97-3AEF8A8121CB}"/>
          </ac:spMkLst>
        </pc:spChg>
      </pc:sldChg>
      <pc:sldChg chg="modSp">
        <pc:chgData name="上村　知也" userId="4a247245-9421-4752-b5fc-760241f018b2" providerId="ADAL" clId="{8BF63AB1-622A-4B39-9117-05B6B7925052}" dt="2023-02-28T07:35:31.625" v="89" actId="1076"/>
        <pc:sldMkLst>
          <pc:docMk/>
          <pc:sldMk cId="3360610706" sldId="354"/>
        </pc:sldMkLst>
        <pc:spChg chg="mod">
          <ac:chgData name="上村　知也" userId="4a247245-9421-4752-b5fc-760241f018b2" providerId="ADAL" clId="{8BF63AB1-622A-4B39-9117-05B6B7925052}" dt="2023-02-28T07:30:30.534" v="25" actId="27636"/>
          <ac:spMkLst>
            <pc:docMk/>
            <pc:sldMk cId="3360610706" sldId="354"/>
            <ac:spMk id="2" creationId="{74FCBA84-5173-414B-B948-2BCDAD43916E}"/>
          </ac:spMkLst>
        </pc:spChg>
        <pc:spChg chg="mod">
          <ac:chgData name="上村　知也" userId="4a247245-9421-4752-b5fc-760241f018b2" providerId="ADAL" clId="{8BF63AB1-622A-4B39-9117-05B6B7925052}" dt="2023-02-28T07:35:31.625" v="89" actId="1076"/>
          <ac:spMkLst>
            <pc:docMk/>
            <pc:sldMk cId="3360610706" sldId="354"/>
            <ac:spMk id="35" creationId="{760CA567-EE6F-4E7C-A14E-A5F625B86755}"/>
          </ac:spMkLst>
        </pc:spChg>
        <pc:picChg chg="mod">
          <ac:chgData name="上村　知也" userId="4a247245-9421-4752-b5fc-760241f018b2" providerId="ADAL" clId="{8BF63AB1-622A-4B39-9117-05B6B7925052}" dt="2023-02-28T07:35:31.625" v="89" actId="1076"/>
          <ac:picMkLst>
            <pc:docMk/>
            <pc:sldMk cId="3360610706" sldId="354"/>
            <ac:picMk id="1030" creationId="{9C7D4945-5CF2-4F9B-9813-145779196B66}"/>
          </ac:picMkLst>
        </pc:picChg>
        <pc:cxnChg chg="mod">
          <ac:chgData name="上村　知也" userId="4a247245-9421-4752-b5fc-760241f018b2" providerId="ADAL" clId="{8BF63AB1-622A-4B39-9117-05B6B7925052}" dt="2023-02-28T07:35:31.625" v="89" actId="1076"/>
          <ac:cxnSpMkLst>
            <pc:docMk/>
            <pc:sldMk cId="3360610706" sldId="354"/>
            <ac:cxnSpMk id="34" creationId="{BAD26895-FD13-4A38-84F7-43E49E566445}"/>
          </ac:cxnSpMkLst>
        </pc:cxnChg>
      </pc:sldChg>
      <pc:sldChg chg="modSp">
        <pc:chgData name="上村　知也" userId="4a247245-9421-4752-b5fc-760241f018b2" providerId="ADAL" clId="{8BF63AB1-622A-4B39-9117-05B6B7925052}" dt="2023-02-28T07:35:40.483" v="90" actId="1076"/>
        <pc:sldMkLst>
          <pc:docMk/>
          <pc:sldMk cId="1818614296" sldId="358"/>
        </pc:sldMkLst>
        <pc:spChg chg="mod">
          <ac:chgData name="上村　知也" userId="4a247245-9421-4752-b5fc-760241f018b2" providerId="ADAL" clId="{8BF63AB1-622A-4B39-9117-05B6B7925052}" dt="2023-02-28T07:30:30.558" v="26" actId="27636"/>
          <ac:spMkLst>
            <pc:docMk/>
            <pc:sldMk cId="1818614296" sldId="358"/>
            <ac:spMk id="2" creationId="{DEB8CC49-62A6-45C1-8DFC-283C3229A39E}"/>
          </ac:spMkLst>
        </pc:spChg>
        <pc:spChg chg="mod">
          <ac:chgData name="上村　知也" userId="4a247245-9421-4752-b5fc-760241f018b2" providerId="ADAL" clId="{8BF63AB1-622A-4B39-9117-05B6B7925052}" dt="2023-02-28T07:35:40.483" v="90" actId="1076"/>
          <ac:spMkLst>
            <pc:docMk/>
            <pc:sldMk cId="1818614296" sldId="358"/>
            <ac:spMk id="10" creationId="{5E135F3A-7340-4D16-9EBE-D398E24BA63D}"/>
          </ac:spMkLst>
        </pc:spChg>
        <pc:picChg chg="mod">
          <ac:chgData name="上村　知也" userId="4a247245-9421-4752-b5fc-760241f018b2" providerId="ADAL" clId="{8BF63AB1-622A-4B39-9117-05B6B7925052}" dt="2023-02-28T07:35:40.483" v="90" actId="1076"/>
          <ac:picMkLst>
            <pc:docMk/>
            <pc:sldMk cId="1818614296" sldId="358"/>
            <ac:picMk id="2052" creationId="{1C307E24-5A59-4D27-ACCA-FF2F2589C75A}"/>
          </ac:picMkLst>
        </pc:picChg>
        <pc:cxnChg chg="mod">
          <ac:chgData name="上村　知也" userId="4a247245-9421-4752-b5fc-760241f018b2" providerId="ADAL" clId="{8BF63AB1-622A-4B39-9117-05B6B7925052}" dt="2023-02-28T07:35:40.483" v="90" actId="1076"/>
          <ac:cxnSpMkLst>
            <pc:docMk/>
            <pc:sldMk cId="1818614296" sldId="358"/>
            <ac:cxnSpMk id="6" creationId="{C8A7047E-5E34-40CE-8FDE-72D7089883E8}"/>
          </ac:cxnSpMkLst>
        </pc:cxnChg>
        <pc:cxnChg chg="mod">
          <ac:chgData name="上村　知也" userId="4a247245-9421-4752-b5fc-760241f018b2" providerId="ADAL" clId="{8BF63AB1-622A-4B39-9117-05B6B7925052}" dt="2023-02-28T07:35:40.483" v="90" actId="1076"/>
          <ac:cxnSpMkLst>
            <pc:docMk/>
            <pc:sldMk cId="1818614296" sldId="358"/>
            <ac:cxnSpMk id="9" creationId="{E7BCB648-7ADF-433A-AC13-FDF8AF4230A0}"/>
          </ac:cxnSpMkLst>
        </pc:cxnChg>
      </pc:sldChg>
      <pc:sldChg chg="modSp">
        <pc:chgData name="上村　知也" userId="4a247245-9421-4752-b5fc-760241f018b2" providerId="ADAL" clId="{8BF63AB1-622A-4B39-9117-05B6B7925052}" dt="2023-02-28T07:35:51.621" v="93" actId="1076"/>
        <pc:sldMkLst>
          <pc:docMk/>
          <pc:sldMk cId="2349656383" sldId="361"/>
        </pc:sldMkLst>
        <pc:spChg chg="mod">
          <ac:chgData name="上村　知也" userId="4a247245-9421-4752-b5fc-760241f018b2" providerId="ADAL" clId="{8BF63AB1-622A-4B39-9117-05B6B7925052}" dt="2023-02-28T07:35:46.466" v="91" actId="2710"/>
          <ac:spMkLst>
            <pc:docMk/>
            <pc:sldMk cId="2349656383" sldId="361"/>
            <ac:spMk id="2" creationId="{C22B157E-5852-47D5-939B-9EA543AA099B}"/>
          </ac:spMkLst>
        </pc:spChg>
        <pc:picChg chg="mod">
          <ac:chgData name="上村　知也" userId="4a247245-9421-4752-b5fc-760241f018b2" providerId="ADAL" clId="{8BF63AB1-622A-4B39-9117-05B6B7925052}" dt="2023-02-28T07:35:51.621" v="93" actId="1076"/>
          <ac:picMkLst>
            <pc:docMk/>
            <pc:sldMk cId="2349656383" sldId="361"/>
            <ac:picMk id="5" creationId="{9C524568-3454-430B-B844-12D705B1843B}"/>
          </ac:picMkLst>
        </pc:picChg>
        <pc:picChg chg="mod">
          <ac:chgData name="上村　知也" userId="4a247245-9421-4752-b5fc-760241f018b2" providerId="ADAL" clId="{8BF63AB1-622A-4B39-9117-05B6B7925052}" dt="2023-02-28T07:35:51.621" v="93" actId="1076"/>
          <ac:picMkLst>
            <pc:docMk/>
            <pc:sldMk cId="2349656383" sldId="361"/>
            <ac:picMk id="7" creationId="{D85BB171-9C54-417B-BAE9-45898392D24F}"/>
          </ac:picMkLst>
        </pc:picChg>
      </pc:sldChg>
      <pc:sldChg chg="modSp">
        <pc:chgData name="上村　知也" userId="4a247245-9421-4752-b5fc-760241f018b2" providerId="ADAL" clId="{8BF63AB1-622A-4B39-9117-05B6B7925052}" dt="2023-02-28T07:30:30.594" v="27" actId="27636"/>
        <pc:sldMkLst>
          <pc:docMk/>
          <pc:sldMk cId="3238205299" sldId="362"/>
        </pc:sldMkLst>
        <pc:spChg chg="mod">
          <ac:chgData name="上村　知也" userId="4a247245-9421-4752-b5fc-760241f018b2" providerId="ADAL" clId="{8BF63AB1-622A-4B39-9117-05B6B7925052}" dt="2023-02-28T07:30:30.594" v="27" actId="27636"/>
          <ac:spMkLst>
            <pc:docMk/>
            <pc:sldMk cId="3238205299" sldId="362"/>
            <ac:spMk id="4" creationId="{A7487C07-B873-4A67-A5B5-587AE675B76D}"/>
          </ac:spMkLst>
        </pc:spChg>
      </pc:sldChg>
      <pc:sldChg chg="modSp">
        <pc:chgData name="上村　知也" userId="4a247245-9421-4752-b5fc-760241f018b2" providerId="ADAL" clId="{8BF63AB1-622A-4B39-9117-05B6B7925052}" dt="2023-02-28T07:37:59.587" v="112" actId="208"/>
        <pc:sldMkLst>
          <pc:docMk/>
          <pc:sldMk cId="4229141412" sldId="364"/>
        </pc:sldMkLst>
        <pc:spChg chg="mod">
          <ac:chgData name="上村　知也" userId="4a247245-9421-4752-b5fc-760241f018b2" providerId="ADAL" clId="{8BF63AB1-622A-4B39-9117-05B6B7925052}" dt="2023-02-28T07:37:59.587" v="112" actId="208"/>
          <ac:spMkLst>
            <pc:docMk/>
            <pc:sldMk cId="4229141412" sldId="364"/>
            <ac:spMk id="5" creationId="{5A45641E-E753-4E73-8230-36D9237C3AAD}"/>
          </ac:spMkLst>
        </pc:spChg>
        <pc:spChg chg="mod">
          <ac:chgData name="上村　知也" userId="4a247245-9421-4752-b5fc-760241f018b2" providerId="ADAL" clId="{8BF63AB1-622A-4B39-9117-05B6B7925052}" dt="2023-02-28T07:37:59.587" v="112" actId="208"/>
          <ac:spMkLst>
            <pc:docMk/>
            <pc:sldMk cId="4229141412" sldId="364"/>
            <ac:spMk id="6" creationId="{821824C2-6AE6-4B61-B159-3B1BF0081968}"/>
          </ac:spMkLst>
        </pc:spChg>
        <pc:spChg chg="mod">
          <ac:chgData name="上村　知也" userId="4a247245-9421-4752-b5fc-760241f018b2" providerId="ADAL" clId="{8BF63AB1-622A-4B39-9117-05B6B7925052}" dt="2023-02-28T07:37:59.587" v="112" actId="208"/>
          <ac:spMkLst>
            <pc:docMk/>
            <pc:sldMk cId="4229141412" sldId="364"/>
            <ac:spMk id="7" creationId="{8C08F655-9EB0-4513-AF59-EE6AD6E458BB}"/>
          </ac:spMkLst>
        </pc:spChg>
        <pc:spChg chg="mod">
          <ac:chgData name="上村　知也" userId="4a247245-9421-4752-b5fc-760241f018b2" providerId="ADAL" clId="{8BF63AB1-622A-4B39-9117-05B6B7925052}" dt="2023-02-28T07:37:40.767" v="106" actId="207"/>
          <ac:spMkLst>
            <pc:docMk/>
            <pc:sldMk cId="4229141412" sldId="364"/>
            <ac:spMk id="18" creationId="{9A28617B-143C-48F5-A2E9-69C2837CAC99}"/>
          </ac:spMkLst>
        </pc:spChg>
        <pc:spChg chg="mod">
          <ac:chgData name="上村　知也" userId="4a247245-9421-4752-b5fc-760241f018b2" providerId="ADAL" clId="{8BF63AB1-622A-4B39-9117-05B6B7925052}" dt="2023-02-28T07:37:40.767" v="106" actId="207"/>
          <ac:spMkLst>
            <pc:docMk/>
            <pc:sldMk cId="4229141412" sldId="364"/>
            <ac:spMk id="21" creationId="{C73F6D9E-80FE-40A8-876E-62670220B922}"/>
          </ac:spMkLst>
        </pc:spChg>
        <pc:spChg chg="mod">
          <ac:chgData name="上村　知也" userId="4a247245-9421-4752-b5fc-760241f018b2" providerId="ADAL" clId="{8BF63AB1-622A-4B39-9117-05B6B7925052}" dt="2023-02-28T07:37:40.767" v="106" actId="207"/>
          <ac:spMkLst>
            <pc:docMk/>
            <pc:sldMk cId="4229141412" sldId="364"/>
            <ac:spMk id="22" creationId="{ABE91234-5E23-438E-A7DB-AA1552491602}"/>
          </ac:spMkLst>
        </pc:spChg>
        <pc:spChg chg="mod">
          <ac:chgData name="上村　知也" userId="4a247245-9421-4752-b5fc-760241f018b2" providerId="ADAL" clId="{8BF63AB1-622A-4B39-9117-05B6B7925052}" dt="2023-02-28T07:37:40.767" v="106" actId="207"/>
          <ac:spMkLst>
            <pc:docMk/>
            <pc:sldMk cId="4229141412" sldId="364"/>
            <ac:spMk id="23" creationId="{A6EABA7D-57AF-4144-B24B-6876F380C313}"/>
          </ac:spMkLst>
        </pc:spChg>
        <pc:spChg chg="mod">
          <ac:chgData name="上村　知也" userId="4a247245-9421-4752-b5fc-760241f018b2" providerId="ADAL" clId="{8BF63AB1-622A-4B39-9117-05B6B7925052}" dt="2023-02-28T07:37:40.767" v="106" actId="207"/>
          <ac:spMkLst>
            <pc:docMk/>
            <pc:sldMk cId="4229141412" sldId="364"/>
            <ac:spMk id="25" creationId="{1D4C1123-ACFE-48C5-A4C4-1B19AD87C98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1"/>
            <a:ext cx="2918831" cy="495029"/>
          </a:xfrm>
          <a:prstGeom prst="rect">
            <a:avLst/>
          </a:prstGeom>
        </p:spPr>
        <p:txBody>
          <a:bodyPr vert="horz" lIns="91440" tIns="45720" rIns="91440" bIns="45720" rtlCol="0"/>
          <a:lstStyle>
            <a:lvl1pPr algn="r">
              <a:defRPr sz="1200"/>
            </a:lvl1pPr>
          </a:lstStyle>
          <a:p>
            <a:fld id="{9E15B7A9-4BC5-274F-8D23-DF4745F420DC}" type="datetimeFigureOut">
              <a:rPr kumimoji="1" lang="ja-JP" altLang="en-US" smtClean="0"/>
              <a:t>2023/2/28</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2"/>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F9A4F6A0-190A-4145-9E3E-E7A4071EE181}" type="slidenum">
              <a:rPr kumimoji="1" lang="ja-JP" altLang="en-US" smtClean="0"/>
              <a:t>‹#›</a:t>
            </a:fld>
            <a:endParaRPr kumimoji="1" lang="ja-JP" altLang="en-US"/>
          </a:p>
        </p:txBody>
      </p:sp>
    </p:spTree>
    <p:extLst>
      <p:ext uri="{BB962C8B-B14F-4D97-AF65-F5344CB8AC3E}">
        <p14:creationId xmlns:p14="http://schemas.microsoft.com/office/powerpoint/2010/main" val="64390689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9A4F6A0-190A-4145-9E3E-E7A4071EE181}" type="slidenum">
              <a:rPr kumimoji="1" lang="ja-JP" altLang="en-US" smtClean="0"/>
              <a:t>7</a:t>
            </a:fld>
            <a:endParaRPr kumimoji="1" lang="ja-JP" altLang="en-US"/>
          </a:p>
        </p:txBody>
      </p:sp>
    </p:spTree>
    <p:extLst>
      <p:ext uri="{BB962C8B-B14F-4D97-AF65-F5344CB8AC3E}">
        <p14:creationId xmlns:p14="http://schemas.microsoft.com/office/powerpoint/2010/main" val="155716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9A4F6A0-190A-4145-9E3E-E7A4071EE181}" type="slidenum">
              <a:rPr kumimoji="1" lang="ja-JP" altLang="en-US" smtClean="0"/>
              <a:t>48</a:t>
            </a:fld>
            <a:endParaRPr kumimoji="1" lang="ja-JP" altLang="en-US"/>
          </a:p>
        </p:txBody>
      </p:sp>
    </p:spTree>
    <p:extLst>
      <p:ext uri="{BB962C8B-B14F-4D97-AF65-F5344CB8AC3E}">
        <p14:creationId xmlns:p14="http://schemas.microsoft.com/office/powerpoint/2010/main" val="564646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9A4F6A0-190A-4145-9E3E-E7A4071EE181}" type="slidenum">
              <a:rPr kumimoji="1" lang="ja-JP" altLang="en-US" smtClean="0"/>
              <a:t>49</a:t>
            </a:fld>
            <a:endParaRPr kumimoji="1" lang="ja-JP" altLang="en-US"/>
          </a:p>
        </p:txBody>
      </p:sp>
    </p:spTree>
    <p:extLst>
      <p:ext uri="{BB962C8B-B14F-4D97-AF65-F5344CB8AC3E}">
        <p14:creationId xmlns:p14="http://schemas.microsoft.com/office/powerpoint/2010/main" val="373526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9A4F6A0-190A-4145-9E3E-E7A4071EE181}" type="slidenum">
              <a:rPr kumimoji="1" lang="ja-JP" altLang="en-US" smtClean="0"/>
              <a:t>51</a:t>
            </a:fld>
            <a:endParaRPr kumimoji="1" lang="ja-JP" altLang="en-US"/>
          </a:p>
        </p:txBody>
      </p:sp>
    </p:spTree>
    <p:extLst>
      <p:ext uri="{BB962C8B-B14F-4D97-AF65-F5344CB8AC3E}">
        <p14:creationId xmlns:p14="http://schemas.microsoft.com/office/powerpoint/2010/main" val="3400634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9A4F6A0-190A-4145-9E3E-E7A4071EE181}" type="slidenum">
              <a:rPr kumimoji="1" lang="ja-JP" altLang="en-US" smtClean="0"/>
              <a:t>55</a:t>
            </a:fld>
            <a:endParaRPr kumimoji="1" lang="ja-JP" altLang="en-US"/>
          </a:p>
        </p:txBody>
      </p:sp>
    </p:spTree>
    <p:extLst>
      <p:ext uri="{BB962C8B-B14F-4D97-AF65-F5344CB8AC3E}">
        <p14:creationId xmlns:p14="http://schemas.microsoft.com/office/powerpoint/2010/main" val="469097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9A4F6A0-190A-4145-9E3E-E7A4071EE181}" type="slidenum">
              <a:rPr kumimoji="1" lang="ja-JP" altLang="en-US" smtClean="0"/>
              <a:t>56</a:t>
            </a:fld>
            <a:endParaRPr kumimoji="1" lang="ja-JP" altLang="en-US"/>
          </a:p>
        </p:txBody>
      </p:sp>
    </p:spTree>
    <p:extLst>
      <p:ext uri="{BB962C8B-B14F-4D97-AF65-F5344CB8AC3E}">
        <p14:creationId xmlns:p14="http://schemas.microsoft.com/office/powerpoint/2010/main" val="901874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9A4F6A0-190A-4145-9E3E-E7A4071EE181}" type="slidenum">
              <a:rPr kumimoji="1" lang="ja-JP" altLang="en-US" smtClean="0"/>
              <a:t>58</a:t>
            </a:fld>
            <a:endParaRPr kumimoji="1" lang="ja-JP" altLang="en-US"/>
          </a:p>
        </p:txBody>
      </p:sp>
    </p:spTree>
    <p:extLst>
      <p:ext uri="{BB962C8B-B14F-4D97-AF65-F5344CB8AC3E}">
        <p14:creationId xmlns:p14="http://schemas.microsoft.com/office/powerpoint/2010/main" val="3620518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9A4F6A0-190A-4145-9E3E-E7A4071EE181}" type="slidenum">
              <a:rPr kumimoji="1" lang="ja-JP" altLang="en-US" smtClean="0"/>
              <a:t>62</a:t>
            </a:fld>
            <a:endParaRPr kumimoji="1" lang="ja-JP" altLang="en-US"/>
          </a:p>
        </p:txBody>
      </p:sp>
    </p:spTree>
    <p:extLst>
      <p:ext uri="{BB962C8B-B14F-4D97-AF65-F5344CB8AC3E}">
        <p14:creationId xmlns:p14="http://schemas.microsoft.com/office/powerpoint/2010/main" val="2544562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9A4F6A0-190A-4145-9E3E-E7A4071EE181}" type="slidenum">
              <a:rPr kumimoji="1" lang="ja-JP" altLang="en-US" smtClean="0"/>
              <a:t>64</a:t>
            </a:fld>
            <a:endParaRPr kumimoji="1" lang="ja-JP" altLang="en-US"/>
          </a:p>
        </p:txBody>
      </p:sp>
    </p:spTree>
    <p:extLst>
      <p:ext uri="{BB962C8B-B14F-4D97-AF65-F5344CB8AC3E}">
        <p14:creationId xmlns:p14="http://schemas.microsoft.com/office/powerpoint/2010/main" val="3472338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9A4F6A0-190A-4145-9E3E-E7A4071EE181}" type="slidenum">
              <a:rPr kumimoji="1" lang="ja-JP" altLang="en-US" smtClean="0"/>
              <a:t>68</a:t>
            </a:fld>
            <a:endParaRPr kumimoji="1" lang="ja-JP" altLang="en-US"/>
          </a:p>
        </p:txBody>
      </p:sp>
    </p:spTree>
    <p:extLst>
      <p:ext uri="{BB962C8B-B14F-4D97-AF65-F5344CB8AC3E}">
        <p14:creationId xmlns:p14="http://schemas.microsoft.com/office/powerpoint/2010/main" val="1084882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9A4F6A0-190A-4145-9E3E-E7A4071EE181}" type="slidenum">
              <a:rPr kumimoji="1" lang="ja-JP" altLang="en-US" smtClean="0"/>
              <a:t>70</a:t>
            </a:fld>
            <a:endParaRPr kumimoji="1" lang="ja-JP" altLang="en-US"/>
          </a:p>
        </p:txBody>
      </p:sp>
    </p:spTree>
    <p:extLst>
      <p:ext uri="{BB962C8B-B14F-4D97-AF65-F5344CB8AC3E}">
        <p14:creationId xmlns:p14="http://schemas.microsoft.com/office/powerpoint/2010/main" val="216499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9A4F6A0-190A-4145-9E3E-E7A4071EE181}" type="slidenum">
              <a:rPr kumimoji="1" lang="ja-JP" altLang="en-US" smtClean="0"/>
              <a:t>8</a:t>
            </a:fld>
            <a:endParaRPr kumimoji="1" lang="ja-JP" altLang="en-US"/>
          </a:p>
        </p:txBody>
      </p:sp>
    </p:spTree>
    <p:extLst>
      <p:ext uri="{BB962C8B-B14F-4D97-AF65-F5344CB8AC3E}">
        <p14:creationId xmlns:p14="http://schemas.microsoft.com/office/powerpoint/2010/main" val="322197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9A4F6A0-190A-4145-9E3E-E7A4071EE181}" type="slidenum">
              <a:rPr kumimoji="1" lang="ja-JP" altLang="en-US" smtClean="0"/>
              <a:t>9</a:t>
            </a:fld>
            <a:endParaRPr kumimoji="1" lang="ja-JP" altLang="en-US"/>
          </a:p>
        </p:txBody>
      </p:sp>
    </p:spTree>
    <p:extLst>
      <p:ext uri="{BB962C8B-B14F-4D97-AF65-F5344CB8AC3E}">
        <p14:creationId xmlns:p14="http://schemas.microsoft.com/office/powerpoint/2010/main" val="3077974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9A4F6A0-190A-4145-9E3E-E7A4071EE181}" type="slidenum">
              <a:rPr kumimoji="1" lang="ja-JP" altLang="en-US" smtClean="0"/>
              <a:t>11</a:t>
            </a:fld>
            <a:endParaRPr kumimoji="1" lang="ja-JP" altLang="en-US"/>
          </a:p>
        </p:txBody>
      </p:sp>
    </p:spTree>
    <p:extLst>
      <p:ext uri="{BB962C8B-B14F-4D97-AF65-F5344CB8AC3E}">
        <p14:creationId xmlns:p14="http://schemas.microsoft.com/office/powerpoint/2010/main" val="3887608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9A4F6A0-190A-4145-9E3E-E7A4071EE181}" type="slidenum">
              <a:rPr kumimoji="1" lang="ja-JP" altLang="en-US" smtClean="0"/>
              <a:t>12</a:t>
            </a:fld>
            <a:endParaRPr kumimoji="1" lang="ja-JP" altLang="en-US"/>
          </a:p>
        </p:txBody>
      </p:sp>
    </p:spTree>
    <p:extLst>
      <p:ext uri="{BB962C8B-B14F-4D97-AF65-F5344CB8AC3E}">
        <p14:creationId xmlns:p14="http://schemas.microsoft.com/office/powerpoint/2010/main" val="844237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9A4F6A0-190A-4145-9E3E-E7A4071EE181}" type="slidenum">
              <a:rPr kumimoji="1" lang="ja-JP" altLang="en-US" smtClean="0"/>
              <a:t>15</a:t>
            </a:fld>
            <a:endParaRPr kumimoji="1" lang="ja-JP" altLang="en-US"/>
          </a:p>
        </p:txBody>
      </p:sp>
    </p:spTree>
    <p:extLst>
      <p:ext uri="{BB962C8B-B14F-4D97-AF65-F5344CB8AC3E}">
        <p14:creationId xmlns:p14="http://schemas.microsoft.com/office/powerpoint/2010/main" val="95015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9A4F6A0-190A-4145-9E3E-E7A4071EE181}" type="slidenum">
              <a:rPr kumimoji="1" lang="ja-JP" altLang="en-US" smtClean="0"/>
              <a:t>17</a:t>
            </a:fld>
            <a:endParaRPr kumimoji="1" lang="ja-JP" altLang="en-US"/>
          </a:p>
        </p:txBody>
      </p:sp>
    </p:spTree>
    <p:extLst>
      <p:ext uri="{BB962C8B-B14F-4D97-AF65-F5344CB8AC3E}">
        <p14:creationId xmlns:p14="http://schemas.microsoft.com/office/powerpoint/2010/main" val="1068144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9A4F6A0-190A-4145-9E3E-E7A4071EE181}" type="slidenum">
              <a:rPr kumimoji="1" lang="ja-JP" altLang="en-US" smtClean="0"/>
              <a:t>21</a:t>
            </a:fld>
            <a:endParaRPr kumimoji="1" lang="ja-JP" altLang="en-US"/>
          </a:p>
        </p:txBody>
      </p:sp>
    </p:spTree>
    <p:extLst>
      <p:ext uri="{BB962C8B-B14F-4D97-AF65-F5344CB8AC3E}">
        <p14:creationId xmlns:p14="http://schemas.microsoft.com/office/powerpoint/2010/main" val="4014987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9A4F6A0-190A-4145-9E3E-E7A4071EE181}" type="slidenum">
              <a:rPr kumimoji="1" lang="ja-JP" altLang="en-US" smtClean="0"/>
              <a:t>32</a:t>
            </a:fld>
            <a:endParaRPr kumimoji="1" lang="ja-JP" altLang="en-US"/>
          </a:p>
        </p:txBody>
      </p:sp>
    </p:spTree>
    <p:extLst>
      <p:ext uri="{BB962C8B-B14F-4D97-AF65-F5344CB8AC3E}">
        <p14:creationId xmlns:p14="http://schemas.microsoft.com/office/powerpoint/2010/main" val="1549831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C22A3D-DB69-0854-5BD6-34D48DD5C83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3EE2593-E2DD-CF41-0413-4A7F4BB248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EAF3FE3-C5DA-6E6E-4478-0B6D5E32B788}"/>
              </a:ext>
            </a:extLst>
          </p:cNvPr>
          <p:cNvSpPr>
            <a:spLocks noGrp="1"/>
          </p:cNvSpPr>
          <p:nvPr>
            <p:ph type="dt" sz="half" idx="10"/>
          </p:nvPr>
        </p:nvSpPr>
        <p:spPr/>
        <p:txBody>
          <a:bodyPr/>
          <a:lstStyle/>
          <a:p>
            <a:fld id="{746039E1-FD4B-44AC-A4D6-A786D0A35DBA}" type="datetime1">
              <a:rPr kumimoji="1" lang="ja-JP" altLang="en-US" smtClean="0"/>
              <a:t>2023/2/28</a:t>
            </a:fld>
            <a:endParaRPr kumimoji="1" lang="ja-JP" altLang="en-US"/>
          </a:p>
        </p:txBody>
      </p:sp>
      <p:sp>
        <p:nvSpPr>
          <p:cNvPr id="5" name="フッター プレースホルダー 4">
            <a:extLst>
              <a:ext uri="{FF2B5EF4-FFF2-40B4-BE49-F238E27FC236}">
                <a16:creationId xmlns:a16="http://schemas.microsoft.com/office/drawing/2014/main" id="{56BDABE2-81AB-213C-AB50-CCE97F5C5BB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63EFD6F-C4C1-2CC2-F034-D3A0F2457B4E}"/>
              </a:ext>
            </a:extLst>
          </p:cNvPr>
          <p:cNvSpPr>
            <a:spLocks noGrp="1"/>
          </p:cNvSpPr>
          <p:nvPr>
            <p:ph type="sldNum" sz="quarter" idx="12"/>
          </p:nvPr>
        </p:nvSpPr>
        <p:spPr/>
        <p:txBody>
          <a:bodyPr/>
          <a:lstStyle/>
          <a:p>
            <a:fld id="{B11AD403-313C-9548-90A1-3BB45CD64373}" type="slidenum">
              <a:rPr kumimoji="1" lang="ja-JP" altLang="en-US" smtClean="0"/>
              <a:t>‹#›</a:t>
            </a:fld>
            <a:endParaRPr kumimoji="1" lang="ja-JP" altLang="en-US"/>
          </a:p>
        </p:txBody>
      </p:sp>
    </p:spTree>
    <p:extLst>
      <p:ext uri="{BB962C8B-B14F-4D97-AF65-F5344CB8AC3E}">
        <p14:creationId xmlns:p14="http://schemas.microsoft.com/office/powerpoint/2010/main" val="4228644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4356B6-80DD-D97B-DCD4-F9921E1369FF}"/>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EC3C198-0519-F66C-0B50-1AE27108FB76}"/>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966BBA0-3C93-DA70-2CCC-D29D3EEE1BE6}"/>
              </a:ext>
            </a:extLst>
          </p:cNvPr>
          <p:cNvSpPr>
            <a:spLocks noGrp="1"/>
          </p:cNvSpPr>
          <p:nvPr>
            <p:ph type="dt" sz="half" idx="10"/>
          </p:nvPr>
        </p:nvSpPr>
        <p:spPr/>
        <p:txBody>
          <a:bodyPr/>
          <a:lstStyle/>
          <a:p>
            <a:fld id="{9E371414-2841-42D8-B230-F9A36372F9E6}" type="datetime1">
              <a:rPr kumimoji="1" lang="ja-JP" altLang="en-US" smtClean="0"/>
              <a:t>2023/2/28</a:t>
            </a:fld>
            <a:endParaRPr kumimoji="1" lang="ja-JP" altLang="en-US"/>
          </a:p>
        </p:txBody>
      </p:sp>
      <p:sp>
        <p:nvSpPr>
          <p:cNvPr id="5" name="フッター プレースホルダー 4">
            <a:extLst>
              <a:ext uri="{FF2B5EF4-FFF2-40B4-BE49-F238E27FC236}">
                <a16:creationId xmlns:a16="http://schemas.microsoft.com/office/drawing/2014/main" id="{3BBA67BE-036B-5FAE-72C1-F51699261CC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547CE83-497C-9760-7968-B118A9C5F93D}"/>
              </a:ext>
            </a:extLst>
          </p:cNvPr>
          <p:cNvSpPr>
            <a:spLocks noGrp="1"/>
          </p:cNvSpPr>
          <p:nvPr>
            <p:ph type="sldNum" sz="quarter" idx="12"/>
          </p:nvPr>
        </p:nvSpPr>
        <p:spPr/>
        <p:txBody>
          <a:bodyPr/>
          <a:lstStyle/>
          <a:p>
            <a:fld id="{B11AD403-313C-9548-90A1-3BB45CD64373}" type="slidenum">
              <a:rPr kumimoji="1" lang="ja-JP" altLang="en-US" smtClean="0"/>
              <a:t>‹#›</a:t>
            </a:fld>
            <a:endParaRPr kumimoji="1" lang="ja-JP" altLang="en-US"/>
          </a:p>
        </p:txBody>
      </p:sp>
    </p:spTree>
    <p:extLst>
      <p:ext uri="{BB962C8B-B14F-4D97-AF65-F5344CB8AC3E}">
        <p14:creationId xmlns:p14="http://schemas.microsoft.com/office/powerpoint/2010/main" val="3722960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37D8799-B302-A89A-E39B-5497F41003B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AB64EAA-E789-2C1C-B535-E442D957BEB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AF49935-FFAC-AD63-5176-C090D35153A6}"/>
              </a:ext>
            </a:extLst>
          </p:cNvPr>
          <p:cNvSpPr>
            <a:spLocks noGrp="1"/>
          </p:cNvSpPr>
          <p:nvPr>
            <p:ph type="dt" sz="half" idx="10"/>
          </p:nvPr>
        </p:nvSpPr>
        <p:spPr/>
        <p:txBody>
          <a:bodyPr/>
          <a:lstStyle/>
          <a:p>
            <a:fld id="{6BEAABFE-C383-4B3C-B26E-86568DEDF96E}" type="datetime1">
              <a:rPr kumimoji="1" lang="ja-JP" altLang="en-US" smtClean="0"/>
              <a:t>2023/2/28</a:t>
            </a:fld>
            <a:endParaRPr kumimoji="1" lang="ja-JP" altLang="en-US"/>
          </a:p>
        </p:txBody>
      </p:sp>
      <p:sp>
        <p:nvSpPr>
          <p:cNvPr id="5" name="フッター プレースホルダー 4">
            <a:extLst>
              <a:ext uri="{FF2B5EF4-FFF2-40B4-BE49-F238E27FC236}">
                <a16:creationId xmlns:a16="http://schemas.microsoft.com/office/drawing/2014/main" id="{1226D11C-9202-0DD6-E13B-78EE68EDAB8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E2C156E-71F9-4E86-F4B4-7D7696206CED}"/>
              </a:ext>
            </a:extLst>
          </p:cNvPr>
          <p:cNvSpPr>
            <a:spLocks noGrp="1"/>
          </p:cNvSpPr>
          <p:nvPr>
            <p:ph type="sldNum" sz="quarter" idx="12"/>
          </p:nvPr>
        </p:nvSpPr>
        <p:spPr/>
        <p:txBody>
          <a:bodyPr/>
          <a:lstStyle/>
          <a:p>
            <a:fld id="{B11AD403-313C-9548-90A1-3BB45CD64373}" type="slidenum">
              <a:rPr kumimoji="1" lang="ja-JP" altLang="en-US" smtClean="0"/>
              <a:t>‹#›</a:t>
            </a:fld>
            <a:endParaRPr kumimoji="1" lang="ja-JP" altLang="en-US"/>
          </a:p>
        </p:txBody>
      </p:sp>
    </p:spTree>
    <p:extLst>
      <p:ext uri="{BB962C8B-B14F-4D97-AF65-F5344CB8AC3E}">
        <p14:creationId xmlns:p14="http://schemas.microsoft.com/office/powerpoint/2010/main" val="3177984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58772C2-756D-2953-28F0-DFFD2EBE5A80}"/>
              </a:ext>
            </a:extLst>
          </p:cNvPr>
          <p:cNvSpPr>
            <a:spLocks noGrp="1"/>
          </p:cNvSpPr>
          <p:nvPr>
            <p:ph idx="1"/>
          </p:nvPr>
        </p:nvSpPr>
        <p:spPr>
          <a:xfrm>
            <a:off x="200025" y="933450"/>
            <a:ext cx="11734799" cy="5243513"/>
          </a:xfrm>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478BCEA-775F-54CE-5370-6F77EABE4782}"/>
              </a:ext>
            </a:extLst>
          </p:cNvPr>
          <p:cNvSpPr>
            <a:spLocks noGrp="1"/>
          </p:cNvSpPr>
          <p:nvPr>
            <p:ph type="dt" sz="half" idx="10"/>
          </p:nvPr>
        </p:nvSpPr>
        <p:spPr/>
        <p:txBody>
          <a:bodyPr/>
          <a:lstStyle/>
          <a:p>
            <a:fld id="{D2DF90FE-F3DF-4B1C-9778-0E3621645E76}" type="datetime1">
              <a:rPr kumimoji="1" lang="ja-JP" altLang="en-US" smtClean="0"/>
              <a:t>2023/2/28</a:t>
            </a:fld>
            <a:endParaRPr kumimoji="1" lang="ja-JP" altLang="en-US"/>
          </a:p>
        </p:txBody>
      </p:sp>
      <p:sp>
        <p:nvSpPr>
          <p:cNvPr id="5" name="フッター プレースホルダー 4">
            <a:extLst>
              <a:ext uri="{FF2B5EF4-FFF2-40B4-BE49-F238E27FC236}">
                <a16:creationId xmlns:a16="http://schemas.microsoft.com/office/drawing/2014/main" id="{4EC5BF82-A773-02E2-BB92-EA4AF6776828}"/>
              </a:ext>
            </a:extLst>
          </p:cNvPr>
          <p:cNvSpPr>
            <a:spLocks noGrp="1"/>
          </p:cNvSpPr>
          <p:nvPr>
            <p:ph type="ftr" sz="quarter" idx="11"/>
          </p:nvPr>
        </p:nvSpPr>
        <p:spPr/>
        <p:txBody>
          <a:bodyPr/>
          <a:lstStyle/>
          <a:p>
            <a:endParaRPr kumimoji="1" lang="ja-JP" altLang="en-US"/>
          </a:p>
        </p:txBody>
      </p:sp>
      <p:sp>
        <p:nvSpPr>
          <p:cNvPr id="7" name="正方形/長方形 6">
            <a:extLst>
              <a:ext uri="{FF2B5EF4-FFF2-40B4-BE49-F238E27FC236}">
                <a16:creationId xmlns:a16="http://schemas.microsoft.com/office/drawing/2014/main" id="{73197072-489D-456C-92AA-635C33B73506}"/>
              </a:ext>
            </a:extLst>
          </p:cNvPr>
          <p:cNvSpPr/>
          <p:nvPr userDrawn="1"/>
        </p:nvSpPr>
        <p:spPr>
          <a:xfrm>
            <a:off x="0" y="0"/>
            <a:ext cx="12192000" cy="790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CA86DE3-D38E-9E80-F36B-1B4EFFDB43A2}"/>
              </a:ext>
            </a:extLst>
          </p:cNvPr>
          <p:cNvSpPr>
            <a:spLocks noGrp="1"/>
          </p:cNvSpPr>
          <p:nvPr>
            <p:ph type="title"/>
          </p:nvPr>
        </p:nvSpPr>
        <p:spPr>
          <a:xfrm>
            <a:off x="838200" y="68604"/>
            <a:ext cx="10515600" cy="653368"/>
          </a:xfrm>
        </p:spPr>
        <p:txBody>
          <a:bodyPr/>
          <a:lstStyle>
            <a:lvl1pPr>
              <a:defRPr>
                <a:solidFill>
                  <a:schemeClr val="bg1"/>
                </a:solidFill>
              </a:defRPr>
            </a:lvl1pPr>
          </a:lstStyle>
          <a:p>
            <a:r>
              <a:rPr kumimoji="1" lang="ja-JP" altLang="en-US" dirty="0"/>
              <a:t>マスター タイトルの書式設定</a:t>
            </a:r>
          </a:p>
        </p:txBody>
      </p:sp>
      <p:sp>
        <p:nvSpPr>
          <p:cNvPr id="6" name="スライド番号プレースホルダー 5">
            <a:extLst>
              <a:ext uri="{FF2B5EF4-FFF2-40B4-BE49-F238E27FC236}">
                <a16:creationId xmlns:a16="http://schemas.microsoft.com/office/drawing/2014/main" id="{2A5933B9-897D-3288-45DE-4FF56E79D20E}"/>
              </a:ext>
            </a:extLst>
          </p:cNvPr>
          <p:cNvSpPr>
            <a:spLocks noGrp="1"/>
          </p:cNvSpPr>
          <p:nvPr>
            <p:ph type="sldNum" sz="quarter" idx="12"/>
          </p:nvPr>
        </p:nvSpPr>
        <p:spPr>
          <a:xfrm>
            <a:off x="9191624" y="208586"/>
            <a:ext cx="2743200" cy="365125"/>
          </a:xfrm>
        </p:spPr>
        <p:txBody>
          <a:bodyPr/>
          <a:lstStyle>
            <a:lvl1pPr>
              <a:defRPr sz="1800">
                <a:solidFill>
                  <a:schemeClr val="bg1"/>
                </a:solidFill>
              </a:defRPr>
            </a:lvl1pPr>
          </a:lstStyle>
          <a:p>
            <a:fld id="{B11AD403-313C-9548-90A1-3BB45CD64373}" type="slidenum">
              <a:rPr lang="ja-JP" altLang="en-US" smtClean="0"/>
              <a:pPr/>
              <a:t>‹#›</a:t>
            </a:fld>
            <a:endParaRPr lang="ja-JP" altLang="en-US"/>
          </a:p>
        </p:txBody>
      </p:sp>
    </p:spTree>
    <p:extLst>
      <p:ext uri="{BB962C8B-B14F-4D97-AF65-F5344CB8AC3E}">
        <p14:creationId xmlns:p14="http://schemas.microsoft.com/office/powerpoint/2010/main" val="1734555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39AB7D-344B-876B-A874-25954182C66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DCFF90F-6E5D-3C1D-811B-2AA108DDA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8CEA1A8F-E632-2FA0-C6E3-76934EEA460D}"/>
              </a:ext>
            </a:extLst>
          </p:cNvPr>
          <p:cNvSpPr>
            <a:spLocks noGrp="1"/>
          </p:cNvSpPr>
          <p:nvPr>
            <p:ph type="dt" sz="half" idx="10"/>
          </p:nvPr>
        </p:nvSpPr>
        <p:spPr/>
        <p:txBody>
          <a:bodyPr/>
          <a:lstStyle/>
          <a:p>
            <a:fld id="{A03A6258-3CFE-4DB0-9DAF-1F20C0237CAE}" type="datetime1">
              <a:rPr kumimoji="1" lang="ja-JP" altLang="en-US" smtClean="0"/>
              <a:t>2023/2/28</a:t>
            </a:fld>
            <a:endParaRPr kumimoji="1" lang="ja-JP" altLang="en-US"/>
          </a:p>
        </p:txBody>
      </p:sp>
      <p:sp>
        <p:nvSpPr>
          <p:cNvPr id="5" name="フッター プレースホルダー 4">
            <a:extLst>
              <a:ext uri="{FF2B5EF4-FFF2-40B4-BE49-F238E27FC236}">
                <a16:creationId xmlns:a16="http://schemas.microsoft.com/office/drawing/2014/main" id="{C26651FF-59A6-B4B9-77C6-0258DF885E6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A4BC55F-DD96-9C69-BAE5-A6C4AF80915E}"/>
              </a:ext>
            </a:extLst>
          </p:cNvPr>
          <p:cNvSpPr>
            <a:spLocks noGrp="1"/>
          </p:cNvSpPr>
          <p:nvPr>
            <p:ph type="sldNum" sz="quarter" idx="12"/>
          </p:nvPr>
        </p:nvSpPr>
        <p:spPr/>
        <p:txBody>
          <a:bodyPr/>
          <a:lstStyle/>
          <a:p>
            <a:fld id="{B11AD403-313C-9548-90A1-3BB45CD64373}" type="slidenum">
              <a:rPr kumimoji="1" lang="ja-JP" altLang="en-US" smtClean="0"/>
              <a:t>‹#›</a:t>
            </a:fld>
            <a:endParaRPr kumimoji="1" lang="ja-JP" altLang="en-US"/>
          </a:p>
        </p:txBody>
      </p:sp>
    </p:spTree>
    <p:extLst>
      <p:ext uri="{BB962C8B-B14F-4D97-AF65-F5344CB8AC3E}">
        <p14:creationId xmlns:p14="http://schemas.microsoft.com/office/powerpoint/2010/main" val="2511477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DB2E6F-55C3-0C87-8E50-D1A7B05CA73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B6305A3-B653-A75A-E9B2-2C81E8A260A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601CE82-E9DE-6474-7320-C658C212ED26}"/>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8A35B9E-06FC-0F08-9640-AB0E70D15CD3}"/>
              </a:ext>
            </a:extLst>
          </p:cNvPr>
          <p:cNvSpPr>
            <a:spLocks noGrp="1"/>
          </p:cNvSpPr>
          <p:nvPr>
            <p:ph type="dt" sz="half" idx="10"/>
          </p:nvPr>
        </p:nvSpPr>
        <p:spPr/>
        <p:txBody>
          <a:bodyPr/>
          <a:lstStyle/>
          <a:p>
            <a:fld id="{CA84891E-5D62-4263-A1EF-C9080C38B735}" type="datetime1">
              <a:rPr kumimoji="1" lang="ja-JP" altLang="en-US" smtClean="0"/>
              <a:t>2023/2/28</a:t>
            </a:fld>
            <a:endParaRPr kumimoji="1" lang="ja-JP" altLang="en-US"/>
          </a:p>
        </p:txBody>
      </p:sp>
      <p:sp>
        <p:nvSpPr>
          <p:cNvPr id="6" name="フッター プレースホルダー 5">
            <a:extLst>
              <a:ext uri="{FF2B5EF4-FFF2-40B4-BE49-F238E27FC236}">
                <a16:creationId xmlns:a16="http://schemas.microsoft.com/office/drawing/2014/main" id="{1808FB74-795D-1736-2A23-AD0C83055E1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52EB9B8-BF45-5678-2773-8CD86525ECAB}"/>
              </a:ext>
            </a:extLst>
          </p:cNvPr>
          <p:cNvSpPr>
            <a:spLocks noGrp="1"/>
          </p:cNvSpPr>
          <p:nvPr>
            <p:ph type="sldNum" sz="quarter" idx="12"/>
          </p:nvPr>
        </p:nvSpPr>
        <p:spPr/>
        <p:txBody>
          <a:bodyPr/>
          <a:lstStyle/>
          <a:p>
            <a:fld id="{B11AD403-313C-9548-90A1-3BB45CD64373}" type="slidenum">
              <a:rPr kumimoji="1" lang="ja-JP" altLang="en-US" smtClean="0"/>
              <a:t>‹#›</a:t>
            </a:fld>
            <a:endParaRPr kumimoji="1" lang="ja-JP" altLang="en-US"/>
          </a:p>
        </p:txBody>
      </p:sp>
    </p:spTree>
    <p:extLst>
      <p:ext uri="{BB962C8B-B14F-4D97-AF65-F5344CB8AC3E}">
        <p14:creationId xmlns:p14="http://schemas.microsoft.com/office/powerpoint/2010/main" val="4053265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F2B300-86BE-F9FE-3FC2-6419733769F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6305216-7F2D-DF75-DCF3-864A343255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6B92D03-9F68-5F3C-8F6D-53BF3B6616F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6189134D-E5AB-CE4E-0F4A-A3FEA90610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C66CA83C-2D53-99CE-4EE7-A1C1ACD53AD0}"/>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654D286-4EC1-0AB1-2840-0215C9434385}"/>
              </a:ext>
            </a:extLst>
          </p:cNvPr>
          <p:cNvSpPr>
            <a:spLocks noGrp="1"/>
          </p:cNvSpPr>
          <p:nvPr>
            <p:ph type="dt" sz="half" idx="10"/>
          </p:nvPr>
        </p:nvSpPr>
        <p:spPr/>
        <p:txBody>
          <a:bodyPr/>
          <a:lstStyle/>
          <a:p>
            <a:fld id="{BEEE04BD-26E0-4097-81D6-CC41EC6FC9BB}" type="datetime1">
              <a:rPr kumimoji="1" lang="ja-JP" altLang="en-US" smtClean="0"/>
              <a:t>2023/2/28</a:t>
            </a:fld>
            <a:endParaRPr kumimoji="1" lang="ja-JP" altLang="en-US"/>
          </a:p>
        </p:txBody>
      </p:sp>
      <p:sp>
        <p:nvSpPr>
          <p:cNvPr id="8" name="フッター プレースホルダー 7">
            <a:extLst>
              <a:ext uri="{FF2B5EF4-FFF2-40B4-BE49-F238E27FC236}">
                <a16:creationId xmlns:a16="http://schemas.microsoft.com/office/drawing/2014/main" id="{C83AD764-3217-14EA-A530-99F1AC504E4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E86AF3C9-6253-B9CF-E220-9B558DE9587A}"/>
              </a:ext>
            </a:extLst>
          </p:cNvPr>
          <p:cNvSpPr>
            <a:spLocks noGrp="1"/>
          </p:cNvSpPr>
          <p:nvPr>
            <p:ph type="sldNum" sz="quarter" idx="12"/>
          </p:nvPr>
        </p:nvSpPr>
        <p:spPr/>
        <p:txBody>
          <a:bodyPr/>
          <a:lstStyle/>
          <a:p>
            <a:fld id="{B11AD403-313C-9548-90A1-3BB45CD64373}" type="slidenum">
              <a:rPr kumimoji="1" lang="ja-JP" altLang="en-US" smtClean="0"/>
              <a:t>‹#›</a:t>
            </a:fld>
            <a:endParaRPr kumimoji="1" lang="ja-JP" altLang="en-US"/>
          </a:p>
        </p:txBody>
      </p:sp>
    </p:spTree>
    <p:extLst>
      <p:ext uri="{BB962C8B-B14F-4D97-AF65-F5344CB8AC3E}">
        <p14:creationId xmlns:p14="http://schemas.microsoft.com/office/powerpoint/2010/main" val="2762498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74E0A63D-E4C7-24B5-73F3-6FBEC5314FB2}"/>
              </a:ext>
            </a:extLst>
          </p:cNvPr>
          <p:cNvSpPr>
            <a:spLocks noGrp="1"/>
          </p:cNvSpPr>
          <p:nvPr>
            <p:ph type="dt" sz="half" idx="10"/>
          </p:nvPr>
        </p:nvSpPr>
        <p:spPr/>
        <p:txBody>
          <a:bodyPr/>
          <a:lstStyle/>
          <a:p>
            <a:fld id="{081AA717-E890-4051-BCE3-398F814EA475}" type="datetime1">
              <a:rPr kumimoji="1" lang="ja-JP" altLang="en-US" smtClean="0"/>
              <a:t>2023/2/28</a:t>
            </a:fld>
            <a:endParaRPr kumimoji="1" lang="ja-JP" altLang="en-US"/>
          </a:p>
        </p:txBody>
      </p:sp>
      <p:sp>
        <p:nvSpPr>
          <p:cNvPr id="4" name="フッター プレースホルダー 3">
            <a:extLst>
              <a:ext uri="{FF2B5EF4-FFF2-40B4-BE49-F238E27FC236}">
                <a16:creationId xmlns:a16="http://schemas.microsoft.com/office/drawing/2014/main" id="{F66C7D26-D642-A827-CBCF-245C18380624}"/>
              </a:ext>
            </a:extLst>
          </p:cNvPr>
          <p:cNvSpPr>
            <a:spLocks noGrp="1"/>
          </p:cNvSpPr>
          <p:nvPr>
            <p:ph type="ftr" sz="quarter" idx="11"/>
          </p:nvPr>
        </p:nvSpPr>
        <p:spPr/>
        <p:txBody>
          <a:bodyPr/>
          <a:lstStyle/>
          <a:p>
            <a:endParaRPr kumimoji="1" lang="ja-JP" altLang="en-US"/>
          </a:p>
        </p:txBody>
      </p:sp>
      <p:sp>
        <p:nvSpPr>
          <p:cNvPr id="6" name="正方形/長方形 5">
            <a:extLst>
              <a:ext uri="{FF2B5EF4-FFF2-40B4-BE49-F238E27FC236}">
                <a16:creationId xmlns:a16="http://schemas.microsoft.com/office/drawing/2014/main" id="{B8731505-8D9C-4F52-A1D3-99EEEA1ECE5C}"/>
              </a:ext>
            </a:extLst>
          </p:cNvPr>
          <p:cNvSpPr/>
          <p:nvPr userDrawn="1"/>
        </p:nvSpPr>
        <p:spPr>
          <a:xfrm>
            <a:off x="0" y="0"/>
            <a:ext cx="12192000" cy="790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8D3F863-977E-837F-72C6-7AA6F762C1B0}"/>
              </a:ext>
            </a:extLst>
          </p:cNvPr>
          <p:cNvSpPr>
            <a:spLocks noGrp="1"/>
          </p:cNvSpPr>
          <p:nvPr>
            <p:ph type="title"/>
          </p:nvPr>
        </p:nvSpPr>
        <p:spPr>
          <a:xfrm>
            <a:off x="838200" y="68604"/>
            <a:ext cx="10515600" cy="653368"/>
          </a:xfrm>
        </p:spPr>
        <p:txBody>
          <a:bodyPr/>
          <a:lstStyle>
            <a:lvl1pPr>
              <a:defRPr>
                <a:solidFill>
                  <a:schemeClr val="bg1"/>
                </a:solidFill>
              </a:defRPr>
            </a:lvl1pPr>
          </a:lstStyle>
          <a:p>
            <a:r>
              <a:rPr kumimoji="1" lang="ja-JP" altLang="en-US"/>
              <a:t>マスター タイトルの書式設定</a:t>
            </a:r>
          </a:p>
        </p:txBody>
      </p:sp>
      <p:sp>
        <p:nvSpPr>
          <p:cNvPr id="5" name="スライド番号プレースホルダー 4">
            <a:extLst>
              <a:ext uri="{FF2B5EF4-FFF2-40B4-BE49-F238E27FC236}">
                <a16:creationId xmlns:a16="http://schemas.microsoft.com/office/drawing/2014/main" id="{7431D300-4ED1-BA2B-A5F7-01690F2AB19C}"/>
              </a:ext>
            </a:extLst>
          </p:cNvPr>
          <p:cNvSpPr>
            <a:spLocks noGrp="1"/>
          </p:cNvSpPr>
          <p:nvPr>
            <p:ph type="sldNum" sz="quarter" idx="12"/>
          </p:nvPr>
        </p:nvSpPr>
        <p:spPr>
          <a:xfrm>
            <a:off x="9126416" y="234474"/>
            <a:ext cx="2743200" cy="365125"/>
          </a:xfrm>
        </p:spPr>
        <p:txBody>
          <a:bodyPr/>
          <a:lstStyle>
            <a:lvl1pPr>
              <a:defRPr sz="1800">
                <a:solidFill>
                  <a:schemeClr val="bg1"/>
                </a:solidFill>
              </a:defRPr>
            </a:lvl1pPr>
          </a:lstStyle>
          <a:p>
            <a:fld id="{B11AD403-313C-9548-90A1-3BB45CD64373}" type="slidenum">
              <a:rPr lang="ja-JP" altLang="en-US" smtClean="0"/>
              <a:pPr/>
              <a:t>‹#›</a:t>
            </a:fld>
            <a:endParaRPr lang="ja-JP" altLang="en-US"/>
          </a:p>
        </p:txBody>
      </p:sp>
    </p:spTree>
    <p:extLst>
      <p:ext uri="{BB962C8B-B14F-4D97-AF65-F5344CB8AC3E}">
        <p14:creationId xmlns:p14="http://schemas.microsoft.com/office/powerpoint/2010/main" val="3180321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BE09A15-E408-5340-CF9B-D649A88B3D22}"/>
              </a:ext>
            </a:extLst>
          </p:cNvPr>
          <p:cNvSpPr>
            <a:spLocks noGrp="1"/>
          </p:cNvSpPr>
          <p:nvPr>
            <p:ph type="dt" sz="half" idx="10"/>
          </p:nvPr>
        </p:nvSpPr>
        <p:spPr/>
        <p:txBody>
          <a:bodyPr/>
          <a:lstStyle/>
          <a:p>
            <a:fld id="{08186767-F0DF-4364-8E88-172B4E136D78}" type="datetime1">
              <a:rPr kumimoji="1" lang="ja-JP" altLang="en-US" smtClean="0"/>
              <a:t>2023/2/28</a:t>
            </a:fld>
            <a:endParaRPr kumimoji="1" lang="ja-JP" altLang="en-US"/>
          </a:p>
        </p:txBody>
      </p:sp>
      <p:sp>
        <p:nvSpPr>
          <p:cNvPr id="3" name="フッター プレースホルダー 2">
            <a:extLst>
              <a:ext uri="{FF2B5EF4-FFF2-40B4-BE49-F238E27FC236}">
                <a16:creationId xmlns:a16="http://schemas.microsoft.com/office/drawing/2014/main" id="{2E9B35BA-6EA9-BFD0-8DB9-71E5B1EBACC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CE72927-18D8-0ADA-A1AC-76F0DC43D850}"/>
              </a:ext>
            </a:extLst>
          </p:cNvPr>
          <p:cNvSpPr>
            <a:spLocks noGrp="1"/>
          </p:cNvSpPr>
          <p:nvPr>
            <p:ph type="sldNum" sz="quarter" idx="12"/>
          </p:nvPr>
        </p:nvSpPr>
        <p:spPr/>
        <p:txBody>
          <a:bodyPr/>
          <a:lstStyle/>
          <a:p>
            <a:fld id="{B11AD403-313C-9548-90A1-3BB45CD64373}" type="slidenum">
              <a:rPr kumimoji="1" lang="ja-JP" altLang="en-US" smtClean="0"/>
              <a:t>‹#›</a:t>
            </a:fld>
            <a:endParaRPr kumimoji="1" lang="ja-JP" altLang="en-US"/>
          </a:p>
        </p:txBody>
      </p:sp>
    </p:spTree>
    <p:extLst>
      <p:ext uri="{BB962C8B-B14F-4D97-AF65-F5344CB8AC3E}">
        <p14:creationId xmlns:p14="http://schemas.microsoft.com/office/powerpoint/2010/main" val="1147430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D53E22-A294-20DE-4FD7-A160116C6A4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8667741-14B9-84A5-AB32-4A7B955166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406F21-48FE-16B4-F850-A3682EDE5C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B71994F-D63E-F2C4-A00A-1FE715454781}"/>
              </a:ext>
            </a:extLst>
          </p:cNvPr>
          <p:cNvSpPr>
            <a:spLocks noGrp="1"/>
          </p:cNvSpPr>
          <p:nvPr>
            <p:ph type="dt" sz="half" idx="10"/>
          </p:nvPr>
        </p:nvSpPr>
        <p:spPr/>
        <p:txBody>
          <a:bodyPr/>
          <a:lstStyle/>
          <a:p>
            <a:fld id="{64573822-24F7-404E-A389-9EC1C34EB7E7}" type="datetime1">
              <a:rPr kumimoji="1" lang="ja-JP" altLang="en-US" smtClean="0"/>
              <a:t>2023/2/28</a:t>
            </a:fld>
            <a:endParaRPr kumimoji="1" lang="ja-JP" altLang="en-US"/>
          </a:p>
        </p:txBody>
      </p:sp>
      <p:sp>
        <p:nvSpPr>
          <p:cNvPr id="6" name="フッター プレースホルダー 5">
            <a:extLst>
              <a:ext uri="{FF2B5EF4-FFF2-40B4-BE49-F238E27FC236}">
                <a16:creationId xmlns:a16="http://schemas.microsoft.com/office/drawing/2014/main" id="{AFAE5728-A7F1-78BC-DE1C-526E4A80389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6202C44-265E-E100-4579-B05C81C0C203}"/>
              </a:ext>
            </a:extLst>
          </p:cNvPr>
          <p:cNvSpPr>
            <a:spLocks noGrp="1"/>
          </p:cNvSpPr>
          <p:nvPr>
            <p:ph type="sldNum" sz="quarter" idx="12"/>
          </p:nvPr>
        </p:nvSpPr>
        <p:spPr/>
        <p:txBody>
          <a:bodyPr/>
          <a:lstStyle/>
          <a:p>
            <a:fld id="{B11AD403-313C-9548-90A1-3BB45CD64373}" type="slidenum">
              <a:rPr kumimoji="1" lang="ja-JP" altLang="en-US" smtClean="0"/>
              <a:t>‹#›</a:t>
            </a:fld>
            <a:endParaRPr kumimoji="1" lang="ja-JP" altLang="en-US"/>
          </a:p>
        </p:txBody>
      </p:sp>
    </p:spTree>
    <p:extLst>
      <p:ext uri="{BB962C8B-B14F-4D97-AF65-F5344CB8AC3E}">
        <p14:creationId xmlns:p14="http://schemas.microsoft.com/office/powerpoint/2010/main" val="3297066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1ECA3-7149-AFD1-F37D-BD4F1767BF3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36CF4C1A-8E7A-F78B-6C3E-D5BC8BB71B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6A6CE8A-F8C9-406D-C4CE-C63A58DA79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F68DDF8-090D-A16B-1B61-D2D35D8D1219}"/>
              </a:ext>
            </a:extLst>
          </p:cNvPr>
          <p:cNvSpPr>
            <a:spLocks noGrp="1"/>
          </p:cNvSpPr>
          <p:nvPr>
            <p:ph type="dt" sz="half" idx="10"/>
          </p:nvPr>
        </p:nvSpPr>
        <p:spPr/>
        <p:txBody>
          <a:bodyPr/>
          <a:lstStyle/>
          <a:p>
            <a:fld id="{89250C5D-5B78-4F5A-A738-8257533DACB5}" type="datetime1">
              <a:rPr kumimoji="1" lang="ja-JP" altLang="en-US" smtClean="0"/>
              <a:t>2023/2/28</a:t>
            </a:fld>
            <a:endParaRPr kumimoji="1" lang="ja-JP" altLang="en-US"/>
          </a:p>
        </p:txBody>
      </p:sp>
      <p:sp>
        <p:nvSpPr>
          <p:cNvPr id="6" name="フッター プレースホルダー 5">
            <a:extLst>
              <a:ext uri="{FF2B5EF4-FFF2-40B4-BE49-F238E27FC236}">
                <a16:creationId xmlns:a16="http://schemas.microsoft.com/office/drawing/2014/main" id="{A31EEA6D-C97C-686A-2078-E025245844D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BC1E475-C7BC-569F-6197-0B35599BCEF3}"/>
              </a:ext>
            </a:extLst>
          </p:cNvPr>
          <p:cNvSpPr>
            <a:spLocks noGrp="1"/>
          </p:cNvSpPr>
          <p:nvPr>
            <p:ph type="sldNum" sz="quarter" idx="12"/>
          </p:nvPr>
        </p:nvSpPr>
        <p:spPr/>
        <p:txBody>
          <a:bodyPr/>
          <a:lstStyle/>
          <a:p>
            <a:fld id="{B11AD403-313C-9548-90A1-3BB45CD64373}" type="slidenum">
              <a:rPr kumimoji="1" lang="ja-JP" altLang="en-US" smtClean="0"/>
              <a:t>‹#›</a:t>
            </a:fld>
            <a:endParaRPr kumimoji="1" lang="ja-JP" altLang="en-US"/>
          </a:p>
        </p:txBody>
      </p:sp>
    </p:spTree>
    <p:extLst>
      <p:ext uri="{BB962C8B-B14F-4D97-AF65-F5344CB8AC3E}">
        <p14:creationId xmlns:p14="http://schemas.microsoft.com/office/powerpoint/2010/main" val="2667040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FC4F32C-7D70-BC2E-68D4-8EBAC86DB8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68CEBDB-D1D5-9E92-6B25-588DEA102A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597375C-6C7E-C02B-97FA-CB574E0FCD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DE3D0E-B784-4057-A24A-20256358143E}" type="datetime1">
              <a:rPr kumimoji="1" lang="ja-JP" altLang="en-US" smtClean="0"/>
              <a:t>2023/2/28</a:t>
            </a:fld>
            <a:endParaRPr kumimoji="1" lang="ja-JP" altLang="en-US"/>
          </a:p>
        </p:txBody>
      </p:sp>
      <p:sp>
        <p:nvSpPr>
          <p:cNvPr id="5" name="フッター プレースホルダー 4">
            <a:extLst>
              <a:ext uri="{FF2B5EF4-FFF2-40B4-BE49-F238E27FC236}">
                <a16:creationId xmlns:a16="http://schemas.microsoft.com/office/drawing/2014/main" id="{7D80D13E-6C15-E41C-B562-F7C1276885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4550902-7EAD-B77B-7013-40FC2F776E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1AD403-313C-9548-90A1-3BB45CD64373}" type="slidenum">
              <a:rPr kumimoji="1" lang="ja-JP" altLang="en-US" smtClean="0"/>
              <a:t>‹#›</a:t>
            </a:fld>
            <a:endParaRPr kumimoji="1" lang="ja-JP" altLang="en-US"/>
          </a:p>
        </p:txBody>
      </p:sp>
    </p:spTree>
    <p:extLst>
      <p:ext uri="{BB962C8B-B14F-4D97-AF65-F5344CB8AC3E}">
        <p14:creationId xmlns:p14="http://schemas.microsoft.com/office/powerpoint/2010/main" val="5224178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6.gif"/><Relationship Id="rId4" Type="http://schemas.openxmlformats.org/officeDocument/2006/relationships/image" Target="../media/image5.gif"/></Relationships>
</file>

<file path=ppt/slides/_rels/slide1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gif"/><Relationship Id="rId7" Type="http://schemas.openxmlformats.org/officeDocument/2006/relationships/image" Target="../media/image19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23.png"/><Relationship Id="rId5" Type="http://schemas.openxmlformats.org/officeDocument/2006/relationships/image" Target="../media/image7.png"/><Relationship Id="rId10" Type="http://schemas.openxmlformats.org/officeDocument/2006/relationships/image" Target="../media/image22.png"/><Relationship Id="rId4" Type="http://schemas.openxmlformats.org/officeDocument/2006/relationships/image" Target="../media/image6.gif"/><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image" Target="../media/image37.png"/><Relationship Id="rId3" Type="http://schemas.openxmlformats.org/officeDocument/2006/relationships/image" Target="../media/image5.gif"/><Relationship Id="rId7" Type="http://schemas.openxmlformats.org/officeDocument/2006/relationships/image" Target="../media/image310.png"/><Relationship Id="rId12"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35.png"/><Relationship Id="rId5" Type="http://schemas.openxmlformats.org/officeDocument/2006/relationships/image" Target="../media/image7.png"/><Relationship Id="rId10" Type="http://schemas.openxmlformats.org/officeDocument/2006/relationships/image" Target="../media/image34.png"/><Relationship Id="rId4" Type="http://schemas.openxmlformats.org/officeDocument/2006/relationships/image" Target="../media/image6.gif"/><Relationship Id="rId9" Type="http://schemas.openxmlformats.org/officeDocument/2006/relationships/image" Target="../media/image33.png"/><Relationship Id="rId1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gif"/><Relationship Id="rId7"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2.png"/><Relationship Id="rId4" Type="http://schemas.openxmlformats.org/officeDocument/2006/relationships/image" Target="../media/image6.gif"/><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6.gif"/><Relationship Id="rId7" Type="http://schemas.openxmlformats.org/officeDocument/2006/relationships/image" Target="../media/image440.png"/><Relationship Id="rId12" Type="http://schemas.openxmlformats.org/officeDocument/2006/relationships/image" Target="../media/image49.png"/><Relationship Id="rId2" Type="http://schemas.openxmlformats.org/officeDocument/2006/relationships/image" Target="../media/image5.gif"/><Relationship Id="rId1" Type="http://schemas.openxmlformats.org/officeDocument/2006/relationships/slideLayout" Target="../slideLayouts/slideLayout6.xml"/><Relationship Id="rId6" Type="http://schemas.openxmlformats.org/officeDocument/2006/relationships/image" Target="../media/image44.png"/><Relationship Id="rId11" Type="http://schemas.openxmlformats.org/officeDocument/2006/relationships/image" Target="../media/image48.png"/><Relationship Id="rId5" Type="http://schemas.microsoft.com/office/2007/relationships/hdphoto" Target="../media/hdphoto1.wdp"/><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7.png"/><Relationship Id="rId9" Type="http://schemas.openxmlformats.org/officeDocument/2006/relationships/image" Target="../media/image46.png"/><Relationship Id="rId14" Type="http://schemas.openxmlformats.org/officeDocument/2006/relationships/image" Target="../media/image51.png"/></Relationships>
</file>

<file path=ppt/slides/_rels/slide2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9.png"/><Relationship Id="rId3" Type="http://schemas.openxmlformats.org/officeDocument/2006/relationships/image" Target="../media/image5.gif"/><Relationship Id="rId7" Type="http://schemas.openxmlformats.org/officeDocument/2006/relationships/image" Target="../media/image54.png"/><Relationship Id="rId12"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57.png"/><Relationship Id="rId5" Type="http://schemas.openxmlformats.org/officeDocument/2006/relationships/image" Target="../media/image7.png"/><Relationship Id="rId10" Type="http://schemas.openxmlformats.org/officeDocument/2006/relationships/image" Target="../media/image56.png"/><Relationship Id="rId4" Type="http://schemas.openxmlformats.org/officeDocument/2006/relationships/image" Target="../media/image6.gif"/><Relationship Id="rId9" Type="http://schemas.openxmlformats.org/officeDocument/2006/relationships/image" Target="../media/image550.png"/><Relationship Id="rId14" Type="http://schemas.openxmlformats.org/officeDocument/2006/relationships/image" Target="../media/image60.png"/></Relationships>
</file>

<file path=ppt/slides/_rels/slide2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gif"/><Relationship Id="rId7" Type="http://schemas.openxmlformats.org/officeDocument/2006/relationships/image" Target="../media/image63.png"/><Relationship Id="rId2" Type="http://schemas.openxmlformats.org/officeDocument/2006/relationships/image" Target="../media/image5.gif"/><Relationship Id="rId1" Type="http://schemas.openxmlformats.org/officeDocument/2006/relationships/slideLayout" Target="../slideLayouts/slideLayout6.xml"/><Relationship Id="rId6" Type="http://schemas.openxmlformats.org/officeDocument/2006/relationships/image" Target="../media/image62.png"/><Relationship Id="rId11" Type="http://schemas.openxmlformats.org/officeDocument/2006/relationships/image" Target="../media/image53.png"/><Relationship Id="rId5" Type="http://schemas.openxmlformats.org/officeDocument/2006/relationships/image" Target="../media/image55.png"/><Relationship Id="rId10" Type="http://schemas.openxmlformats.org/officeDocument/2006/relationships/image" Target="../media/image66.png"/><Relationship Id="rId4" Type="http://schemas.openxmlformats.org/officeDocument/2006/relationships/image" Target="../media/image61.png"/><Relationship Id="rId9" Type="http://schemas.openxmlformats.org/officeDocument/2006/relationships/image" Target="../media/image65.png"/></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gif"/><Relationship Id="rId7"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gif"/><Relationship Id="rId9" Type="http://schemas.openxmlformats.org/officeDocument/2006/relationships/image" Target="../media/image71.png"/></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76.png"/><Relationship Id="rId3" Type="http://schemas.openxmlformats.org/officeDocument/2006/relationships/image" Target="../media/image72.png"/><Relationship Id="rId7" Type="http://schemas.microsoft.com/office/2007/relationships/hdphoto" Target="../media/hdphoto1.wdp"/><Relationship Id="rId12" Type="http://schemas.openxmlformats.org/officeDocument/2006/relationships/image" Target="../media/image75.pn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74.png"/><Relationship Id="rId5" Type="http://schemas.openxmlformats.org/officeDocument/2006/relationships/image" Target="../media/image6.gif"/><Relationship Id="rId10" Type="http://schemas.openxmlformats.org/officeDocument/2006/relationships/image" Target="../media/image73.png"/><Relationship Id="rId4" Type="http://schemas.openxmlformats.org/officeDocument/2006/relationships/image" Target="../media/image5.gif"/><Relationship Id="rId9" Type="http://schemas.openxmlformats.org/officeDocument/2006/relationships/image" Target="../media/image55.png"/><Relationship Id="rId14" Type="http://schemas.openxmlformats.org/officeDocument/2006/relationships/image" Target="../media/image77.png"/></Relationships>
</file>

<file path=ppt/slides/_rels/slide2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gif"/><Relationship Id="rId7" Type="http://schemas.openxmlformats.org/officeDocument/2006/relationships/image" Target="../media/image62.pn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190.png"/><Relationship Id="rId11" Type="http://schemas.openxmlformats.org/officeDocument/2006/relationships/image" Target="../media/image80.png"/><Relationship Id="rId5" Type="http://schemas.openxmlformats.org/officeDocument/2006/relationships/image" Target="../media/image610.png"/><Relationship Id="rId10" Type="http://schemas.openxmlformats.org/officeDocument/2006/relationships/image" Target="../media/image79.png"/><Relationship Id="rId4" Type="http://schemas.openxmlformats.org/officeDocument/2006/relationships/image" Target="../media/image6.gif"/><Relationship Id="rId9" Type="http://schemas.openxmlformats.org/officeDocument/2006/relationships/image" Target="../media/image78.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0.png"/><Relationship Id="rId7" Type="http://schemas.openxmlformats.org/officeDocument/2006/relationships/image" Target="../media/image92.png"/><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91.png"/><Relationship Id="rId9" Type="http://schemas.openxmlformats.org/officeDocument/2006/relationships/image" Target="../media/image94.png"/></Relationships>
</file>

<file path=ppt/slides/_rels/slide3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image" Target="../media/image6.gif"/><Relationship Id="rId7" Type="http://schemas.openxmlformats.org/officeDocument/2006/relationships/image" Target="../media/image55.png"/><Relationship Id="rId12" Type="http://schemas.openxmlformats.org/officeDocument/2006/relationships/image" Target="../media/image100.png"/><Relationship Id="rId2" Type="http://schemas.openxmlformats.org/officeDocument/2006/relationships/image" Target="../media/image5.gif"/><Relationship Id="rId16" Type="http://schemas.openxmlformats.org/officeDocument/2006/relationships/image" Target="../media/image104.png"/><Relationship Id="rId1" Type="http://schemas.openxmlformats.org/officeDocument/2006/relationships/slideLayout" Target="../slideLayouts/slideLayout6.xml"/><Relationship Id="rId6" Type="http://schemas.openxmlformats.org/officeDocument/2006/relationships/image" Target="../media/image54.png"/><Relationship Id="rId11" Type="http://schemas.openxmlformats.org/officeDocument/2006/relationships/image" Target="../media/image99.png"/><Relationship Id="rId5" Type="http://schemas.microsoft.com/office/2007/relationships/hdphoto" Target="../media/hdphoto1.wdp"/><Relationship Id="rId15" Type="http://schemas.openxmlformats.org/officeDocument/2006/relationships/image" Target="../media/image103.png"/><Relationship Id="rId10" Type="http://schemas.openxmlformats.org/officeDocument/2006/relationships/image" Target="../media/image98.png"/><Relationship Id="rId4" Type="http://schemas.openxmlformats.org/officeDocument/2006/relationships/image" Target="../media/image7.png"/><Relationship Id="rId9" Type="http://schemas.openxmlformats.org/officeDocument/2006/relationships/image" Target="../media/image97.png"/><Relationship Id="rId14" Type="http://schemas.openxmlformats.org/officeDocument/2006/relationships/image" Target="../media/image102.pn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5.gif"/><Relationship Id="rId7" Type="http://schemas.openxmlformats.org/officeDocument/2006/relationships/image" Target="../media/image54.png"/><Relationship Id="rId12"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11.png"/><Relationship Id="rId5" Type="http://schemas.openxmlformats.org/officeDocument/2006/relationships/image" Target="../media/image7.png"/><Relationship Id="rId10" Type="http://schemas.openxmlformats.org/officeDocument/2006/relationships/image" Target="../media/image110.png"/><Relationship Id="rId4" Type="http://schemas.openxmlformats.org/officeDocument/2006/relationships/image" Target="../media/image6.gif"/><Relationship Id="rId9" Type="http://schemas.openxmlformats.org/officeDocument/2006/relationships/image" Target="../media/image109.png"/></Relationships>
</file>

<file path=ppt/slides/_rels/slide38.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119.png"/><Relationship Id="rId3" Type="http://schemas.openxmlformats.org/officeDocument/2006/relationships/image" Target="../media/image5.gif"/><Relationship Id="rId7" Type="http://schemas.openxmlformats.org/officeDocument/2006/relationships/image" Target="../media/image115.png"/><Relationship Id="rId12" Type="http://schemas.openxmlformats.org/officeDocument/2006/relationships/image" Target="../media/image118.png"/><Relationship Id="rId2" Type="http://schemas.openxmlformats.org/officeDocument/2006/relationships/image" Target="../media/image114.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17.png"/><Relationship Id="rId5" Type="http://schemas.openxmlformats.org/officeDocument/2006/relationships/image" Target="../media/image7.png"/><Relationship Id="rId10" Type="http://schemas.openxmlformats.org/officeDocument/2006/relationships/image" Target="../media/image116.png"/><Relationship Id="rId4" Type="http://schemas.openxmlformats.org/officeDocument/2006/relationships/image" Target="../media/image6.gif"/><Relationship Id="rId9" Type="http://schemas.openxmlformats.org/officeDocument/2006/relationships/image" Target="../media/image32.png"/><Relationship Id="rId14" Type="http://schemas.openxmlformats.org/officeDocument/2006/relationships/image" Target="../media/image120.png"/></Relationships>
</file>

<file path=ppt/slides/_rels/slide39.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124.png"/><Relationship Id="rId3" Type="http://schemas.openxmlformats.org/officeDocument/2006/relationships/image" Target="../media/image5.gif"/><Relationship Id="rId7" Type="http://schemas.openxmlformats.org/officeDocument/2006/relationships/image" Target="../media/image115.png"/><Relationship Id="rId12" Type="http://schemas.openxmlformats.org/officeDocument/2006/relationships/image" Target="../media/image123.png"/><Relationship Id="rId2" Type="http://schemas.openxmlformats.org/officeDocument/2006/relationships/image" Target="../media/image114.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22.png"/><Relationship Id="rId5" Type="http://schemas.openxmlformats.org/officeDocument/2006/relationships/image" Target="../media/image7.png"/><Relationship Id="rId10" Type="http://schemas.openxmlformats.org/officeDocument/2006/relationships/image" Target="../media/image121.png"/><Relationship Id="rId4" Type="http://schemas.openxmlformats.org/officeDocument/2006/relationships/image" Target="../media/image6.gif"/><Relationship Id="rId9" Type="http://schemas.openxmlformats.org/officeDocument/2006/relationships/image" Target="../media/image32.png"/><Relationship Id="rId14" Type="http://schemas.openxmlformats.org/officeDocument/2006/relationships/image" Target="../media/image125.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129.png"/><Relationship Id="rId3" Type="http://schemas.openxmlformats.org/officeDocument/2006/relationships/image" Target="../media/image5.gif"/><Relationship Id="rId7" Type="http://schemas.openxmlformats.org/officeDocument/2006/relationships/image" Target="../media/image115.png"/><Relationship Id="rId12" Type="http://schemas.openxmlformats.org/officeDocument/2006/relationships/image" Target="../media/image128.png"/><Relationship Id="rId2" Type="http://schemas.openxmlformats.org/officeDocument/2006/relationships/image" Target="../media/image114.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27.png"/><Relationship Id="rId5" Type="http://schemas.openxmlformats.org/officeDocument/2006/relationships/image" Target="../media/image7.png"/><Relationship Id="rId10" Type="http://schemas.openxmlformats.org/officeDocument/2006/relationships/image" Target="../media/image126.png"/><Relationship Id="rId4" Type="http://schemas.openxmlformats.org/officeDocument/2006/relationships/image" Target="../media/image6.gif"/><Relationship Id="rId9" Type="http://schemas.openxmlformats.org/officeDocument/2006/relationships/image" Target="../media/image32.png"/><Relationship Id="rId14" Type="http://schemas.openxmlformats.org/officeDocument/2006/relationships/image" Target="../media/image130.png"/></Relationships>
</file>

<file path=ppt/slides/_rels/slide4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134.png"/><Relationship Id="rId3" Type="http://schemas.openxmlformats.org/officeDocument/2006/relationships/image" Target="../media/image5.gif"/><Relationship Id="rId7" Type="http://schemas.openxmlformats.org/officeDocument/2006/relationships/image" Target="../media/image115.png"/><Relationship Id="rId12" Type="http://schemas.openxmlformats.org/officeDocument/2006/relationships/image" Target="../media/image133.png"/><Relationship Id="rId2" Type="http://schemas.openxmlformats.org/officeDocument/2006/relationships/image" Target="../media/image114.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32.png"/><Relationship Id="rId5" Type="http://schemas.openxmlformats.org/officeDocument/2006/relationships/image" Target="../media/image7.png"/><Relationship Id="rId10" Type="http://schemas.openxmlformats.org/officeDocument/2006/relationships/image" Target="../media/image131.png"/><Relationship Id="rId4" Type="http://schemas.openxmlformats.org/officeDocument/2006/relationships/image" Target="../media/image6.gif"/><Relationship Id="rId9" Type="http://schemas.openxmlformats.org/officeDocument/2006/relationships/image" Target="../media/image32.png"/><Relationship Id="rId14" Type="http://schemas.openxmlformats.org/officeDocument/2006/relationships/image" Target="../media/image135.png"/></Relationships>
</file>

<file path=ppt/slides/_rels/slide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880.png"/><Relationship Id="rId3" Type="http://schemas.openxmlformats.org/officeDocument/2006/relationships/image" Target="../media/image850.png"/><Relationship Id="rId7" Type="http://schemas.openxmlformats.org/officeDocument/2006/relationships/image" Target="../media/image6.gif"/><Relationship Id="rId2" Type="http://schemas.openxmlformats.org/officeDocument/2006/relationships/image" Target="../media/image840.png"/><Relationship Id="rId1" Type="http://schemas.openxmlformats.org/officeDocument/2006/relationships/slideLayout" Target="../slideLayouts/slideLayout6.xml"/><Relationship Id="rId6" Type="http://schemas.openxmlformats.org/officeDocument/2006/relationships/image" Target="../media/image5.gif"/><Relationship Id="rId5" Type="http://schemas.openxmlformats.org/officeDocument/2006/relationships/image" Target="../media/image870.png"/><Relationship Id="rId10" Type="http://schemas.openxmlformats.org/officeDocument/2006/relationships/image" Target="../media/image900.png"/><Relationship Id="rId4" Type="http://schemas.openxmlformats.org/officeDocument/2006/relationships/image" Target="../media/image860.png"/><Relationship Id="rId9" Type="http://schemas.openxmlformats.org/officeDocument/2006/relationships/image" Target="../media/image890.png"/></Relationships>
</file>

<file path=ppt/slides/_rels/slide46.xml.rels><?xml version="1.0" encoding="UTF-8" standalone="yes"?>
<Relationships xmlns="http://schemas.openxmlformats.org/package/2006/relationships"><Relationship Id="rId8" Type="http://schemas.openxmlformats.org/officeDocument/2006/relationships/image" Target="../media/image940.png"/><Relationship Id="rId13" Type="http://schemas.openxmlformats.org/officeDocument/2006/relationships/image" Target="../media/image990.png"/><Relationship Id="rId3" Type="http://schemas.openxmlformats.org/officeDocument/2006/relationships/image" Target="../media/image920.png"/><Relationship Id="rId7" Type="http://schemas.openxmlformats.org/officeDocument/2006/relationships/image" Target="../media/image930.png"/><Relationship Id="rId12" Type="http://schemas.openxmlformats.org/officeDocument/2006/relationships/image" Target="../media/image980.png"/><Relationship Id="rId2" Type="http://schemas.openxmlformats.org/officeDocument/2006/relationships/image" Target="../media/image910.png"/><Relationship Id="rId1" Type="http://schemas.openxmlformats.org/officeDocument/2006/relationships/slideLayout" Target="../slideLayouts/slideLayout6.xml"/><Relationship Id="rId6" Type="http://schemas.openxmlformats.org/officeDocument/2006/relationships/image" Target="../media/image6.gif"/><Relationship Id="rId11" Type="http://schemas.openxmlformats.org/officeDocument/2006/relationships/image" Target="../media/image970.png"/><Relationship Id="rId5" Type="http://schemas.openxmlformats.org/officeDocument/2006/relationships/image" Target="../media/image5.gif"/><Relationship Id="rId4" Type="http://schemas.openxmlformats.org/officeDocument/2006/relationships/image" Target="../media/image870.png"/></Relationships>
</file>

<file path=ppt/slides/_rels/slide47.xml.rels><?xml version="1.0" encoding="UTF-8" standalone="yes"?>
<Relationships xmlns="http://schemas.openxmlformats.org/package/2006/relationships"><Relationship Id="rId8" Type="http://schemas.openxmlformats.org/officeDocument/2006/relationships/image" Target="../media/image940.png"/><Relationship Id="rId3" Type="http://schemas.openxmlformats.org/officeDocument/2006/relationships/image" Target="../media/image1010.png"/><Relationship Id="rId7" Type="http://schemas.openxmlformats.org/officeDocument/2006/relationships/image" Target="../media/image1020.png"/><Relationship Id="rId12" Type="http://schemas.openxmlformats.org/officeDocument/2006/relationships/image" Target="../media/image1030.png"/><Relationship Id="rId2" Type="http://schemas.openxmlformats.org/officeDocument/2006/relationships/image" Target="../media/image1000.png"/><Relationship Id="rId1" Type="http://schemas.openxmlformats.org/officeDocument/2006/relationships/slideLayout" Target="../slideLayouts/slideLayout6.xml"/><Relationship Id="rId6" Type="http://schemas.openxmlformats.org/officeDocument/2006/relationships/image" Target="../media/image6.gif"/><Relationship Id="rId11" Type="http://schemas.openxmlformats.org/officeDocument/2006/relationships/image" Target="../media/image970.png"/><Relationship Id="rId5" Type="http://schemas.openxmlformats.org/officeDocument/2006/relationships/image" Target="../media/image5.gif"/><Relationship Id="rId4" Type="http://schemas.openxmlformats.org/officeDocument/2006/relationships/image" Target="../media/image87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4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50.png"/><Relationship Id="rId5" Type="http://schemas.openxmlformats.org/officeDocument/2006/relationships/image" Target="../media/image1040.png"/><Relationship Id="rId4" Type="http://schemas.openxmlformats.org/officeDocument/2006/relationships/image" Target="../media/image1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52.xml.rels><?xml version="1.0" encoding="UTF-8" standalone="yes"?>
<Relationships xmlns="http://schemas.openxmlformats.org/package/2006/relationships"><Relationship Id="rId3" Type="http://schemas.openxmlformats.org/officeDocument/2006/relationships/image" Target="../media/image1311.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5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5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59.png"/><Relationship Id="rId4" Type="http://schemas.openxmlformats.org/officeDocument/2006/relationships/image" Target="../media/image1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1.jpeg"/></Relationships>
</file>

<file path=ppt/slides/_rels/slide63.xml.rels><?xml version="1.0" encoding="UTF-8" standalone="yes"?>
<Relationships xmlns="http://schemas.openxmlformats.org/package/2006/relationships"><Relationship Id="rId2" Type="http://schemas.openxmlformats.org/officeDocument/2006/relationships/image" Target="../media/image101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100.png"/><Relationship Id="rId4" Type="http://schemas.openxmlformats.org/officeDocument/2006/relationships/image" Target="../media/image163.png"/></Relationships>
</file>

<file path=ppt/slides/_rels/slide6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image" Target="../media/image131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6.gi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67.png"/><Relationship Id="rId7" Type="http://schemas.openxmlformats.org/officeDocument/2006/relationships/image" Target="../media/image178.png"/><Relationship Id="rId2" Type="http://schemas.openxmlformats.org/officeDocument/2006/relationships/image" Target="../media/image166.png"/><Relationship Id="rId1" Type="http://schemas.openxmlformats.org/officeDocument/2006/relationships/slideLayout" Target="../slideLayouts/slideLayout2.xml"/><Relationship Id="rId5" Type="http://schemas.openxmlformats.org/officeDocument/2006/relationships/image" Target="../media/image6.gif"/><Relationship Id="rId4" Type="http://schemas.openxmlformats.org/officeDocument/2006/relationships/image" Target="../media/image5.gif"/><Relationship Id="rId9" Type="http://schemas.openxmlformats.org/officeDocument/2006/relationships/image" Target="../media/image168.png"/></Relationships>
</file>

<file path=ppt/slides/_rels/slide7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image" Target="../media/image251.png"/><Relationship Id="rId4" Type="http://schemas.openxmlformats.org/officeDocument/2006/relationships/image" Target="../media/image241.png"/></Relationships>
</file>

<file path=ppt/slides/_rels/slide74.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700.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175.png"/><Relationship Id="rId4" Type="http://schemas.openxmlformats.org/officeDocument/2006/relationships/image" Target="../media/image174.png"/></Relationships>
</file>

<file path=ppt/slides/_rels/slide75.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177.png"/><Relationship Id="rId7" Type="http://schemas.openxmlformats.org/officeDocument/2006/relationships/image" Target="../media/image360.pn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6.gif"/><Relationship Id="rId10" Type="http://schemas.openxmlformats.org/officeDocument/2006/relationships/image" Target="../media/image390.png"/><Relationship Id="rId4" Type="http://schemas.openxmlformats.org/officeDocument/2006/relationships/image" Target="../media/image5.gif"/><Relationship Id="rId9" Type="http://schemas.openxmlformats.org/officeDocument/2006/relationships/image" Target="../media/image380.png"/></Relationships>
</file>

<file path=ppt/slides/_rels/slide7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720.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7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750.png"/><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79.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185.png"/><Relationship Id="rId7" Type="http://schemas.openxmlformats.org/officeDocument/2006/relationships/image" Target="../media/image500.png"/><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6.gif"/><Relationship Id="rId10" Type="http://schemas.openxmlformats.org/officeDocument/2006/relationships/image" Target="../media/image530.png"/><Relationship Id="rId4" Type="http://schemas.openxmlformats.org/officeDocument/2006/relationships/image" Target="../media/image5.gif"/><Relationship Id="rId9" Type="http://schemas.openxmlformats.org/officeDocument/2006/relationships/image" Target="../media/image520.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gif"/><Relationship Id="rId7" Type="http://schemas.openxmlformats.org/officeDocument/2006/relationships/image" Target="../media/image8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10.png"/><Relationship Id="rId11" Type="http://schemas.openxmlformats.org/officeDocument/2006/relationships/image" Target="../media/image12.png"/><Relationship Id="rId5" Type="http://schemas.openxmlformats.org/officeDocument/2006/relationships/image" Target="../media/image711.png"/><Relationship Id="rId10" Type="http://schemas.openxmlformats.org/officeDocument/2006/relationships/image" Target="../media/image11.png"/><Relationship Id="rId4" Type="http://schemas.openxmlformats.org/officeDocument/2006/relationships/image" Target="../media/image6.gif"/><Relationship Id="rId9"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830.png"/><Relationship Id="rId2" Type="http://schemas.openxmlformats.org/officeDocument/2006/relationships/image" Target="../media/image400.png"/><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8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7.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s://www.slideshare.net/ShotaImai3/rlssdeepreinforcementlearnin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D8CF0D5E-FD2E-4FFA-AE9C-C2E5A399ECD1}"/>
              </a:ext>
            </a:extLst>
          </p:cNvPr>
          <p:cNvSpPr/>
          <p:nvPr/>
        </p:nvSpPr>
        <p:spPr>
          <a:xfrm>
            <a:off x="611504" y="1783867"/>
            <a:ext cx="10515435" cy="1723473"/>
          </a:xfrm>
          <a:prstGeom prst="roundRect">
            <a:avLst>
              <a:gd name="adj" fmla="val 6879"/>
            </a:avLst>
          </a:prstGeom>
          <a:ln w="57150" cmpd="thickThin"/>
        </p:spPr>
        <p:style>
          <a:lnRef idx="2">
            <a:schemeClr val="dk1"/>
          </a:lnRef>
          <a:fillRef idx="1">
            <a:schemeClr val="lt1"/>
          </a:fillRef>
          <a:effectRef idx="0">
            <a:schemeClr val="dk1"/>
          </a:effectRef>
          <a:fontRef idx="minor">
            <a:schemeClr val="dk1"/>
          </a:fontRef>
        </p:style>
        <p:txBody>
          <a:bodyPr rtlCol="0" anchor="ctr"/>
          <a:lstStyle/>
          <a:p>
            <a:endParaRPr lang="en-US" altLang="ja-JP" sz="24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2" name="タイトル 1">
            <a:extLst>
              <a:ext uri="{FF2B5EF4-FFF2-40B4-BE49-F238E27FC236}">
                <a16:creationId xmlns:a16="http://schemas.microsoft.com/office/drawing/2014/main" id="{7C72FAE9-78A0-1502-C1D3-B26EF4B48C1F}"/>
              </a:ext>
            </a:extLst>
          </p:cNvPr>
          <p:cNvSpPr>
            <a:spLocks noGrp="1"/>
          </p:cNvSpPr>
          <p:nvPr>
            <p:ph type="ctrTitle"/>
          </p:nvPr>
        </p:nvSpPr>
        <p:spPr>
          <a:xfrm>
            <a:off x="1524000" y="1242402"/>
            <a:ext cx="9144000" cy="2558440"/>
          </a:xfrm>
        </p:spPr>
        <p:txBody>
          <a:bodyPr/>
          <a:lstStyle/>
          <a:p>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ポケモンで　きょうか　が</a:t>
            </a:r>
            <a:r>
              <a:rPr kumimoji="1" lang="ja-JP" altLang="en-US" dirty="0" err="1">
                <a:latin typeface="PKMN Regular" panose="02000600000000000000" pitchFamily="2" charset="-128"/>
                <a:ea typeface="PKMN Regular" panose="02000600000000000000" pitchFamily="2" charset="-128"/>
                <a:cs typeface="PKMN Regular" panose="02000600000000000000" pitchFamily="2" charset="-128"/>
              </a:rPr>
              <a:t>くしゅう</a:t>
            </a:r>
            <a:br>
              <a:rPr lang="en-US" altLang="ja-JP" dirty="0">
                <a:latin typeface="PKMN Regular" panose="02000600000000000000" pitchFamily="2" charset="-128"/>
                <a:ea typeface="PKMN Regular" panose="02000600000000000000" pitchFamily="2" charset="-128"/>
                <a:cs typeface="PKMN Regular" panose="02000600000000000000" pitchFamily="2" charset="-128"/>
              </a:rPr>
            </a:br>
            <a:endParaRPr kumimoji="1" lang="ja-JP" altLang="en-US" dirty="0"/>
          </a:p>
        </p:txBody>
      </p:sp>
      <p:sp>
        <p:nvSpPr>
          <p:cNvPr id="3" name="字幕 2">
            <a:extLst>
              <a:ext uri="{FF2B5EF4-FFF2-40B4-BE49-F238E27FC236}">
                <a16:creationId xmlns:a16="http://schemas.microsoft.com/office/drawing/2014/main" id="{E0F6C9C3-63CB-6B1A-1CFF-C81844AA80B7}"/>
              </a:ext>
            </a:extLst>
          </p:cNvPr>
          <p:cNvSpPr>
            <a:spLocks noGrp="1"/>
          </p:cNvSpPr>
          <p:nvPr>
            <p:ph type="subTitle" idx="1"/>
          </p:nvPr>
        </p:nvSpPr>
        <p:spPr>
          <a:xfrm>
            <a:off x="1524000" y="4250715"/>
            <a:ext cx="9144000" cy="1655762"/>
          </a:xfrm>
        </p:spPr>
        <p:txBody>
          <a:bodyPr/>
          <a:lstStyle/>
          <a:p>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ポケモンを　</a:t>
            </a:r>
            <a:r>
              <a:rPr kumimoji="1" lang="ja-JP" altLang="en-US" dirty="0" err="1">
                <a:latin typeface="PKMN Regular" panose="02000600000000000000" pitchFamily="2" charset="-128"/>
                <a:ea typeface="PKMN Regular" panose="02000600000000000000" pitchFamily="2" charset="-128"/>
                <a:cs typeface="PKMN Regular" panose="02000600000000000000" pitchFamily="2" charset="-128"/>
              </a:rPr>
              <a:t>れ</a:t>
            </a: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いだいとして　きょうかがくしゅうの　きそを　みにつけよう！</a:t>
            </a:r>
            <a:endParaRPr kumimoji="1" lang="en-US" altLang="ja-JP" dirty="0">
              <a:latin typeface="PKMN Regular" panose="02000600000000000000" pitchFamily="2" charset="-128"/>
              <a:ea typeface="PKMN Regular" panose="02000600000000000000" pitchFamily="2" charset="-128"/>
              <a:cs typeface="PKMN Regular" panose="02000600000000000000" pitchFamily="2" charset="-128"/>
            </a:endParaRPr>
          </a:p>
          <a:p>
            <a:r>
              <a:rPr lang="ja-JP" altLang="en-US" dirty="0">
                <a:latin typeface="PKMN Regular" panose="02000600000000000000" pitchFamily="2" charset="-128"/>
                <a:ea typeface="PKMN Regular" panose="02000600000000000000" pitchFamily="2" charset="-128"/>
                <a:cs typeface="PKMN Regular" panose="02000600000000000000" pitchFamily="2" charset="-128"/>
              </a:rPr>
              <a:t>なごや　こうぎょう　だいがく　</a:t>
            </a:r>
            <a:r>
              <a:rPr kumimoji="1" lang="ja-JP" altLang="en-US" dirty="0" err="1">
                <a:latin typeface="PKMN Regular" panose="02000600000000000000" pitchFamily="2" charset="-128"/>
                <a:ea typeface="PKMN Regular" panose="02000600000000000000" pitchFamily="2" charset="-128"/>
                <a:cs typeface="PKMN Regular" panose="02000600000000000000" pitchFamily="2" charset="-128"/>
              </a:rPr>
              <a:t>じょ</a:t>
            </a: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きょう　かみむら　ともや</a:t>
            </a:r>
          </a:p>
        </p:txBody>
      </p:sp>
      <p:pic>
        <p:nvPicPr>
          <p:cNvPr id="2050" name="Picture 2" descr="デコフリ@イラスト支援 na Twitter: &quot;ドット絵練習中、、、 モンスターボールを作りました、、 #ドット絵 #イラスト #ポケモン  https://t.co/oYnBhGOFuP&quot; / Twitter">
            <a:extLst>
              <a:ext uri="{FF2B5EF4-FFF2-40B4-BE49-F238E27FC236}">
                <a16:creationId xmlns:a16="http://schemas.microsoft.com/office/drawing/2014/main" id="{847901BC-E570-4F99-ACE1-78463AF5B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5169" y="204891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a:extLst>
              <a:ext uri="{FF2B5EF4-FFF2-40B4-BE49-F238E27FC236}">
                <a16:creationId xmlns:a16="http://schemas.microsoft.com/office/drawing/2014/main" id="{508F55EE-37C9-4C1F-B54F-567314804FAD}"/>
              </a:ext>
            </a:extLst>
          </p:cNvPr>
          <p:cNvSpPr>
            <a:spLocks noGrp="1"/>
          </p:cNvSpPr>
          <p:nvPr>
            <p:ph type="sldNum" sz="quarter" idx="12"/>
          </p:nvPr>
        </p:nvSpPr>
        <p:spPr/>
        <p:txBody>
          <a:bodyPr/>
          <a:lstStyle/>
          <a:p>
            <a:fld id="{B11AD403-313C-9548-90A1-3BB45CD64373}" type="slidenum">
              <a:rPr kumimoji="1" lang="ja-JP" altLang="en-US" smtClean="0"/>
              <a:t>1</a:t>
            </a:fld>
            <a:endParaRPr kumimoji="1" lang="ja-JP" altLang="en-US"/>
          </a:p>
        </p:txBody>
      </p:sp>
    </p:spTree>
    <p:extLst>
      <p:ext uri="{BB962C8B-B14F-4D97-AF65-F5344CB8AC3E}">
        <p14:creationId xmlns:p14="http://schemas.microsoft.com/office/powerpoint/2010/main" val="325797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コンテンツ プレースホルダー 3">
                <a:extLst>
                  <a:ext uri="{FF2B5EF4-FFF2-40B4-BE49-F238E27FC236}">
                    <a16:creationId xmlns:a16="http://schemas.microsoft.com/office/drawing/2014/main" id="{0E645372-3C04-48FE-9758-A740E88EB7A9}"/>
                  </a:ext>
                </a:extLst>
              </p:cNvPr>
              <p:cNvSpPr>
                <a:spLocks noGrp="1"/>
              </p:cNvSpPr>
              <p:nvPr>
                <p:ph idx="1"/>
              </p:nvPr>
            </p:nvSpPr>
            <p:spPr/>
            <p:txBody>
              <a:bodyPr/>
              <a:lstStyle/>
              <a:p>
                <a:r>
                  <a:rPr kumimoji="1" lang="ja-JP" altLang="en-US" dirty="0"/>
                  <a:t>新しい状態</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oMath>
                </a14:m>
                <a:r>
                  <a:rPr kumimoji="1" lang="ja-JP" altLang="en-US" dirty="0"/>
                  <a:t>が，その直前の状態</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sub>
                    </m:sSub>
                  </m:oMath>
                </a14:m>
                <a:r>
                  <a:rPr kumimoji="1" lang="ja-JP" altLang="en-US" dirty="0"/>
                  <a:t>と行動</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𝑎</m:t>
                        </m:r>
                      </m:e>
                      <m:sub>
                        <m:r>
                          <a:rPr kumimoji="1" lang="en-US" altLang="ja-JP" b="0" i="1" smtClean="0">
                            <a:latin typeface="Cambria Math" panose="02040503050406030204" pitchFamily="18" charset="0"/>
                          </a:rPr>
                          <m:t>𝑡</m:t>
                        </m:r>
                      </m:sub>
                    </m:sSub>
                  </m:oMath>
                </a14:m>
                <a:r>
                  <a:rPr kumimoji="1" lang="ja-JP" altLang="en-US" dirty="0"/>
                  <a:t>のみに依存して（確率的に</a:t>
                </a:r>
                <a:r>
                  <a:rPr lang="ja-JP" altLang="en-US" dirty="0"/>
                  <a:t>）決定するとき，そのような遷移を</a:t>
                </a:r>
                <a:r>
                  <a:rPr lang="ja-JP" altLang="en-US" b="1" dirty="0">
                    <a:solidFill>
                      <a:schemeClr val="accent6"/>
                    </a:solidFill>
                  </a:rPr>
                  <a:t>マルコフ決定過程（</a:t>
                </a:r>
                <a:r>
                  <a:rPr lang="en-US" altLang="ja-JP" b="1" dirty="0" err="1">
                    <a:solidFill>
                      <a:schemeClr val="accent6"/>
                    </a:solidFill>
                  </a:rPr>
                  <a:t>Marcov</a:t>
                </a:r>
                <a:r>
                  <a:rPr lang="en-US" altLang="ja-JP" b="1" dirty="0">
                    <a:solidFill>
                      <a:schemeClr val="accent6"/>
                    </a:solidFill>
                  </a:rPr>
                  <a:t> decision process, MDP</a:t>
                </a:r>
                <a:r>
                  <a:rPr lang="ja-JP" altLang="en-US" b="1" dirty="0">
                    <a:solidFill>
                      <a:schemeClr val="accent6"/>
                    </a:solidFill>
                  </a:rPr>
                  <a:t>）</a:t>
                </a:r>
                <a:r>
                  <a:rPr lang="ja-JP" altLang="en-US" dirty="0"/>
                  <a:t>と呼ぶ</a:t>
                </a:r>
                <a:endParaRPr lang="en-US" altLang="ja-JP" dirty="0"/>
              </a:p>
              <a:p>
                <a:r>
                  <a:rPr kumimoji="1" lang="ja-JP" altLang="en-US" dirty="0"/>
                  <a:t>今回設定した問題において，コイキングの残り</a:t>
                </a:r>
                <a:r>
                  <a:rPr kumimoji="1" lang="en-US" altLang="ja-JP" dirty="0"/>
                  <a:t>HP</a:t>
                </a:r>
                <a:r>
                  <a:rPr kumimoji="1" lang="ja-JP" altLang="en-US" dirty="0"/>
                  <a:t>は，その直前のターンの残り</a:t>
                </a:r>
                <a:r>
                  <a:rPr kumimoji="1" lang="en-US" altLang="ja-JP" dirty="0"/>
                  <a:t>HP</a:t>
                </a:r>
                <a:r>
                  <a:rPr kumimoji="1" lang="ja-JP" altLang="en-US" dirty="0"/>
                  <a:t>とピカチュウの技によって確率的に決定するので，マルコフ決定過程である</a:t>
                </a:r>
                <a:endParaRPr kumimoji="1" lang="en-US" altLang="ja-JP" dirty="0"/>
              </a:p>
              <a:p>
                <a:pPr lvl="1"/>
                <a:r>
                  <a:rPr kumimoji="1" lang="ja-JP" altLang="en-US" dirty="0"/>
                  <a:t>わざのレパートリーによっては，</a:t>
                </a:r>
                <a:r>
                  <a:rPr kumimoji="1" lang="en-US" altLang="ja-JP" dirty="0"/>
                  <a:t>MDP</a:t>
                </a:r>
                <a:r>
                  <a:rPr kumimoji="1" lang="ja-JP" altLang="en-US" dirty="0"/>
                  <a:t>にならないこともある</a:t>
                </a:r>
                <a:endParaRPr kumimoji="1" lang="en-US" altLang="ja-JP" dirty="0"/>
              </a:p>
              <a:p>
                <a:pPr lvl="1"/>
                <a:r>
                  <a:rPr lang="ja-JP" altLang="en-US" dirty="0"/>
                  <a:t>例えば，次のターンの技の威力を</a:t>
                </a:r>
                <a:r>
                  <a:rPr lang="en-US" altLang="ja-JP" dirty="0"/>
                  <a:t>2</a:t>
                </a:r>
                <a:r>
                  <a:rPr lang="ja-JP" altLang="en-US" dirty="0"/>
                  <a:t>倍にする「じゅうでん」という技を使うと，状態がその直前のターンだけで決定しなくなってしまう</a:t>
                </a:r>
                <a:endParaRPr kumimoji="1" lang="en-US" altLang="ja-JP" dirty="0"/>
              </a:p>
            </p:txBody>
          </p:sp>
        </mc:Choice>
        <mc:Fallback xmlns="">
          <p:sp>
            <p:nvSpPr>
              <p:cNvPr id="4" name="コンテンツ プレースホルダー 3">
                <a:extLst>
                  <a:ext uri="{FF2B5EF4-FFF2-40B4-BE49-F238E27FC236}">
                    <a16:creationId xmlns:a16="http://schemas.microsoft.com/office/drawing/2014/main" id="{0E645372-3C04-48FE-9758-A740E88EB7A9}"/>
                  </a:ext>
                </a:extLst>
              </p:cNvPr>
              <p:cNvSpPr>
                <a:spLocks noGrp="1" noRot="1" noChangeAspect="1" noMove="1" noResize="1" noEditPoints="1" noAdjustHandles="1" noChangeArrowheads="1" noChangeShapeType="1" noTextEdit="1"/>
              </p:cNvSpPr>
              <p:nvPr>
                <p:ph idx="1"/>
              </p:nvPr>
            </p:nvSpPr>
            <p:spPr>
              <a:blipFill>
                <a:blip r:embed="rId2"/>
                <a:stretch>
                  <a:fillRect l="-935" t="-2442" r="-675"/>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7251CC09-C354-4491-8B9D-85D70EBBB9AC}"/>
              </a:ext>
            </a:extLst>
          </p:cNvPr>
          <p:cNvSpPr>
            <a:spLocks noGrp="1"/>
          </p:cNvSpPr>
          <p:nvPr>
            <p:ph type="title"/>
          </p:nvPr>
        </p:nvSpPr>
        <p:spPr/>
        <p:txBody>
          <a:bodyPr>
            <a:normAutofit fontScale="90000"/>
          </a:bodyPr>
          <a:lstStyle/>
          <a:p>
            <a:r>
              <a:rPr kumimoji="1" lang="ja-JP" altLang="en-US" dirty="0"/>
              <a:t>マルコフ決定過程</a:t>
            </a:r>
          </a:p>
        </p:txBody>
      </p:sp>
      <p:sp>
        <p:nvSpPr>
          <p:cNvPr id="3" name="スライド番号プレースホルダー 2">
            <a:extLst>
              <a:ext uri="{FF2B5EF4-FFF2-40B4-BE49-F238E27FC236}">
                <a16:creationId xmlns:a16="http://schemas.microsoft.com/office/drawing/2014/main" id="{E3FA2F93-A21B-4E47-8265-689249D6DEAF}"/>
              </a:ext>
            </a:extLst>
          </p:cNvPr>
          <p:cNvSpPr>
            <a:spLocks noGrp="1"/>
          </p:cNvSpPr>
          <p:nvPr>
            <p:ph type="sldNum" sz="quarter" idx="12"/>
          </p:nvPr>
        </p:nvSpPr>
        <p:spPr/>
        <p:txBody>
          <a:bodyPr/>
          <a:lstStyle/>
          <a:p>
            <a:fld id="{B11AD403-313C-9548-90A1-3BB45CD64373}" type="slidenum">
              <a:rPr lang="ja-JP" altLang="en-US" smtClean="0"/>
              <a:pPr/>
              <a:t>10</a:t>
            </a:fld>
            <a:endParaRPr lang="ja-JP" altLang="en-US"/>
          </a:p>
        </p:txBody>
      </p:sp>
    </p:spTree>
    <p:extLst>
      <p:ext uri="{BB962C8B-B14F-4D97-AF65-F5344CB8AC3E}">
        <p14:creationId xmlns:p14="http://schemas.microsoft.com/office/powerpoint/2010/main" val="756208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70DEAC-2931-466A-8CE5-B68CA0514395}"/>
              </a:ext>
            </a:extLst>
          </p:cNvPr>
          <p:cNvSpPr>
            <a:spLocks noGrp="1"/>
          </p:cNvSpPr>
          <p:nvPr>
            <p:ph type="title"/>
          </p:nvPr>
        </p:nvSpPr>
        <p:spPr/>
        <p:txBody>
          <a:bodyPr>
            <a:normAutofit fontScale="90000"/>
          </a:bodyPr>
          <a:lstStyle/>
          <a:p>
            <a:r>
              <a:rPr lang="ja-JP" altLang="en-US" dirty="0"/>
              <a:t>強化学習問題</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a:extLst>
                  <a:ext uri="{FF2B5EF4-FFF2-40B4-BE49-F238E27FC236}">
                    <a16:creationId xmlns:a16="http://schemas.microsoft.com/office/drawing/2014/main" id="{44CB2F96-EFB9-40B4-8F5E-83EE1C262A9A}"/>
                  </a:ext>
                </a:extLst>
              </p:cNvPr>
              <p:cNvSpPr>
                <a:spLocks noGrp="1"/>
              </p:cNvSpPr>
              <p:nvPr>
                <p:ph idx="1"/>
              </p:nvPr>
            </p:nvSpPr>
            <p:spPr/>
            <p:txBody>
              <a:bodyPr/>
              <a:lstStyle/>
              <a:p>
                <a:r>
                  <a:rPr lang="ja-JP" altLang="en-US" dirty="0"/>
                  <a:t>以上の問題設定で，「ピカチュウが技の選択する指針」を考える</a:t>
                </a:r>
                <a:endParaRPr lang="en-US" altLang="ja-JP" dirty="0"/>
              </a:p>
              <a:p>
                <a:r>
                  <a:rPr kumimoji="1" lang="ja-JP" altLang="en-US" dirty="0"/>
                  <a:t>ここでの「技の選択指針」を，</a:t>
                </a:r>
                <a:r>
                  <a:rPr kumimoji="1" lang="ja-JP" altLang="en-US" b="1" dirty="0">
                    <a:solidFill>
                      <a:schemeClr val="accent6"/>
                    </a:solidFill>
                  </a:rPr>
                  <a:t>方策</a:t>
                </a:r>
                <a14:m>
                  <m:oMath xmlns:m="http://schemas.openxmlformats.org/officeDocument/2006/math">
                    <m:r>
                      <a:rPr kumimoji="1" lang="en-US" altLang="ja-JP" b="0" i="1" smtClean="0">
                        <a:latin typeface="Cambria Math" panose="02040503050406030204" pitchFamily="18" charset="0"/>
                      </a:rPr>
                      <m:t>𝜋</m:t>
                    </m:r>
                  </m:oMath>
                </a14:m>
                <a:r>
                  <a:rPr kumimoji="1" lang="ja-JP" altLang="en-US" dirty="0"/>
                  <a:t>と呼ぶ</a:t>
                </a:r>
                <a:endParaRPr kumimoji="1" lang="en-US" altLang="ja-JP" dirty="0"/>
              </a:p>
              <a:p>
                <a14:m>
                  <m:oMath xmlns:m="http://schemas.openxmlformats.org/officeDocument/2006/math">
                    <m:r>
                      <a:rPr kumimoji="1" lang="en-US" altLang="ja-JP" b="0" i="1" smtClean="0">
                        <a:latin typeface="Cambria Math" panose="02040503050406030204" pitchFamily="18" charset="0"/>
                      </a:rPr>
                      <m:t>𝜋</m:t>
                    </m:r>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𝑎</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m:t>
                    </m:r>
                  </m:oMath>
                </a14:m>
                <a:r>
                  <a:rPr kumimoji="1" lang="ja-JP" altLang="en-US" dirty="0"/>
                  <a:t>は現在の状態</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sub>
                    </m:sSub>
                  </m:oMath>
                </a14:m>
                <a:r>
                  <a:rPr kumimoji="1" lang="ja-JP" altLang="en-US" dirty="0"/>
                  <a:t>に対して行動</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𝑎</m:t>
                        </m:r>
                      </m:e>
                      <m:sub>
                        <m:r>
                          <a:rPr kumimoji="1" lang="en-US" altLang="ja-JP" b="0" i="1" smtClean="0">
                            <a:latin typeface="Cambria Math" panose="02040503050406030204" pitchFamily="18" charset="0"/>
                          </a:rPr>
                          <m:t>𝑡</m:t>
                        </m:r>
                      </m:sub>
                    </m:sSub>
                  </m:oMath>
                </a14:m>
                <a:r>
                  <a:rPr kumimoji="1" lang="ja-JP" altLang="en-US" dirty="0"/>
                  <a:t>を選択する確率を表す</a:t>
                </a:r>
                <a:endParaRPr kumimoji="1" lang="en-US" altLang="ja-JP" dirty="0"/>
              </a:p>
              <a:p>
                <a:r>
                  <a:rPr lang="ja-JP" altLang="en-US" dirty="0"/>
                  <a:t>一定のアルゴリズム下で，</a:t>
                </a:r>
                <a:r>
                  <a:rPr lang="ja-JP" altLang="en-US" b="1" dirty="0">
                    <a:solidFill>
                      <a:schemeClr val="accent6"/>
                    </a:solidFill>
                  </a:rPr>
                  <a:t>最適方策</a:t>
                </a:r>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𝜋</m:t>
                        </m:r>
                      </m:e>
                      <m:sup>
                        <m:r>
                          <a:rPr lang="en-US" altLang="ja-JP" b="0" i="1" smtClean="0">
                            <a:latin typeface="Cambria Math" panose="02040503050406030204" pitchFamily="18" charset="0"/>
                          </a:rPr>
                          <m:t>∗</m:t>
                        </m:r>
                      </m:sup>
                    </m:sSup>
                  </m:oMath>
                </a14:m>
                <a:r>
                  <a:rPr kumimoji="1" lang="ja-JP" altLang="en-US" dirty="0"/>
                  <a:t>を導きたい</a:t>
                </a:r>
                <a:endParaRPr kumimoji="1" lang="en-US" altLang="ja-JP" dirty="0"/>
              </a:p>
              <a:p>
                <a:pPr lvl="1"/>
                <a:r>
                  <a:rPr kumimoji="1" lang="ja-JP" altLang="en-US" dirty="0"/>
                  <a:t>最適とは，最小のターン数でコイキングに勝利すること，と定義する</a:t>
                </a:r>
              </a:p>
            </p:txBody>
          </p:sp>
        </mc:Choice>
        <mc:Fallback xmlns="">
          <p:sp>
            <p:nvSpPr>
              <p:cNvPr id="4" name="コンテンツ プレースホルダー 3">
                <a:extLst>
                  <a:ext uri="{FF2B5EF4-FFF2-40B4-BE49-F238E27FC236}">
                    <a16:creationId xmlns:a16="http://schemas.microsoft.com/office/drawing/2014/main" id="{44CB2F96-EFB9-40B4-8F5E-83EE1C262A9A}"/>
                  </a:ext>
                </a:extLst>
              </p:cNvPr>
              <p:cNvSpPr>
                <a:spLocks noGrp="1" noRot="1" noChangeAspect="1" noMove="1" noResize="1" noEditPoints="1" noAdjustHandles="1" noChangeArrowheads="1" noChangeShapeType="1" noTextEdit="1"/>
              </p:cNvSpPr>
              <p:nvPr>
                <p:ph idx="1"/>
              </p:nvPr>
            </p:nvSpPr>
            <p:spPr>
              <a:blipFill>
                <a:blip r:embed="rId3"/>
                <a:stretch>
                  <a:fillRect l="-935" t="-2442"/>
                </a:stretch>
              </a:blipFill>
            </p:spPr>
            <p:txBody>
              <a:bodyPr/>
              <a:lstStyle/>
              <a:p>
                <a:r>
                  <a:rPr lang="ja-JP" altLang="en-US">
                    <a:noFill/>
                  </a:rPr>
                  <a:t> </a:t>
                </a:r>
              </a:p>
            </p:txBody>
          </p:sp>
        </mc:Fallback>
      </mc:AlternateContent>
      <p:sp>
        <p:nvSpPr>
          <p:cNvPr id="3" name="スライド番号プレースホルダー 2">
            <a:extLst>
              <a:ext uri="{FF2B5EF4-FFF2-40B4-BE49-F238E27FC236}">
                <a16:creationId xmlns:a16="http://schemas.microsoft.com/office/drawing/2014/main" id="{417134DD-644D-4095-BF87-8B163DEECC98}"/>
              </a:ext>
            </a:extLst>
          </p:cNvPr>
          <p:cNvSpPr>
            <a:spLocks noGrp="1"/>
          </p:cNvSpPr>
          <p:nvPr>
            <p:ph type="sldNum" sz="quarter" idx="12"/>
          </p:nvPr>
        </p:nvSpPr>
        <p:spPr>
          <a:xfrm>
            <a:off x="9191624" y="208586"/>
            <a:ext cx="2743200" cy="365125"/>
          </a:xfrm>
        </p:spPr>
        <p:txBody>
          <a:bodyPr/>
          <a:lstStyle/>
          <a:p>
            <a:fld id="{B11AD403-313C-9548-90A1-3BB45CD64373}" type="slidenum">
              <a:rPr lang="ja-JP" altLang="en-US" smtClean="0"/>
              <a:pPr/>
              <a:t>11</a:t>
            </a:fld>
            <a:endParaRPr lang="ja-JP" altLang="en-US"/>
          </a:p>
        </p:txBody>
      </p:sp>
    </p:spTree>
    <p:extLst>
      <p:ext uri="{BB962C8B-B14F-4D97-AF65-F5344CB8AC3E}">
        <p14:creationId xmlns:p14="http://schemas.microsoft.com/office/powerpoint/2010/main" val="3113123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DFDB1B0B-582B-7BA8-BB82-912DEAEEEAC8}"/>
              </a:ext>
            </a:extLst>
          </p:cNvPr>
          <p:cNvSpPr/>
          <p:nvPr/>
        </p:nvSpPr>
        <p:spPr>
          <a:xfrm>
            <a:off x="5316701" y="1629296"/>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9960E74C-7C1D-64F2-C0B8-5271211C8372}"/>
              </a:ext>
            </a:extLst>
          </p:cNvPr>
          <p:cNvSpPr/>
          <p:nvPr/>
        </p:nvSpPr>
        <p:spPr>
          <a:xfrm>
            <a:off x="3192986" y="4821606"/>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59927031-7098-EC0D-A30E-206E0E195066}"/>
              </a:ext>
            </a:extLst>
          </p:cNvPr>
          <p:cNvSpPr/>
          <p:nvPr/>
        </p:nvSpPr>
        <p:spPr>
          <a:xfrm>
            <a:off x="5316701" y="4821606"/>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A6BC8B3A-808B-75D2-3A2B-3836C9811799}"/>
              </a:ext>
            </a:extLst>
          </p:cNvPr>
          <p:cNvSpPr/>
          <p:nvPr/>
        </p:nvSpPr>
        <p:spPr>
          <a:xfrm>
            <a:off x="7703296" y="4821606"/>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102B3A4C-B8BD-EDF5-A782-5C3A678244C3}"/>
              </a:ext>
            </a:extLst>
          </p:cNvPr>
          <p:cNvSpPr/>
          <p:nvPr/>
        </p:nvSpPr>
        <p:spPr>
          <a:xfrm>
            <a:off x="3418538" y="3344571"/>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701FD80E-6205-4D81-B041-E48A0874C54D}"/>
              </a:ext>
            </a:extLst>
          </p:cNvPr>
          <p:cNvSpPr/>
          <p:nvPr/>
        </p:nvSpPr>
        <p:spPr>
          <a:xfrm>
            <a:off x="6721275" y="3344571"/>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タイトル 10">
                <a:extLst>
                  <a:ext uri="{FF2B5EF4-FFF2-40B4-BE49-F238E27FC236}">
                    <a16:creationId xmlns:a16="http://schemas.microsoft.com/office/drawing/2014/main" id="{EE925F98-6F7E-72BB-6AE3-9385496BF5F8}"/>
                  </a:ext>
                </a:extLst>
              </p:cNvPr>
              <p:cNvSpPr>
                <a:spLocks noGrp="1"/>
              </p:cNvSpPr>
              <p:nvPr>
                <p:ph type="title"/>
              </p:nvPr>
            </p:nvSpPr>
            <p:spPr/>
            <p:txBody>
              <a:bodyPr>
                <a:normAutofit fontScale="90000"/>
              </a:bodyPr>
              <a:lstStyle/>
              <a:p>
                <a:r>
                  <a:rPr lang="ja-JP" altLang="en-US" dirty="0"/>
                  <a:t>方策</a:t>
                </a:r>
                <a14:m>
                  <m:oMath xmlns:m="http://schemas.openxmlformats.org/officeDocument/2006/math">
                    <m:r>
                      <a:rPr lang="en-US" altLang="ja-JP" b="0" i="1" smtClean="0">
                        <a:latin typeface="Cambria Math" panose="02040503050406030204" pitchFamily="18" charset="0"/>
                      </a:rPr>
                      <m:t>𝜋</m:t>
                    </m:r>
                  </m:oMath>
                </a14:m>
                <a:r>
                  <a:rPr lang="ja-JP" altLang="en-US" dirty="0"/>
                  <a:t>に基づく行動の選択</a:t>
                </a:r>
              </a:p>
            </p:txBody>
          </p:sp>
        </mc:Choice>
        <mc:Fallback xmlns="">
          <p:sp>
            <p:nvSpPr>
              <p:cNvPr id="11" name="タイトル 10">
                <a:extLst>
                  <a:ext uri="{FF2B5EF4-FFF2-40B4-BE49-F238E27FC236}">
                    <a16:creationId xmlns:a16="http://schemas.microsoft.com/office/drawing/2014/main" id="{EE925F98-6F7E-72BB-6AE3-9385496BF5F8}"/>
                  </a:ext>
                </a:extLst>
              </p:cNvPr>
              <p:cNvSpPr>
                <a:spLocks noGrp="1" noRot="1" noChangeAspect="1" noMove="1" noResize="1" noEditPoints="1" noAdjustHandles="1" noChangeArrowheads="1" noChangeShapeType="1" noTextEdit="1"/>
              </p:cNvSpPr>
              <p:nvPr>
                <p:ph type="title"/>
              </p:nvPr>
            </p:nvSpPr>
            <p:spPr>
              <a:blipFill>
                <a:blip r:embed="rId3"/>
                <a:stretch>
                  <a:fillRect l="-2087" t="-24299" b="-40187"/>
                </a:stretch>
              </a:blipFill>
            </p:spPr>
            <p:txBody>
              <a:bodyPr/>
              <a:lstStyle/>
              <a:p>
                <a:r>
                  <a:rPr lang="ja-JP" altLang="en-US">
                    <a:noFill/>
                  </a:rPr>
                  <a:t> </a:t>
                </a:r>
              </a:p>
            </p:txBody>
          </p:sp>
        </mc:Fallback>
      </mc:AlternateContent>
      <p:pic>
        <p:nvPicPr>
          <p:cNvPr id="12" name="Picture 2" descr="コイキング">
            <a:extLst>
              <a:ext uri="{FF2B5EF4-FFF2-40B4-BE49-F238E27FC236}">
                <a16:creationId xmlns:a16="http://schemas.microsoft.com/office/drawing/2014/main" id="{B9E25CFA-F85A-C9B6-91C7-F9764F816C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393" y="1571443"/>
            <a:ext cx="650081" cy="65008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ピカチュウ">
            <a:extLst>
              <a:ext uri="{FF2B5EF4-FFF2-40B4-BE49-F238E27FC236}">
                <a16:creationId xmlns:a16="http://schemas.microsoft.com/office/drawing/2014/main" id="{84BEF2CC-D55C-9B5D-28DF-215B40D35F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115" y="2972384"/>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16" name="四角形: 角を丸くする 15">
            <a:extLst>
              <a:ext uri="{FF2B5EF4-FFF2-40B4-BE49-F238E27FC236}">
                <a16:creationId xmlns:a16="http://schemas.microsoft.com/office/drawing/2014/main" id="{13117C6A-83B7-54C6-586D-AF308400F570}"/>
              </a:ext>
            </a:extLst>
          </p:cNvPr>
          <p:cNvSpPr/>
          <p:nvPr/>
        </p:nvSpPr>
        <p:spPr>
          <a:xfrm>
            <a:off x="1176197" y="3212777"/>
            <a:ext cx="1716197" cy="373787"/>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latin typeface="PKMN Regular" panose="02000600000000000000" pitchFamily="2" charset="-128"/>
                <a:ea typeface="PKMN Regular" panose="02000600000000000000" pitchFamily="2" charset="-128"/>
                <a:cs typeface="PKMN Regular" panose="02000600000000000000" pitchFamily="2" charset="-128"/>
              </a:rPr>
              <a:t>ピカチュウの　</a:t>
            </a: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たいあたり！</a:t>
            </a:r>
          </a:p>
        </p:txBody>
      </p:sp>
      <p:pic>
        <p:nvPicPr>
          <p:cNvPr id="17" name="Picture 2" descr="ピカチュウ">
            <a:extLst>
              <a:ext uri="{FF2B5EF4-FFF2-40B4-BE49-F238E27FC236}">
                <a16:creationId xmlns:a16="http://schemas.microsoft.com/office/drawing/2014/main" id="{BC9F62AB-709A-FED9-00F2-29B1446243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5647" y="3052792"/>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18" name="四角形: 角を丸くする 17">
            <a:extLst>
              <a:ext uri="{FF2B5EF4-FFF2-40B4-BE49-F238E27FC236}">
                <a16:creationId xmlns:a16="http://schemas.microsoft.com/office/drawing/2014/main" id="{F1EA0A36-69E1-5F26-C69B-10742D115EA4}"/>
              </a:ext>
            </a:extLst>
          </p:cNvPr>
          <p:cNvSpPr/>
          <p:nvPr/>
        </p:nvSpPr>
        <p:spPr>
          <a:xfrm>
            <a:off x="7782920" y="3265036"/>
            <a:ext cx="2063579" cy="368233"/>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latin typeface="PKMN Regular" panose="02000600000000000000" pitchFamily="2" charset="-128"/>
                <a:ea typeface="PKMN Regular" panose="02000600000000000000" pitchFamily="2" charset="-128"/>
                <a:cs typeface="PKMN Regular" panose="02000600000000000000" pitchFamily="2" charset="-128"/>
              </a:rPr>
              <a:t>ピカチュウの　でん</a:t>
            </a:r>
            <a:r>
              <a:rPr lang="ja-JP" altLang="en-US" dirty="0" err="1">
                <a:latin typeface="PKMN Regular" panose="02000600000000000000" pitchFamily="2" charset="-128"/>
                <a:ea typeface="PKMN Regular" panose="02000600000000000000" pitchFamily="2" charset="-128"/>
                <a:cs typeface="PKMN Regular" panose="02000600000000000000" pitchFamily="2" charset="-128"/>
              </a:rPr>
              <a:t>じほう</a:t>
            </a: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a:t>
            </a:r>
          </a:p>
        </p:txBody>
      </p:sp>
      <p:cxnSp>
        <p:nvCxnSpPr>
          <p:cNvPr id="20" name="直線矢印コネクタ 19">
            <a:extLst>
              <a:ext uri="{FF2B5EF4-FFF2-40B4-BE49-F238E27FC236}">
                <a16:creationId xmlns:a16="http://schemas.microsoft.com/office/drawing/2014/main" id="{7C968A9D-E6F9-EDD2-028D-832D290FB3DB}"/>
              </a:ext>
            </a:extLst>
          </p:cNvPr>
          <p:cNvCxnSpPr>
            <a:stCxn id="5" idx="4"/>
            <a:endCxn id="9" idx="0"/>
          </p:cNvCxnSpPr>
          <p:nvPr/>
        </p:nvCxnSpPr>
        <p:spPr>
          <a:xfrm flipH="1">
            <a:off x="3558746" y="2360816"/>
            <a:ext cx="2123715" cy="983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808589A7-2CB6-2F96-587D-FCAFAB3FA9BB}"/>
              </a:ext>
            </a:extLst>
          </p:cNvPr>
          <p:cNvCxnSpPr>
            <a:stCxn id="5" idx="4"/>
            <a:endCxn id="10" idx="0"/>
          </p:cNvCxnSpPr>
          <p:nvPr/>
        </p:nvCxnSpPr>
        <p:spPr>
          <a:xfrm>
            <a:off x="5682461" y="2360816"/>
            <a:ext cx="1179022" cy="983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A9472178-C1F1-48A1-993B-8461B60EE154}"/>
              </a:ext>
            </a:extLst>
          </p:cNvPr>
          <p:cNvCxnSpPr>
            <a:stCxn id="9" idx="4"/>
            <a:endCxn id="6" idx="0"/>
          </p:cNvCxnSpPr>
          <p:nvPr/>
        </p:nvCxnSpPr>
        <p:spPr>
          <a:xfrm>
            <a:off x="3558746" y="3624987"/>
            <a:ext cx="0" cy="11966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6" name="Picture 2" descr="コイキング">
            <a:extLst>
              <a:ext uri="{FF2B5EF4-FFF2-40B4-BE49-F238E27FC236}">
                <a16:creationId xmlns:a16="http://schemas.microsoft.com/office/drawing/2014/main" id="{4A6B22CB-13AC-9CA4-01E5-A682E13CD1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0710" y="5574913"/>
            <a:ext cx="650081" cy="65008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線矢印コネクタ 28">
            <a:extLst>
              <a:ext uri="{FF2B5EF4-FFF2-40B4-BE49-F238E27FC236}">
                <a16:creationId xmlns:a16="http://schemas.microsoft.com/office/drawing/2014/main" id="{798DC575-B622-38EA-6880-F6EC685B7D5D}"/>
              </a:ext>
            </a:extLst>
          </p:cNvPr>
          <p:cNvCxnSpPr>
            <a:cxnSpLocks/>
            <a:stCxn id="10" idx="4"/>
            <a:endCxn id="7" idx="0"/>
          </p:cNvCxnSpPr>
          <p:nvPr/>
        </p:nvCxnSpPr>
        <p:spPr>
          <a:xfrm flipH="1">
            <a:off x="5682461" y="3624987"/>
            <a:ext cx="1179022" cy="11966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633F3D17-9BFF-0079-5450-478B34BD1A66}"/>
              </a:ext>
            </a:extLst>
          </p:cNvPr>
          <p:cNvCxnSpPr>
            <a:cxnSpLocks/>
            <a:stCxn id="10" idx="4"/>
            <a:endCxn id="8" idx="0"/>
          </p:cNvCxnSpPr>
          <p:nvPr/>
        </p:nvCxnSpPr>
        <p:spPr>
          <a:xfrm>
            <a:off x="6861483" y="3624987"/>
            <a:ext cx="1207573" cy="11966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7" name="Picture 2" descr="コイキング">
            <a:extLst>
              <a:ext uri="{FF2B5EF4-FFF2-40B4-BE49-F238E27FC236}">
                <a16:creationId xmlns:a16="http://schemas.microsoft.com/office/drawing/2014/main" id="{6F8D8CEA-9B24-6F02-F5B8-30D4F3AB10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4418" y="5574913"/>
            <a:ext cx="650081" cy="6500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コイキング">
            <a:extLst>
              <a:ext uri="{FF2B5EF4-FFF2-40B4-BE49-F238E27FC236}">
                <a16:creationId xmlns:a16="http://schemas.microsoft.com/office/drawing/2014/main" id="{61DB432E-09C1-2E78-C79D-E208ED91A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840" y="5574913"/>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34" name="正方形/長方形 33">
            <a:extLst>
              <a:ext uri="{FF2B5EF4-FFF2-40B4-BE49-F238E27FC236}">
                <a16:creationId xmlns:a16="http://schemas.microsoft.com/office/drawing/2014/main" id="{127A6A33-D777-4DB4-A8F8-D0D41CB68F2C}"/>
              </a:ext>
            </a:extLst>
          </p:cNvPr>
          <p:cNvSpPr/>
          <p:nvPr/>
        </p:nvSpPr>
        <p:spPr>
          <a:xfrm>
            <a:off x="7182442" y="1742872"/>
            <a:ext cx="874650" cy="153611"/>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9C31658D-5994-41D2-86A2-9BBE1F215424}"/>
              </a:ext>
            </a:extLst>
          </p:cNvPr>
          <p:cNvSpPr txBox="1"/>
          <p:nvPr/>
        </p:nvSpPr>
        <p:spPr>
          <a:xfrm>
            <a:off x="7238893" y="1724722"/>
            <a:ext cx="761747"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1" name="テキスト ボックス 40">
            <a:extLst>
              <a:ext uri="{FF2B5EF4-FFF2-40B4-BE49-F238E27FC236}">
                <a16:creationId xmlns:a16="http://schemas.microsoft.com/office/drawing/2014/main" id="{5AC1376F-B0AB-4EB4-A430-E0B31EADCB27}"/>
              </a:ext>
            </a:extLst>
          </p:cNvPr>
          <p:cNvSpPr txBox="1"/>
          <p:nvPr/>
        </p:nvSpPr>
        <p:spPr>
          <a:xfrm>
            <a:off x="6761411" y="1563917"/>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3" name="テキスト ボックス 42">
            <a:extLst>
              <a:ext uri="{FF2B5EF4-FFF2-40B4-BE49-F238E27FC236}">
                <a16:creationId xmlns:a16="http://schemas.microsoft.com/office/drawing/2014/main" id="{B3E8CC4D-F2C2-43C3-A3FB-D7B7EE1CA87D}"/>
              </a:ext>
            </a:extLst>
          </p:cNvPr>
          <p:cNvSpPr txBox="1"/>
          <p:nvPr/>
        </p:nvSpPr>
        <p:spPr>
          <a:xfrm>
            <a:off x="3268273" y="5846464"/>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16</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4" name="テキスト ボックス 43">
            <a:extLst>
              <a:ext uri="{FF2B5EF4-FFF2-40B4-BE49-F238E27FC236}">
                <a16:creationId xmlns:a16="http://schemas.microsoft.com/office/drawing/2014/main" id="{4D4EAE0D-1577-4915-A7B1-35ED9CB5FE3D}"/>
              </a:ext>
            </a:extLst>
          </p:cNvPr>
          <p:cNvSpPr txBox="1"/>
          <p:nvPr/>
        </p:nvSpPr>
        <p:spPr>
          <a:xfrm>
            <a:off x="2790791" y="5685659"/>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6" name="テキスト ボックス 45">
            <a:extLst>
              <a:ext uri="{FF2B5EF4-FFF2-40B4-BE49-F238E27FC236}">
                <a16:creationId xmlns:a16="http://schemas.microsoft.com/office/drawing/2014/main" id="{CE62C731-1818-44FE-8218-E11A199BA579}"/>
              </a:ext>
            </a:extLst>
          </p:cNvPr>
          <p:cNvSpPr txBox="1"/>
          <p:nvPr/>
        </p:nvSpPr>
        <p:spPr>
          <a:xfrm>
            <a:off x="5738912" y="5846464"/>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1/21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7" name="テキスト ボックス 46">
            <a:extLst>
              <a:ext uri="{FF2B5EF4-FFF2-40B4-BE49-F238E27FC236}">
                <a16:creationId xmlns:a16="http://schemas.microsoft.com/office/drawing/2014/main" id="{596CFF94-6A8B-4F30-9BFD-0410A3BE80D6}"/>
              </a:ext>
            </a:extLst>
          </p:cNvPr>
          <p:cNvSpPr txBox="1"/>
          <p:nvPr/>
        </p:nvSpPr>
        <p:spPr>
          <a:xfrm>
            <a:off x="5261430" y="5685659"/>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50" name="テキスト ボックス 49">
            <a:extLst>
              <a:ext uri="{FF2B5EF4-FFF2-40B4-BE49-F238E27FC236}">
                <a16:creationId xmlns:a16="http://schemas.microsoft.com/office/drawing/2014/main" id="{15F5D49C-26F4-44C0-A9C9-24C4D955E129}"/>
              </a:ext>
            </a:extLst>
          </p:cNvPr>
          <p:cNvSpPr txBox="1"/>
          <p:nvPr/>
        </p:nvSpPr>
        <p:spPr>
          <a:xfrm>
            <a:off x="8241971" y="5846464"/>
            <a:ext cx="761747"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51" name="テキスト ボックス 50">
            <a:extLst>
              <a:ext uri="{FF2B5EF4-FFF2-40B4-BE49-F238E27FC236}">
                <a16:creationId xmlns:a16="http://schemas.microsoft.com/office/drawing/2014/main" id="{CB2D347A-3E9D-4BFB-811C-A30639C56914}"/>
              </a:ext>
            </a:extLst>
          </p:cNvPr>
          <p:cNvSpPr txBox="1"/>
          <p:nvPr/>
        </p:nvSpPr>
        <p:spPr>
          <a:xfrm>
            <a:off x="7764489" y="5685659"/>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5" name="正方形/長方形 44">
            <a:extLst>
              <a:ext uri="{FF2B5EF4-FFF2-40B4-BE49-F238E27FC236}">
                <a16:creationId xmlns:a16="http://schemas.microsoft.com/office/drawing/2014/main" id="{268C5787-C1F9-4451-AFE1-809FAB4AAF0D}"/>
              </a:ext>
            </a:extLst>
          </p:cNvPr>
          <p:cNvSpPr/>
          <p:nvPr/>
        </p:nvSpPr>
        <p:spPr>
          <a:xfrm>
            <a:off x="5686123" y="5864614"/>
            <a:ext cx="51088" cy="153611"/>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FEEE2D38-3683-4731-AAA9-4386E8845B6F}"/>
              </a:ext>
            </a:extLst>
          </p:cNvPr>
          <p:cNvSpPr/>
          <p:nvPr/>
        </p:nvSpPr>
        <p:spPr>
          <a:xfrm>
            <a:off x="8185520" y="5864614"/>
            <a:ext cx="874650" cy="153611"/>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7C04D770-AD5D-4E1D-9B72-92B4B717FE60}"/>
              </a:ext>
            </a:extLst>
          </p:cNvPr>
          <p:cNvSpPr/>
          <p:nvPr/>
        </p:nvSpPr>
        <p:spPr>
          <a:xfrm>
            <a:off x="3211822" y="5864614"/>
            <a:ext cx="647830"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782D36D9-7B3D-4226-97F6-8ED1BE00E572}"/>
              </a:ext>
            </a:extLst>
          </p:cNvPr>
          <p:cNvSpPr/>
          <p:nvPr/>
        </p:nvSpPr>
        <p:spPr>
          <a:xfrm>
            <a:off x="3211822" y="5864614"/>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EBEA8365-8B4D-47F3-BEC1-154E912E1EC4}"/>
              </a:ext>
            </a:extLst>
          </p:cNvPr>
          <p:cNvSpPr/>
          <p:nvPr/>
        </p:nvSpPr>
        <p:spPr>
          <a:xfrm>
            <a:off x="5686469" y="5864613"/>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41D78C0D-635D-45DF-92C0-FC44BA5B8D93}"/>
                  </a:ext>
                </a:extLst>
              </p:cNvPr>
              <p:cNvSpPr txBox="1"/>
              <p:nvPr/>
            </p:nvSpPr>
            <p:spPr>
              <a:xfrm>
                <a:off x="2666336" y="2403286"/>
                <a:ext cx="2133469" cy="523220"/>
              </a:xfrm>
              <a:prstGeom prst="rect">
                <a:avLst/>
              </a:prstGeom>
              <a:noFill/>
            </p:spPr>
            <p:txBody>
              <a:bodyPr wrap="none" rtlCol="0">
                <a:spAutoFit/>
              </a:bodyPr>
              <a:lstStyle/>
              <a:p>
                <a:r>
                  <a:rPr kumimoji="1" lang="ja-JP" altLang="en-US" sz="1400" dirty="0">
                    <a:solidFill>
                      <a:srgbClr val="FF0000"/>
                    </a:solidFill>
                  </a:rPr>
                  <a:t>確率</a:t>
                </a:r>
                <a14:m>
                  <m:oMath xmlns:m="http://schemas.openxmlformats.org/officeDocument/2006/math">
                    <m:r>
                      <a:rPr kumimoji="1" lang="en-US" altLang="ja-JP" sz="1400" b="0" i="1" smtClean="0">
                        <a:solidFill>
                          <a:srgbClr val="FF0000"/>
                        </a:solidFill>
                        <a:latin typeface="Cambria Math" panose="02040503050406030204" pitchFamily="18" charset="0"/>
                      </a:rPr>
                      <m:t>𝜋</m:t>
                    </m:r>
                    <m:d>
                      <m:dPr>
                        <m:ctrlPr>
                          <a:rPr kumimoji="1" lang="en-US" altLang="ja-JP" sz="1400" b="0" i="1" smtClean="0">
                            <a:solidFill>
                              <a:srgbClr val="FF0000"/>
                            </a:solidFill>
                            <a:latin typeface="Cambria Math" panose="02040503050406030204" pitchFamily="18" charset="0"/>
                          </a:rPr>
                        </m:ctrlPr>
                      </m:dPr>
                      <m:e>
                        <m:sSub>
                          <m:sSubPr>
                            <m:ctrlPr>
                              <a:rPr kumimoji="1" lang="en-US" altLang="ja-JP" sz="1400" b="0" i="1" smtClean="0">
                                <a:solidFill>
                                  <a:srgbClr val="FF0000"/>
                                </a:solidFill>
                                <a:latin typeface="Cambria Math" panose="02040503050406030204" pitchFamily="18" charset="0"/>
                              </a:rPr>
                            </m:ctrlPr>
                          </m:sSubPr>
                          <m:e>
                            <m:r>
                              <a:rPr kumimoji="1" lang="en-US" altLang="ja-JP" sz="1400" b="0" i="1" smtClean="0">
                                <a:solidFill>
                                  <a:srgbClr val="FF0000"/>
                                </a:solidFill>
                                <a:latin typeface="Cambria Math" panose="02040503050406030204" pitchFamily="18" charset="0"/>
                              </a:rPr>
                              <m:t>𝑎</m:t>
                            </m:r>
                          </m:e>
                          <m:sub>
                            <m:r>
                              <a:rPr kumimoji="1" lang="en-US" altLang="ja-JP" sz="1400" b="0" i="1" smtClean="0">
                                <a:solidFill>
                                  <a:srgbClr val="FF0000"/>
                                </a:solidFill>
                                <a:latin typeface="Cambria Math" panose="02040503050406030204" pitchFamily="18" charset="0"/>
                              </a:rPr>
                              <m:t>𝑡</m:t>
                            </m:r>
                          </m:sub>
                        </m:sSub>
                        <m:r>
                          <a:rPr kumimoji="1" lang="en-US" altLang="ja-JP" sz="1400" b="0" i="1" smtClean="0">
                            <a:solidFill>
                              <a:srgbClr val="FF0000"/>
                            </a:solidFill>
                            <a:latin typeface="Cambria Math" panose="02040503050406030204" pitchFamily="18" charset="0"/>
                          </a:rPr>
                          <m:t>=</m:t>
                        </m:r>
                        <m:r>
                          <a:rPr lang="en-US" altLang="ja-JP" sz="1400" b="0" i="1" smtClean="0">
                            <a:solidFill>
                              <a:srgbClr val="FF0000"/>
                            </a:solidFill>
                            <a:latin typeface="Cambria Math" panose="02040503050406030204" pitchFamily="18" charset="0"/>
                          </a:rPr>
                          <m:t>𝑇</m:t>
                        </m:r>
                      </m:e>
                      <m:e>
                        <m:sSub>
                          <m:sSubPr>
                            <m:ctrlPr>
                              <a:rPr lang="en-US" altLang="ja-JP" sz="1400" b="0" i="1" smtClean="0">
                                <a:solidFill>
                                  <a:srgbClr val="FF0000"/>
                                </a:solidFill>
                                <a:latin typeface="Cambria Math" panose="02040503050406030204" pitchFamily="18" charset="0"/>
                              </a:rPr>
                            </m:ctrlPr>
                          </m:sSubPr>
                          <m:e>
                            <m:r>
                              <a:rPr lang="en-US" altLang="ja-JP" sz="1400" b="0" i="1" smtClean="0">
                                <a:solidFill>
                                  <a:srgbClr val="FF0000"/>
                                </a:solidFill>
                                <a:latin typeface="Cambria Math" panose="02040503050406030204" pitchFamily="18" charset="0"/>
                              </a:rPr>
                              <m:t>𝑠</m:t>
                            </m:r>
                          </m:e>
                          <m:sub>
                            <m:r>
                              <a:rPr lang="en-US" altLang="ja-JP" sz="1400" b="0" i="1" smtClean="0">
                                <a:solidFill>
                                  <a:srgbClr val="FF0000"/>
                                </a:solidFill>
                                <a:latin typeface="Cambria Math" panose="02040503050406030204" pitchFamily="18" charset="0"/>
                              </a:rPr>
                              <m:t>𝑡</m:t>
                            </m:r>
                          </m:sub>
                        </m:sSub>
                        <m:r>
                          <a:rPr lang="en-US" altLang="ja-JP" sz="1400" b="0" i="1" smtClean="0">
                            <a:solidFill>
                              <a:srgbClr val="FF0000"/>
                            </a:solidFill>
                            <a:latin typeface="Cambria Math" panose="02040503050406030204" pitchFamily="18" charset="0"/>
                          </a:rPr>
                          <m:t>=21</m:t>
                        </m:r>
                      </m:e>
                    </m:d>
                  </m:oMath>
                </a14:m>
                <a:r>
                  <a:rPr lang="ja-JP" altLang="en-US" sz="1400" b="0" dirty="0">
                    <a:solidFill>
                      <a:srgbClr val="FF0000"/>
                    </a:solidFill>
                  </a:rPr>
                  <a:t>で</a:t>
                </a:r>
                <a:endParaRPr lang="en-US" altLang="ja-JP" sz="1400" b="0" dirty="0">
                  <a:solidFill>
                    <a:srgbClr val="FF0000"/>
                  </a:solidFill>
                </a:endParaRPr>
              </a:p>
              <a:p>
                <a:r>
                  <a:rPr lang="ja-JP" altLang="en-US" sz="1400" b="0" dirty="0" err="1">
                    <a:solidFill>
                      <a:srgbClr val="FF0000"/>
                    </a:solidFill>
                  </a:rPr>
                  <a:t>たい</a:t>
                </a:r>
                <a:r>
                  <a:rPr lang="ja-JP" altLang="en-US" sz="1400" b="0" dirty="0">
                    <a:solidFill>
                      <a:srgbClr val="FF0000"/>
                    </a:solidFill>
                  </a:rPr>
                  <a:t>あたりを選択</a:t>
                </a:r>
                <a:endParaRPr kumimoji="1" lang="en-US" altLang="ja-JP" sz="1400" b="0" dirty="0">
                  <a:solidFill>
                    <a:srgbClr val="FF0000"/>
                  </a:solidFill>
                </a:endParaRPr>
              </a:p>
            </p:txBody>
          </p:sp>
        </mc:Choice>
        <mc:Fallback xmlns="">
          <p:sp>
            <p:nvSpPr>
              <p:cNvPr id="2" name="テキスト ボックス 1">
                <a:extLst>
                  <a:ext uri="{FF2B5EF4-FFF2-40B4-BE49-F238E27FC236}">
                    <a16:creationId xmlns:a16="http://schemas.microsoft.com/office/drawing/2014/main" id="{41D78C0D-635D-45DF-92C0-FC44BA5B8D93}"/>
                  </a:ext>
                </a:extLst>
              </p:cNvPr>
              <p:cNvSpPr txBox="1">
                <a:spLocks noRot="1" noChangeAspect="1" noMove="1" noResize="1" noEditPoints="1" noAdjustHandles="1" noChangeArrowheads="1" noChangeShapeType="1" noTextEdit="1"/>
              </p:cNvSpPr>
              <p:nvPr/>
            </p:nvSpPr>
            <p:spPr>
              <a:xfrm>
                <a:off x="2666336" y="2403286"/>
                <a:ext cx="2133469" cy="523220"/>
              </a:xfrm>
              <a:prstGeom prst="rect">
                <a:avLst/>
              </a:prstGeom>
              <a:blipFill>
                <a:blip r:embed="rId6"/>
                <a:stretch>
                  <a:fillRect l="-857"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A10D422D-2E0B-473B-906F-65493A9FB5C4}"/>
                  </a:ext>
                </a:extLst>
              </p:cNvPr>
              <p:cNvSpPr txBox="1"/>
              <p:nvPr/>
            </p:nvSpPr>
            <p:spPr>
              <a:xfrm>
                <a:off x="6500659" y="2364664"/>
                <a:ext cx="2152384" cy="523220"/>
              </a:xfrm>
              <a:prstGeom prst="rect">
                <a:avLst/>
              </a:prstGeom>
              <a:noFill/>
            </p:spPr>
            <p:txBody>
              <a:bodyPr wrap="none" rtlCol="0">
                <a:spAutoFit/>
              </a:bodyPr>
              <a:lstStyle/>
              <a:p>
                <a:r>
                  <a:rPr kumimoji="1" lang="ja-JP" altLang="en-US" sz="1400" dirty="0">
                    <a:solidFill>
                      <a:srgbClr val="FF0000"/>
                    </a:solidFill>
                  </a:rPr>
                  <a:t>確率</a:t>
                </a:r>
                <a14:m>
                  <m:oMath xmlns:m="http://schemas.openxmlformats.org/officeDocument/2006/math">
                    <m:r>
                      <a:rPr kumimoji="1" lang="en-US" altLang="ja-JP" sz="1400" b="0" i="1" smtClean="0">
                        <a:solidFill>
                          <a:srgbClr val="FF0000"/>
                        </a:solidFill>
                        <a:latin typeface="Cambria Math" panose="02040503050406030204" pitchFamily="18" charset="0"/>
                      </a:rPr>
                      <m:t>𝜋</m:t>
                    </m:r>
                    <m:d>
                      <m:dPr>
                        <m:ctrlPr>
                          <a:rPr kumimoji="1" lang="en-US" altLang="ja-JP" sz="1400" b="0" i="1" smtClean="0">
                            <a:solidFill>
                              <a:srgbClr val="FF0000"/>
                            </a:solidFill>
                            <a:latin typeface="Cambria Math" panose="02040503050406030204" pitchFamily="18" charset="0"/>
                          </a:rPr>
                        </m:ctrlPr>
                      </m:dPr>
                      <m:e>
                        <m:sSub>
                          <m:sSubPr>
                            <m:ctrlPr>
                              <a:rPr kumimoji="1" lang="en-US" altLang="ja-JP" sz="1400" b="0" i="1" smtClean="0">
                                <a:solidFill>
                                  <a:srgbClr val="FF0000"/>
                                </a:solidFill>
                                <a:latin typeface="Cambria Math" panose="02040503050406030204" pitchFamily="18" charset="0"/>
                              </a:rPr>
                            </m:ctrlPr>
                          </m:sSubPr>
                          <m:e>
                            <m:r>
                              <a:rPr kumimoji="1" lang="en-US" altLang="ja-JP" sz="1400" b="0" i="1" smtClean="0">
                                <a:solidFill>
                                  <a:srgbClr val="FF0000"/>
                                </a:solidFill>
                                <a:latin typeface="Cambria Math" panose="02040503050406030204" pitchFamily="18" charset="0"/>
                              </a:rPr>
                              <m:t>𝑎</m:t>
                            </m:r>
                          </m:e>
                          <m:sub>
                            <m:r>
                              <a:rPr kumimoji="1" lang="en-US" altLang="ja-JP" sz="1400" b="0" i="1" smtClean="0">
                                <a:solidFill>
                                  <a:srgbClr val="FF0000"/>
                                </a:solidFill>
                                <a:latin typeface="Cambria Math" panose="02040503050406030204" pitchFamily="18" charset="0"/>
                              </a:rPr>
                              <m:t>𝑡</m:t>
                            </m:r>
                          </m:sub>
                        </m:sSub>
                        <m:r>
                          <a:rPr kumimoji="1" lang="en-US" altLang="ja-JP" sz="1400" b="0" i="1" smtClean="0">
                            <a:solidFill>
                              <a:srgbClr val="FF0000"/>
                            </a:solidFill>
                            <a:latin typeface="Cambria Math" panose="02040503050406030204" pitchFamily="18" charset="0"/>
                          </a:rPr>
                          <m:t>=</m:t>
                        </m:r>
                        <m:r>
                          <a:rPr lang="en-US" altLang="ja-JP" sz="1400" b="0" i="1" smtClean="0">
                            <a:solidFill>
                              <a:srgbClr val="FF0000"/>
                            </a:solidFill>
                            <a:latin typeface="Cambria Math" panose="02040503050406030204" pitchFamily="18" charset="0"/>
                          </a:rPr>
                          <m:t>𝐷</m:t>
                        </m:r>
                      </m:e>
                      <m:e>
                        <m:sSub>
                          <m:sSubPr>
                            <m:ctrlPr>
                              <a:rPr lang="en-US" altLang="ja-JP" sz="1400" b="0" i="1" smtClean="0">
                                <a:solidFill>
                                  <a:srgbClr val="FF0000"/>
                                </a:solidFill>
                                <a:latin typeface="Cambria Math" panose="02040503050406030204" pitchFamily="18" charset="0"/>
                              </a:rPr>
                            </m:ctrlPr>
                          </m:sSubPr>
                          <m:e>
                            <m:r>
                              <a:rPr lang="en-US" altLang="ja-JP" sz="1400" b="0" i="1" smtClean="0">
                                <a:solidFill>
                                  <a:srgbClr val="FF0000"/>
                                </a:solidFill>
                                <a:latin typeface="Cambria Math" panose="02040503050406030204" pitchFamily="18" charset="0"/>
                              </a:rPr>
                              <m:t>𝑠</m:t>
                            </m:r>
                          </m:e>
                          <m:sub>
                            <m:r>
                              <a:rPr lang="en-US" altLang="ja-JP" sz="1400" b="0" i="1" smtClean="0">
                                <a:solidFill>
                                  <a:srgbClr val="FF0000"/>
                                </a:solidFill>
                                <a:latin typeface="Cambria Math" panose="02040503050406030204" pitchFamily="18" charset="0"/>
                              </a:rPr>
                              <m:t>𝑡</m:t>
                            </m:r>
                          </m:sub>
                        </m:sSub>
                        <m:r>
                          <a:rPr lang="en-US" altLang="ja-JP" sz="1400" b="0" i="1" smtClean="0">
                            <a:solidFill>
                              <a:srgbClr val="FF0000"/>
                            </a:solidFill>
                            <a:latin typeface="Cambria Math" panose="02040503050406030204" pitchFamily="18" charset="0"/>
                          </a:rPr>
                          <m:t>=21</m:t>
                        </m:r>
                      </m:e>
                    </m:d>
                  </m:oMath>
                </a14:m>
                <a:r>
                  <a:rPr lang="ja-JP" altLang="en-US" sz="1400" b="0" dirty="0">
                    <a:solidFill>
                      <a:srgbClr val="FF0000"/>
                    </a:solidFill>
                  </a:rPr>
                  <a:t>で</a:t>
                </a:r>
                <a:endParaRPr lang="en-US" altLang="ja-JP" sz="1400" b="0" dirty="0">
                  <a:solidFill>
                    <a:srgbClr val="FF0000"/>
                  </a:solidFill>
                </a:endParaRPr>
              </a:p>
              <a:p>
                <a:r>
                  <a:rPr lang="ja-JP" altLang="en-US" sz="1400" b="0" dirty="0">
                    <a:solidFill>
                      <a:srgbClr val="FF0000"/>
                    </a:solidFill>
                  </a:rPr>
                  <a:t>でん</a:t>
                </a:r>
                <a:r>
                  <a:rPr lang="ja-JP" altLang="en-US" sz="1400" b="0" dirty="0" err="1">
                    <a:solidFill>
                      <a:srgbClr val="FF0000"/>
                    </a:solidFill>
                  </a:rPr>
                  <a:t>じほうを</a:t>
                </a:r>
                <a:r>
                  <a:rPr lang="ja-JP" altLang="en-US" sz="1400" b="0" dirty="0">
                    <a:solidFill>
                      <a:srgbClr val="FF0000"/>
                    </a:solidFill>
                  </a:rPr>
                  <a:t>選択</a:t>
                </a:r>
                <a:endParaRPr kumimoji="1" lang="en-US" altLang="ja-JP" sz="1400" b="0" dirty="0">
                  <a:solidFill>
                    <a:srgbClr val="FF0000"/>
                  </a:solidFill>
                </a:endParaRPr>
              </a:p>
            </p:txBody>
          </p:sp>
        </mc:Choice>
        <mc:Fallback xmlns="">
          <p:sp>
            <p:nvSpPr>
              <p:cNvPr id="56" name="テキスト ボックス 55">
                <a:extLst>
                  <a:ext uri="{FF2B5EF4-FFF2-40B4-BE49-F238E27FC236}">
                    <a16:creationId xmlns:a16="http://schemas.microsoft.com/office/drawing/2014/main" id="{A10D422D-2E0B-473B-906F-65493A9FB5C4}"/>
                  </a:ext>
                </a:extLst>
              </p:cNvPr>
              <p:cNvSpPr txBox="1">
                <a:spLocks noRot="1" noChangeAspect="1" noMove="1" noResize="1" noEditPoints="1" noAdjustHandles="1" noChangeArrowheads="1" noChangeShapeType="1" noTextEdit="1"/>
              </p:cNvSpPr>
              <p:nvPr/>
            </p:nvSpPr>
            <p:spPr>
              <a:xfrm>
                <a:off x="6500659" y="2364664"/>
                <a:ext cx="2152384" cy="523220"/>
              </a:xfrm>
              <a:prstGeom prst="rect">
                <a:avLst/>
              </a:prstGeom>
              <a:blipFill>
                <a:blip r:embed="rId7"/>
                <a:stretch>
                  <a:fillRect l="-850" t="-2326" b="-10465"/>
                </a:stretch>
              </a:blipFill>
            </p:spPr>
            <p:txBody>
              <a:bodyPr/>
              <a:lstStyle/>
              <a:p>
                <a:r>
                  <a:rPr lang="ja-JP" altLang="en-US">
                    <a:noFill/>
                  </a:rPr>
                  <a:t> </a:t>
                </a:r>
              </a:p>
            </p:txBody>
          </p:sp>
        </mc:Fallback>
      </mc:AlternateContent>
      <p:sp>
        <p:nvSpPr>
          <p:cNvPr id="57" name="テキスト ボックス 56">
            <a:extLst>
              <a:ext uri="{FF2B5EF4-FFF2-40B4-BE49-F238E27FC236}">
                <a16:creationId xmlns:a16="http://schemas.microsoft.com/office/drawing/2014/main" id="{5609D728-FE99-4E8C-A72F-E83232CC0E4D}"/>
              </a:ext>
            </a:extLst>
          </p:cNvPr>
          <p:cNvSpPr txBox="1"/>
          <p:nvPr/>
        </p:nvSpPr>
        <p:spPr>
          <a:xfrm>
            <a:off x="2190497" y="4249064"/>
            <a:ext cx="1345240" cy="523220"/>
          </a:xfrm>
          <a:prstGeom prst="rect">
            <a:avLst/>
          </a:prstGeom>
          <a:noFill/>
        </p:spPr>
        <p:txBody>
          <a:bodyPr wrap="none" rtlCol="0">
            <a:spAutoFit/>
          </a:bodyPr>
          <a:lstStyle/>
          <a:p>
            <a:r>
              <a:rPr kumimoji="1" lang="en-US" altLang="ja-JP" sz="1400" dirty="0"/>
              <a:t>100%</a:t>
            </a:r>
            <a:r>
              <a:rPr kumimoji="1" lang="ja-JP" altLang="en-US" sz="1400" dirty="0"/>
              <a:t>の確率で</a:t>
            </a:r>
            <a:endParaRPr kumimoji="1" lang="en-US" altLang="ja-JP" sz="1400" dirty="0"/>
          </a:p>
          <a:p>
            <a:r>
              <a:rPr lang="en-US" altLang="ja-JP" sz="1400" dirty="0"/>
              <a:t>5</a:t>
            </a:r>
            <a:r>
              <a:rPr lang="ja-JP" altLang="en-US" sz="1400" dirty="0"/>
              <a:t>ダメージ</a:t>
            </a:r>
            <a:endParaRPr kumimoji="1" lang="ja-JP" altLang="en-US" sz="1400" dirty="0"/>
          </a:p>
        </p:txBody>
      </p:sp>
      <p:sp>
        <p:nvSpPr>
          <p:cNvPr id="58" name="テキスト ボックス 57">
            <a:extLst>
              <a:ext uri="{FF2B5EF4-FFF2-40B4-BE49-F238E27FC236}">
                <a16:creationId xmlns:a16="http://schemas.microsoft.com/office/drawing/2014/main" id="{83D91EDE-360C-4E13-B151-78FFCA9C2BC5}"/>
              </a:ext>
            </a:extLst>
          </p:cNvPr>
          <p:cNvSpPr txBox="1"/>
          <p:nvPr/>
        </p:nvSpPr>
        <p:spPr>
          <a:xfrm>
            <a:off x="4537104" y="4249064"/>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20</a:t>
            </a:r>
            <a:r>
              <a:rPr lang="ja-JP" altLang="en-US" sz="1400" dirty="0"/>
              <a:t>ダメージ</a:t>
            </a:r>
            <a:endParaRPr kumimoji="1" lang="ja-JP" altLang="en-US" sz="1400" dirty="0"/>
          </a:p>
        </p:txBody>
      </p:sp>
      <p:sp>
        <p:nvSpPr>
          <p:cNvPr id="59" name="テキスト ボックス 58">
            <a:extLst>
              <a:ext uri="{FF2B5EF4-FFF2-40B4-BE49-F238E27FC236}">
                <a16:creationId xmlns:a16="http://schemas.microsoft.com/office/drawing/2014/main" id="{1F0E5D39-B8D2-4851-963D-E84F0AFC6595}"/>
              </a:ext>
            </a:extLst>
          </p:cNvPr>
          <p:cNvSpPr txBox="1"/>
          <p:nvPr/>
        </p:nvSpPr>
        <p:spPr>
          <a:xfrm>
            <a:off x="8300334" y="4249064"/>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0</a:t>
            </a:r>
            <a:r>
              <a:rPr lang="ja-JP" altLang="en-US" sz="1400" dirty="0"/>
              <a:t>ダメージ</a:t>
            </a:r>
            <a:endParaRPr kumimoji="1" lang="ja-JP" altLang="en-US" sz="1400"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D64C5D0B-3C2E-430F-877B-7102BE2C143B}"/>
                  </a:ext>
                </a:extLst>
              </p:cNvPr>
              <p:cNvSpPr txBox="1"/>
              <p:nvPr/>
            </p:nvSpPr>
            <p:spPr>
              <a:xfrm>
                <a:off x="9072348" y="1998629"/>
                <a:ext cx="2852063" cy="1107996"/>
              </a:xfrm>
              <a:prstGeom prst="rect">
                <a:avLst/>
              </a:prstGeom>
              <a:noFill/>
            </p:spPr>
            <p:txBody>
              <a:bodyPr wrap="none" rtlCol="0">
                <a:spAutoFit/>
              </a:bodyPr>
              <a:lstStyle/>
              <a:p>
                <a:r>
                  <a:rPr kumimoji="1" lang="ja-JP" altLang="en-US" sz="1600" dirty="0">
                    <a:solidFill>
                      <a:schemeClr val="tx1"/>
                    </a:solidFill>
                  </a:rPr>
                  <a:t>たいあたりかでんじほうしか</a:t>
                </a:r>
                <a:endParaRPr kumimoji="1" lang="en-US" altLang="ja-JP" sz="1600" dirty="0">
                  <a:solidFill>
                    <a:schemeClr val="tx1"/>
                  </a:solidFill>
                </a:endParaRPr>
              </a:p>
              <a:p>
                <a:r>
                  <a:rPr kumimoji="1" lang="ja-JP" altLang="en-US" sz="1600" dirty="0">
                    <a:solidFill>
                      <a:schemeClr val="tx1"/>
                    </a:solidFill>
                  </a:rPr>
                  <a:t>技がないので，</a:t>
                </a:r>
                <a:endParaRPr kumimoji="1" lang="en-US" altLang="ja-JP" sz="1600" dirty="0">
                  <a:solidFill>
                    <a:schemeClr val="tx1"/>
                  </a:solidFill>
                </a:endParaRPr>
              </a:p>
              <a:p>
                <a:pPr/>
                <a14:m>
                  <m:oMathPara xmlns:m="http://schemas.openxmlformats.org/officeDocument/2006/math">
                    <m:oMathParaPr>
                      <m:jc m:val="centerGroup"/>
                    </m:oMathParaPr>
                    <m:oMath xmlns:m="http://schemas.openxmlformats.org/officeDocument/2006/math">
                      <m:r>
                        <a:rPr lang="en-US" altLang="ja-JP" sz="1600" i="1">
                          <a:solidFill>
                            <a:schemeClr val="tx1"/>
                          </a:solidFill>
                          <a:latin typeface="Cambria Math" panose="02040503050406030204" pitchFamily="18" charset="0"/>
                        </a:rPr>
                        <m:t>𝜋</m:t>
                      </m:r>
                      <m:d>
                        <m:dPr>
                          <m:ctrlPr>
                            <a:rPr lang="en-US" altLang="ja-JP" sz="1600" i="1">
                              <a:solidFill>
                                <a:schemeClr val="tx1"/>
                              </a:solidFill>
                              <a:latin typeface="Cambria Math" panose="02040503050406030204" pitchFamily="18" charset="0"/>
                            </a:rPr>
                          </m:ctrlPr>
                        </m:dPr>
                        <m:e>
                          <m:r>
                            <a:rPr lang="en-US" altLang="ja-JP" sz="1600" i="1">
                              <a:solidFill>
                                <a:schemeClr val="tx1"/>
                              </a:solidFill>
                              <a:latin typeface="Cambria Math" panose="02040503050406030204" pitchFamily="18" charset="0"/>
                            </a:rPr>
                            <m:t>𝑇</m:t>
                          </m:r>
                        </m:e>
                        <m:e>
                          <m:r>
                            <a:rPr lang="en-US" altLang="ja-JP" sz="1600" i="1">
                              <a:solidFill>
                                <a:schemeClr val="tx1"/>
                              </a:solidFill>
                              <a:latin typeface="Cambria Math" panose="02040503050406030204" pitchFamily="18" charset="0"/>
                            </a:rPr>
                            <m:t>21</m:t>
                          </m:r>
                        </m:e>
                      </m:d>
                      <m:r>
                        <a:rPr lang="en-US" altLang="ja-JP" sz="1600" b="0" i="1" smtClean="0">
                          <a:solidFill>
                            <a:schemeClr val="tx1"/>
                          </a:solidFill>
                          <a:latin typeface="Cambria Math" panose="02040503050406030204" pitchFamily="18" charset="0"/>
                        </a:rPr>
                        <m:t>+</m:t>
                      </m:r>
                      <m:r>
                        <a:rPr lang="en-US" altLang="ja-JP" sz="1600" i="1">
                          <a:solidFill>
                            <a:schemeClr val="tx1"/>
                          </a:solidFill>
                          <a:latin typeface="Cambria Math" panose="02040503050406030204" pitchFamily="18" charset="0"/>
                        </a:rPr>
                        <m:t>𝜋</m:t>
                      </m:r>
                      <m:d>
                        <m:dPr>
                          <m:ctrlPr>
                            <a:rPr lang="en-US" altLang="ja-JP" sz="1600" i="1">
                              <a:solidFill>
                                <a:schemeClr val="tx1"/>
                              </a:solidFill>
                              <a:latin typeface="Cambria Math" panose="02040503050406030204" pitchFamily="18" charset="0"/>
                            </a:rPr>
                          </m:ctrlPr>
                        </m:dPr>
                        <m:e>
                          <m:r>
                            <a:rPr lang="en-US" altLang="ja-JP" sz="1600" b="0" i="1" smtClean="0">
                              <a:solidFill>
                                <a:schemeClr val="tx1"/>
                              </a:solidFill>
                              <a:latin typeface="Cambria Math" panose="02040503050406030204" pitchFamily="18" charset="0"/>
                            </a:rPr>
                            <m:t>𝐷</m:t>
                          </m:r>
                        </m:e>
                        <m:e>
                          <m:r>
                            <a:rPr lang="en-US" altLang="ja-JP" sz="1600" i="1">
                              <a:solidFill>
                                <a:schemeClr val="tx1"/>
                              </a:solidFill>
                              <a:latin typeface="Cambria Math" panose="02040503050406030204" pitchFamily="18" charset="0"/>
                            </a:rPr>
                            <m:t>21</m:t>
                          </m:r>
                        </m:e>
                      </m:d>
                      <m:r>
                        <a:rPr lang="en-US" altLang="ja-JP" sz="1600" b="0" i="1" smtClean="0">
                          <a:solidFill>
                            <a:schemeClr val="tx1"/>
                          </a:solidFill>
                          <a:latin typeface="Cambria Math" panose="02040503050406030204" pitchFamily="18" charset="0"/>
                        </a:rPr>
                        <m:t>=1</m:t>
                      </m:r>
                    </m:oMath>
                  </m:oMathPara>
                </a14:m>
                <a:endParaRPr lang="en-US" altLang="ja-JP" sz="1600" b="0" dirty="0">
                  <a:solidFill>
                    <a:schemeClr val="tx1"/>
                  </a:solidFill>
                </a:endParaRPr>
              </a:p>
              <a:p>
                <a:r>
                  <a:rPr kumimoji="1" lang="ja-JP" altLang="en-US" sz="1600" dirty="0">
                    <a:solidFill>
                      <a:schemeClr val="tx1"/>
                    </a:solidFill>
                  </a:rPr>
                  <a:t>が満たされる</a:t>
                </a:r>
              </a:p>
            </p:txBody>
          </p:sp>
        </mc:Choice>
        <mc:Fallback xmlns="">
          <p:sp>
            <p:nvSpPr>
              <p:cNvPr id="3" name="テキスト ボックス 2">
                <a:extLst>
                  <a:ext uri="{FF2B5EF4-FFF2-40B4-BE49-F238E27FC236}">
                    <a16:creationId xmlns:a16="http://schemas.microsoft.com/office/drawing/2014/main" id="{D64C5D0B-3C2E-430F-877B-7102BE2C143B}"/>
                  </a:ext>
                </a:extLst>
              </p:cNvPr>
              <p:cNvSpPr txBox="1">
                <a:spLocks noRot="1" noChangeAspect="1" noMove="1" noResize="1" noEditPoints="1" noAdjustHandles="1" noChangeArrowheads="1" noChangeShapeType="1" noTextEdit="1"/>
              </p:cNvSpPr>
              <p:nvPr/>
            </p:nvSpPr>
            <p:spPr>
              <a:xfrm>
                <a:off x="9072348" y="1998629"/>
                <a:ext cx="2852063" cy="1107996"/>
              </a:xfrm>
              <a:prstGeom prst="rect">
                <a:avLst/>
              </a:prstGeom>
              <a:blipFill>
                <a:blip r:embed="rId8"/>
                <a:stretch>
                  <a:fillRect l="-1068" t="-1648" b="-3297"/>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CC603659-8704-430C-B83D-BE527A07C638}"/>
              </a:ext>
            </a:extLst>
          </p:cNvPr>
          <p:cNvSpPr>
            <a:spLocks noGrp="1"/>
          </p:cNvSpPr>
          <p:nvPr>
            <p:ph type="sldNum" sz="quarter" idx="12"/>
          </p:nvPr>
        </p:nvSpPr>
        <p:spPr/>
        <p:txBody>
          <a:bodyPr/>
          <a:lstStyle/>
          <a:p>
            <a:fld id="{B11AD403-313C-9548-90A1-3BB45CD64373}" type="slidenum">
              <a:rPr lang="ja-JP" altLang="en-US" smtClean="0"/>
              <a:pPr/>
              <a:t>12</a:t>
            </a:fld>
            <a:endParaRPr lang="ja-JP" altLang="en-US"/>
          </a:p>
        </p:txBody>
      </p:sp>
    </p:spTree>
    <p:extLst>
      <p:ext uri="{BB962C8B-B14F-4D97-AF65-F5344CB8AC3E}">
        <p14:creationId xmlns:p14="http://schemas.microsoft.com/office/powerpoint/2010/main" val="643856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1D81FA85-F612-4012-B603-06B66536C29A}"/>
              </a:ext>
            </a:extLst>
          </p:cNvPr>
          <p:cNvSpPr>
            <a:spLocks noGrp="1"/>
          </p:cNvSpPr>
          <p:nvPr>
            <p:ph idx="1"/>
          </p:nvPr>
        </p:nvSpPr>
        <p:spPr>
          <a:xfrm>
            <a:off x="200025" y="933450"/>
            <a:ext cx="11734799" cy="5243513"/>
          </a:xfrm>
        </p:spPr>
        <p:txBody>
          <a:bodyPr/>
          <a:lstStyle/>
          <a:p>
            <a:r>
              <a:rPr kumimoji="1" lang="ja-JP" altLang="en-US" dirty="0"/>
              <a:t>強化学習問題では，</a:t>
            </a:r>
            <a:r>
              <a:rPr kumimoji="1" lang="ja-JP" altLang="en-US" dirty="0">
                <a:solidFill>
                  <a:schemeClr val="accent6"/>
                </a:solidFill>
              </a:rPr>
              <a:t>エージェント</a:t>
            </a:r>
            <a:r>
              <a:rPr kumimoji="1" lang="ja-JP" altLang="en-US" dirty="0"/>
              <a:t>が行動を選択し，</a:t>
            </a:r>
            <a:r>
              <a:rPr kumimoji="1" lang="ja-JP" altLang="en-US" dirty="0">
                <a:solidFill>
                  <a:schemeClr val="accent6"/>
                </a:solidFill>
              </a:rPr>
              <a:t>環境</a:t>
            </a:r>
            <a:r>
              <a:rPr kumimoji="1" lang="ja-JP" altLang="en-US" dirty="0"/>
              <a:t>が変化する</a:t>
            </a:r>
            <a:endParaRPr kumimoji="1" lang="en-US" altLang="ja-JP" dirty="0"/>
          </a:p>
          <a:p>
            <a:r>
              <a:rPr kumimoji="1" lang="ja-JP" altLang="en-US" dirty="0"/>
              <a:t>環境からは，行動の結果として新しい状態と報酬を得る</a:t>
            </a:r>
            <a:endParaRPr kumimoji="1" lang="en-US" altLang="ja-JP" dirty="0"/>
          </a:p>
        </p:txBody>
      </p:sp>
      <p:sp>
        <p:nvSpPr>
          <p:cNvPr id="2" name="タイトル 1">
            <a:extLst>
              <a:ext uri="{FF2B5EF4-FFF2-40B4-BE49-F238E27FC236}">
                <a16:creationId xmlns:a16="http://schemas.microsoft.com/office/drawing/2014/main" id="{C8A60C01-FAD0-4F64-A111-3A23A6EFEA57}"/>
              </a:ext>
            </a:extLst>
          </p:cNvPr>
          <p:cNvSpPr>
            <a:spLocks noGrp="1"/>
          </p:cNvSpPr>
          <p:nvPr>
            <p:ph type="title"/>
          </p:nvPr>
        </p:nvSpPr>
        <p:spPr/>
        <p:txBody>
          <a:bodyPr>
            <a:normAutofit fontScale="90000"/>
          </a:bodyPr>
          <a:lstStyle/>
          <a:p>
            <a:r>
              <a:rPr kumimoji="1" lang="ja-JP" altLang="en-US" dirty="0"/>
              <a:t>コラム：エージェントと環境</a:t>
            </a:r>
          </a:p>
        </p:txBody>
      </p:sp>
      <p:sp>
        <p:nvSpPr>
          <p:cNvPr id="3" name="スライド番号プレースホルダー 2">
            <a:extLst>
              <a:ext uri="{FF2B5EF4-FFF2-40B4-BE49-F238E27FC236}">
                <a16:creationId xmlns:a16="http://schemas.microsoft.com/office/drawing/2014/main" id="{F38365DD-A2E4-4DAD-998D-63007BE66F4E}"/>
              </a:ext>
            </a:extLst>
          </p:cNvPr>
          <p:cNvSpPr>
            <a:spLocks noGrp="1"/>
          </p:cNvSpPr>
          <p:nvPr>
            <p:ph type="sldNum" sz="quarter" idx="12"/>
          </p:nvPr>
        </p:nvSpPr>
        <p:spPr/>
        <p:txBody>
          <a:bodyPr/>
          <a:lstStyle/>
          <a:p>
            <a:fld id="{B11AD403-313C-9548-90A1-3BB45CD64373}" type="slidenum">
              <a:rPr lang="ja-JP" altLang="en-US" smtClean="0"/>
              <a:pPr/>
              <a:t>13</a:t>
            </a:fld>
            <a:endParaRPr lang="ja-JP" altLang="en-US"/>
          </a:p>
        </p:txBody>
      </p:sp>
      <p:pic>
        <p:nvPicPr>
          <p:cNvPr id="4102" name="Picture 6" descr="据置型ゲーム機で遊ぶ子供達のイラスト（男の子・スマホ型）">
            <a:extLst>
              <a:ext uri="{FF2B5EF4-FFF2-40B4-BE49-F238E27FC236}">
                <a16:creationId xmlns:a16="http://schemas.microsoft.com/office/drawing/2014/main" id="{CBA1BB2E-0A80-4232-BB93-C880718FF8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560"/>
          <a:stretch/>
        </p:blipFill>
        <p:spPr bwMode="auto">
          <a:xfrm>
            <a:off x="2093138" y="4423000"/>
            <a:ext cx="991377" cy="196544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グループ化 23">
            <a:extLst>
              <a:ext uri="{FF2B5EF4-FFF2-40B4-BE49-F238E27FC236}">
                <a16:creationId xmlns:a16="http://schemas.microsoft.com/office/drawing/2014/main" id="{78A80AA3-E4B2-40C5-9504-F797A2AD2BDB}"/>
              </a:ext>
            </a:extLst>
          </p:cNvPr>
          <p:cNvGrpSpPr/>
          <p:nvPr/>
        </p:nvGrpSpPr>
        <p:grpSpPr>
          <a:xfrm>
            <a:off x="4035797" y="4861569"/>
            <a:ext cx="2464885" cy="1022632"/>
            <a:chOff x="8790566" y="4724387"/>
            <a:chExt cx="2464885" cy="1022632"/>
          </a:xfrm>
        </p:grpSpPr>
        <p:grpSp>
          <p:nvGrpSpPr>
            <p:cNvPr id="17" name="グループ化 16">
              <a:extLst>
                <a:ext uri="{FF2B5EF4-FFF2-40B4-BE49-F238E27FC236}">
                  <a16:creationId xmlns:a16="http://schemas.microsoft.com/office/drawing/2014/main" id="{C8818E13-F82D-4073-B9A8-D705E421E9C7}"/>
                </a:ext>
              </a:extLst>
            </p:cNvPr>
            <p:cNvGrpSpPr/>
            <p:nvPr/>
          </p:nvGrpSpPr>
          <p:grpSpPr>
            <a:xfrm>
              <a:off x="8790566" y="4724387"/>
              <a:ext cx="2464885" cy="1022632"/>
              <a:chOff x="8177972" y="3467087"/>
              <a:chExt cx="2464885" cy="1022632"/>
            </a:xfrm>
          </p:grpSpPr>
          <p:sp>
            <p:nvSpPr>
              <p:cNvPr id="16" name="四角形: 上の 2 つの角を丸める 15">
                <a:extLst>
                  <a:ext uri="{FF2B5EF4-FFF2-40B4-BE49-F238E27FC236}">
                    <a16:creationId xmlns:a16="http://schemas.microsoft.com/office/drawing/2014/main" id="{8C7ED480-BE45-4020-89BE-A7F9D152C381}"/>
                  </a:ext>
                </a:extLst>
              </p:cNvPr>
              <p:cNvSpPr/>
              <p:nvPr/>
            </p:nvSpPr>
            <p:spPr>
              <a:xfrm rot="16200000">
                <a:off x="7851322" y="3793737"/>
                <a:ext cx="1022632" cy="369332"/>
              </a:xfrm>
              <a:prstGeom prst="round2SameRect">
                <a:avLst>
                  <a:gd name="adj1" fmla="val 42457"/>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C13B91E5-BE9E-4E1B-A82B-3B5E97081828}"/>
                  </a:ext>
                </a:extLst>
              </p:cNvPr>
              <p:cNvSpPr/>
              <p:nvPr/>
            </p:nvSpPr>
            <p:spPr>
              <a:xfrm>
                <a:off x="8548689" y="3467087"/>
                <a:ext cx="1724836" cy="10226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 name="四角形: 上の 2 つの角を丸める 22">
                <a:extLst>
                  <a:ext uri="{FF2B5EF4-FFF2-40B4-BE49-F238E27FC236}">
                    <a16:creationId xmlns:a16="http://schemas.microsoft.com/office/drawing/2014/main" id="{76EC1F45-BF8D-4D3F-B9C8-A71202D24EA3}"/>
                  </a:ext>
                </a:extLst>
              </p:cNvPr>
              <p:cNvSpPr/>
              <p:nvPr/>
            </p:nvSpPr>
            <p:spPr>
              <a:xfrm rot="5400000">
                <a:off x="9946875" y="3793737"/>
                <a:ext cx="1022632" cy="369332"/>
              </a:xfrm>
              <a:prstGeom prst="round2SameRect">
                <a:avLst>
                  <a:gd name="adj1" fmla="val 42457"/>
                  <a:gd name="adj2" fmla="val 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8" name="グループ化 17">
              <a:extLst>
                <a:ext uri="{FF2B5EF4-FFF2-40B4-BE49-F238E27FC236}">
                  <a16:creationId xmlns:a16="http://schemas.microsoft.com/office/drawing/2014/main" id="{7E484123-9361-4CF9-8CB3-1844C09EF2DC}"/>
                </a:ext>
              </a:extLst>
            </p:cNvPr>
            <p:cNvGrpSpPr/>
            <p:nvPr/>
          </p:nvGrpSpPr>
          <p:grpSpPr>
            <a:xfrm>
              <a:off x="9195026" y="4778503"/>
              <a:ext cx="1657350" cy="914400"/>
              <a:chOff x="8664983" y="4772025"/>
              <a:chExt cx="1657350" cy="914400"/>
            </a:xfrm>
          </p:grpSpPr>
          <p:sp>
            <p:nvSpPr>
              <p:cNvPr id="14" name="正方形/長方形 13">
                <a:extLst>
                  <a:ext uri="{FF2B5EF4-FFF2-40B4-BE49-F238E27FC236}">
                    <a16:creationId xmlns:a16="http://schemas.microsoft.com/office/drawing/2014/main" id="{76FA284C-6C31-4BB0-8C26-8C2A3598F4E3}"/>
                  </a:ext>
                </a:extLst>
              </p:cNvPr>
              <p:cNvSpPr/>
              <p:nvPr/>
            </p:nvSpPr>
            <p:spPr>
              <a:xfrm>
                <a:off x="8664983" y="4772025"/>
                <a:ext cx="165735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19" name="Picture 2" descr="コイキング">
                <a:extLst>
                  <a:ext uri="{FF2B5EF4-FFF2-40B4-BE49-F238E27FC236}">
                    <a16:creationId xmlns:a16="http://schemas.microsoft.com/office/drawing/2014/main" id="{BEB275ED-690D-40F3-AE1E-A743DE970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7283" y="4829483"/>
                <a:ext cx="650081" cy="65008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ピカチュウ">
                <a:extLst>
                  <a:ext uri="{FF2B5EF4-FFF2-40B4-BE49-F238E27FC236}">
                    <a16:creationId xmlns:a16="http://schemas.microsoft.com/office/drawing/2014/main" id="{06347938-F835-402F-8BA9-E0F0380A72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2251" y="4829483"/>
                <a:ext cx="650082" cy="65008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加算記号 20">
              <a:extLst>
                <a:ext uri="{FF2B5EF4-FFF2-40B4-BE49-F238E27FC236}">
                  <a16:creationId xmlns:a16="http://schemas.microsoft.com/office/drawing/2014/main" id="{E467C395-68BA-4138-BC33-EBD56B89932B}"/>
                </a:ext>
              </a:extLst>
            </p:cNvPr>
            <p:cNvSpPr/>
            <p:nvPr/>
          </p:nvSpPr>
          <p:spPr>
            <a:xfrm>
              <a:off x="10939200" y="4835961"/>
              <a:ext cx="263170" cy="263170"/>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 name="加算記号 26">
              <a:extLst>
                <a:ext uri="{FF2B5EF4-FFF2-40B4-BE49-F238E27FC236}">
                  <a16:creationId xmlns:a16="http://schemas.microsoft.com/office/drawing/2014/main" id="{D7D2B2BF-35A6-42C3-BBC2-794639478ED6}"/>
                </a:ext>
              </a:extLst>
            </p:cNvPr>
            <p:cNvSpPr/>
            <p:nvPr/>
          </p:nvSpPr>
          <p:spPr>
            <a:xfrm>
              <a:off x="8843647" y="5354457"/>
              <a:ext cx="263170" cy="263170"/>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cxnSp>
        <p:nvCxnSpPr>
          <p:cNvPr id="29" name="コネクタ: カギ線 28">
            <a:extLst>
              <a:ext uri="{FF2B5EF4-FFF2-40B4-BE49-F238E27FC236}">
                <a16:creationId xmlns:a16="http://schemas.microsoft.com/office/drawing/2014/main" id="{3CF139E8-94F9-491E-8A9D-168BA983E6C6}"/>
              </a:ext>
            </a:extLst>
          </p:cNvPr>
          <p:cNvCxnSpPr>
            <a:cxnSpLocks/>
            <a:stCxn id="4102" idx="0"/>
            <a:endCxn id="22" idx="0"/>
          </p:cNvCxnSpPr>
          <p:nvPr/>
        </p:nvCxnSpPr>
        <p:spPr>
          <a:xfrm rot="16200000" flipH="1">
            <a:off x="3709594" y="3302232"/>
            <a:ext cx="438569" cy="2680105"/>
          </a:xfrm>
          <a:prstGeom prst="bentConnector3">
            <a:avLst>
              <a:gd name="adj1" fmla="val -52124"/>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0" name="コネクタ: カギ線 29">
            <a:extLst>
              <a:ext uri="{FF2B5EF4-FFF2-40B4-BE49-F238E27FC236}">
                <a16:creationId xmlns:a16="http://schemas.microsoft.com/office/drawing/2014/main" id="{594E183D-B47F-4056-B624-BA936F05D15D}"/>
              </a:ext>
            </a:extLst>
          </p:cNvPr>
          <p:cNvCxnSpPr>
            <a:cxnSpLocks/>
            <a:stCxn id="22" idx="2"/>
            <a:endCxn id="4102" idx="2"/>
          </p:cNvCxnSpPr>
          <p:nvPr/>
        </p:nvCxnSpPr>
        <p:spPr>
          <a:xfrm rot="5400000">
            <a:off x="3676760" y="4796269"/>
            <a:ext cx="504240" cy="2680105"/>
          </a:xfrm>
          <a:prstGeom prst="bentConnector3">
            <a:avLst>
              <a:gd name="adj1" fmla="val 145336"/>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50F4F07C-0980-44F2-BC01-EFA6964D94CC}"/>
              </a:ext>
            </a:extLst>
          </p:cNvPr>
          <p:cNvSpPr txBox="1"/>
          <p:nvPr/>
        </p:nvSpPr>
        <p:spPr>
          <a:xfrm>
            <a:off x="2963409" y="3772354"/>
            <a:ext cx="1800493" cy="369332"/>
          </a:xfrm>
          <a:prstGeom prst="rect">
            <a:avLst/>
          </a:prstGeom>
          <a:noFill/>
        </p:spPr>
        <p:txBody>
          <a:bodyPr wrap="none" rtlCol="0">
            <a:spAutoFit/>
          </a:bodyPr>
          <a:lstStyle/>
          <a:p>
            <a:r>
              <a:rPr kumimoji="1" lang="ja-JP" altLang="en-US" dirty="0"/>
              <a:t>行動（技の選択）</a:t>
            </a:r>
          </a:p>
        </p:txBody>
      </p:sp>
      <p:sp>
        <p:nvSpPr>
          <p:cNvPr id="32" name="テキスト ボックス 31">
            <a:extLst>
              <a:ext uri="{FF2B5EF4-FFF2-40B4-BE49-F238E27FC236}">
                <a16:creationId xmlns:a16="http://schemas.microsoft.com/office/drawing/2014/main" id="{D18EDF84-4420-4E40-9A23-E4AFC493D822}"/>
              </a:ext>
            </a:extLst>
          </p:cNvPr>
          <p:cNvSpPr txBox="1"/>
          <p:nvPr/>
        </p:nvSpPr>
        <p:spPr>
          <a:xfrm>
            <a:off x="3196913" y="6222408"/>
            <a:ext cx="1324402" cy="369332"/>
          </a:xfrm>
          <a:prstGeom prst="rect">
            <a:avLst/>
          </a:prstGeom>
          <a:noFill/>
        </p:spPr>
        <p:txBody>
          <a:bodyPr wrap="none" rtlCol="0">
            <a:spAutoFit/>
          </a:bodyPr>
          <a:lstStyle/>
          <a:p>
            <a:r>
              <a:rPr kumimoji="1" lang="ja-JP" altLang="en-US" dirty="0"/>
              <a:t>状態と報酬</a:t>
            </a:r>
          </a:p>
        </p:txBody>
      </p:sp>
      <p:sp>
        <p:nvSpPr>
          <p:cNvPr id="55" name="テキスト ボックス 54">
            <a:extLst>
              <a:ext uri="{FF2B5EF4-FFF2-40B4-BE49-F238E27FC236}">
                <a16:creationId xmlns:a16="http://schemas.microsoft.com/office/drawing/2014/main" id="{84553B19-DF6B-451E-A44B-109E9E60274A}"/>
              </a:ext>
            </a:extLst>
          </p:cNvPr>
          <p:cNvSpPr txBox="1"/>
          <p:nvPr/>
        </p:nvSpPr>
        <p:spPr>
          <a:xfrm>
            <a:off x="625548" y="5221054"/>
            <a:ext cx="1409360" cy="369332"/>
          </a:xfrm>
          <a:prstGeom prst="rect">
            <a:avLst/>
          </a:prstGeom>
          <a:noFill/>
        </p:spPr>
        <p:txBody>
          <a:bodyPr wrap="none" rtlCol="0">
            <a:spAutoFit/>
          </a:bodyPr>
          <a:lstStyle/>
          <a:p>
            <a:r>
              <a:rPr kumimoji="1" lang="ja-JP" altLang="en-US" dirty="0"/>
              <a:t>エージェント</a:t>
            </a:r>
          </a:p>
        </p:txBody>
      </p:sp>
      <p:sp>
        <p:nvSpPr>
          <p:cNvPr id="57" name="テキスト ボックス 56">
            <a:extLst>
              <a:ext uri="{FF2B5EF4-FFF2-40B4-BE49-F238E27FC236}">
                <a16:creationId xmlns:a16="http://schemas.microsoft.com/office/drawing/2014/main" id="{775E5109-C13C-4040-9EE8-31898EB7AD1E}"/>
              </a:ext>
            </a:extLst>
          </p:cNvPr>
          <p:cNvSpPr txBox="1"/>
          <p:nvPr/>
        </p:nvSpPr>
        <p:spPr>
          <a:xfrm>
            <a:off x="4995176" y="5208465"/>
            <a:ext cx="646331" cy="369332"/>
          </a:xfrm>
          <a:prstGeom prst="rect">
            <a:avLst/>
          </a:prstGeom>
          <a:noFill/>
        </p:spPr>
        <p:txBody>
          <a:bodyPr wrap="none" rtlCol="0">
            <a:spAutoFit/>
          </a:bodyPr>
          <a:lstStyle/>
          <a:p>
            <a:r>
              <a:rPr kumimoji="1" lang="ja-JP" altLang="en-US" dirty="0"/>
              <a:t>環境</a:t>
            </a:r>
          </a:p>
        </p:txBody>
      </p:sp>
      <p:sp>
        <p:nvSpPr>
          <p:cNvPr id="53" name="テキスト ボックス 52">
            <a:extLst>
              <a:ext uri="{FF2B5EF4-FFF2-40B4-BE49-F238E27FC236}">
                <a16:creationId xmlns:a16="http://schemas.microsoft.com/office/drawing/2014/main" id="{595ECDD4-F4EF-4956-8FCE-947F0498CE98}"/>
              </a:ext>
            </a:extLst>
          </p:cNvPr>
          <p:cNvSpPr txBox="1"/>
          <p:nvPr/>
        </p:nvSpPr>
        <p:spPr>
          <a:xfrm>
            <a:off x="7082166" y="4482390"/>
            <a:ext cx="4294765" cy="1477328"/>
          </a:xfrm>
          <a:prstGeom prst="rect">
            <a:avLst/>
          </a:prstGeom>
          <a:noFill/>
        </p:spPr>
        <p:txBody>
          <a:bodyPr wrap="none" rtlCol="0">
            <a:spAutoFit/>
          </a:bodyPr>
          <a:lstStyle/>
          <a:p>
            <a:r>
              <a:rPr kumimoji="1" lang="ja-JP" altLang="en-US" b="1" u="sng" dirty="0">
                <a:solidFill>
                  <a:schemeClr val="accent6"/>
                </a:solidFill>
              </a:rPr>
              <a:t>間違いやすいポイント</a:t>
            </a:r>
            <a:endParaRPr kumimoji="1" lang="en-US" altLang="ja-JP" b="1" u="sng" dirty="0">
              <a:solidFill>
                <a:schemeClr val="accent6"/>
              </a:solidFill>
            </a:endParaRPr>
          </a:p>
          <a:p>
            <a:r>
              <a:rPr kumimoji="1" lang="ja-JP" altLang="en-US" dirty="0"/>
              <a:t>エージェントは意思決定を行う存在</a:t>
            </a:r>
            <a:endParaRPr kumimoji="1" lang="en-US" altLang="ja-JP" dirty="0"/>
          </a:p>
          <a:p>
            <a:r>
              <a:rPr lang="ja-JP" altLang="en-US" dirty="0"/>
              <a:t>技を繰り出しているのはピカチュウだが，</a:t>
            </a:r>
            <a:endParaRPr lang="en-US" altLang="ja-JP" dirty="0"/>
          </a:p>
          <a:p>
            <a:r>
              <a:rPr kumimoji="1" lang="ja-JP" altLang="en-US" dirty="0"/>
              <a:t>その</a:t>
            </a:r>
            <a:r>
              <a:rPr kumimoji="1" lang="ja-JP" altLang="en-US" dirty="0">
                <a:solidFill>
                  <a:schemeClr val="accent6"/>
                </a:solidFill>
              </a:rPr>
              <a:t>技を選択したのはプレイヤー</a:t>
            </a:r>
            <a:r>
              <a:rPr kumimoji="1" lang="ja-JP" altLang="en-US" dirty="0"/>
              <a:t>なので</a:t>
            </a:r>
            <a:endParaRPr kumimoji="1" lang="en-US" altLang="ja-JP" dirty="0"/>
          </a:p>
          <a:p>
            <a:r>
              <a:rPr lang="ja-JP" altLang="en-US" dirty="0"/>
              <a:t>エージェント＝プレイヤーである</a:t>
            </a:r>
            <a:endParaRPr lang="en-US" altLang="ja-JP" dirty="0"/>
          </a:p>
        </p:txBody>
      </p:sp>
      <p:sp>
        <p:nvSpPr>
          <p:cNvPr id="5" name="正方形/長方形 4">
            <a:extLst>
              <a:ext uri="{FF2B5EF4-FFF2-40B4-BE49-F238E27FC236}">
                <a16:creationId xmlns:a16="http://schemas.microsoft.com/office/drawing/2014/main" id="{5B11AC8C-FBD0-4EE2-A010-071C87B6B831}"/>
              </a:ext>
            </a:extLst>
          </p:cNvPr>
          <p:cNvSpPr/>
          <p:nvPr/>
        </p:nvSpPr>
        <p:spPr>
          <a:xfrm>
            <a:off x="510076" y="2619668"/>
            <a:ext cx="11114695" cy="105603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ja-JP" altLang="en-US" sz="2000" dirty="0"/>
              <a:t>誤答</a:t>
            </a:r>
            <a:r>
              <a:rPr lang="en-US" altLang="ja-JP" sz="2000" dirty="0"/>
              <a:t>	</a:t>
            </a:r>
            <a:r>
              <a:rPr lang="ja-JP" altLang="en-US" sz="2000" dirty="0"/>
              <a:t>エージェントが「ピカチュウ」で，環境が「コイキングとの戦闘」</a:t>
            </a:r>
            <a:endParaRPr lang="en-US" altLang="ja-JP" sz="2000" dirty="0"/>
          </a:p>
          <a:p>
            <a:r>
              <a:rPr lang="ja-JP" altLang="en-US" sz="2000" dirty="0"/>
              <a:t>正解</a:t>
            </a:r>
            <a:r>
              <a:rPr lang="en-US" altLang="ja-JP" sz="2000" dirty="0"/>
              <a:t>	</a:t>
            </a:r>
            <a:r>
              <a:rPr lang="ja-JP" altLang="en-US" sz="2000" dirty="0">
                <a:solidFill>
                  <a:schemeClr val="accent6"/>
                </a:solidFill>
              </a:rPr>
              <a:t>エージェントはゲーム「ポケモン」のプレイヤー</a:t>
            </a:r>
            <a:r>
              <a:rPr lang="ja-JP" altLang="en-US" sz="2000" dirty="0">
                <a:solidFill>
                  <a:schemeClr val="tx1"/>
                </a:solidFill>
              </a:rPr>
              <a:t>で，</a:t>
            </a:r>
            <a:r>
              <a:rPr lang="ja-JP" altLang="en-US" sz="2000" dirty="0">
                <a:solidFill>
                  <a:schemeClr val="accent6"/>
                </a:solidFill>
              </a:rPr>
              <a:t>環境はポケモン世界</a:t>
            </a:r>
            <a:br>
              <a:rPr lang="en-US" altLang="ja-JP" sz="2000" dirty="0">
                <a:solidFill>
                  <a:schemeClr val="accent6"/>
                </a:solidFill>
              </a:rPr>
            </a:br>
            <a:r>
              <a:rPr lang="en-US" altLang="ja-JP" sz="2000" dirty="0">
                <a:solidFill>
                  <a:schemeClr val="accent6"/>
                </a:solidFill>
              </a:rPr>
              <a:t>	</a:t>
            </a:r>
            <a:r>
              <a:rPr lang="ja-JP" altLang="en-US" sz="2000" dirty="0"/>
              <a:t>（ピカチュウもコイキングも技も全て環境に含まれる）</a:t>
            </a:r>
          </a:p>
        </p:txBody>
      </p:sp>
      <p:sp>
        <p:nvSpPr>
          <p:cNvPr id="6" name="正方形/長方形 5">
            <a:extLst>
              <a:ext uri="{FF2B5EF4-FFF2-40B4-BE49-F238E27FC236}">
                <a16:creationId xmlns:a16="http://schemas.microsoft.com/office/drawing/2014/main" id="{17BDAF61-D7FB-4648-91BB-3E886F8511DF}"/>
              </a:ext>
            </a:extLst>
          </p:cNvPr>
          <p:cNvSpPr/>
          <p:nvPr/>
        </p:nvSpPr>
        <p:spPr>
          <a:xfrm>
            <a:off x="510076" y="2185339"/>
            <a:ext cx="11114695" cy="434327"/>
          </a:xfrm>
          <a:prstGeom prst="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ja-JP" altLang="en-US">
                <a:solidFill>
                  <a:schemeClr val="bg1"/>
                </a:solidFill>
              </a:rPr>
              <a:t>問</a:t>
            </a:r>
            <a:r>
              <a:rPr lang="en-US" altLang="ja-JP">
                <a:solidFill>
                  <a:schemeClr val="bg1"/>
                </a:solidFill>
              </a:rPr>
              <a:t>	</a:t>
            </a:r>
            <a:r>
              <a:rPr lang="ja-JP" altLang="en-US">
                <a:solidFill>
                  <a:schemeClr val="bg1"/>
                </a:solidFill>
              </a:rPr>
              <a:t>上記のポケモン問題において，エージェントと環境はそれぞれ何？</a:t>
            </a:r>
            <a:endParaRPr lang="en-US" altLang="ja-JP" dirty="0">
              <a:solidFill>
                <a:schemeClr val="bg1"/>
              </a:solidFill>
            </a:endParaRPr>
          </a:p>
        </p:txBody>
      </p:sp>
    </p:spTree>
    <p:extLst>
      <p:ext uri="{BB962C8B-B14F-4D97-AF65-F5344CB8AC3E}">
        <p14:creationId xmlns:p14="http://schemas.microsoft.com/office/powerpoint/2010/main" val="1962680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AE84940-8024-4DDF-8DFF-FF4D1571FB7B}"/>
              </a:ext>
            </a:extLst>
          </p:cNvPr>
          <p:cNvSpPr>
            <a:spLocks noGrp="1"/>
          </p:cNvSpPr>
          <p:nvPr>
            <p:ph type="sldNum" sz="quarter" idx="12"/>
          </p:nvPr>
        </p:nvSpPr>
        <p:spPr/>
        <p:txBody>
          <a:bodyPr/>
          <a:lstStyle/>
          <a:p>
            <a:fld id="{B11AD403-313C-9548-90A1-3BB45CD64373}" type="slidenum">
              <a:rPr kumimoji="1" lang="ja-JP" altLang="en-US" smtClean="0"/>
              <a:t>14</a:t>
            </a:fld>
            <a:endParaRPr kumimoji="1" lang="ja-JP" altLang="en-US"/>
          </a:p>
        </p:txBody>
      </p:sp>
      <p:sp>
        <p:nvSpPr>
          <p:cNvPr id="3" name="テキスト ボックス 2">
            <a:extLst>
              <a:ext uri="{FF2B5EF4-FFF2-40B4-BE49-F238E27FC236}">
                <a16:creationId xmlns:a16="http://schemas.microsoft.com/office/drawing/2014/main" id="{B53B55EA-6EFF-4541-A6B0-25CEE928FDC9}"/>
              </a:ext>
            </a:extLst>
          </p:cNvPr>
          <p:cNvSpPr txBox="1"/>
          <p:nvPr/>
        </p:nvSpPr>
        <p:spPr>
          <a:xfrm>
            <a:off x="3330660" y="3136612"/>
            <a:ext cx="5530680" cy="584775"/>
          </a:xfrm>
          <a:prstGeom prst="rect">
            <a:avLst/>
          </a:prstGeom>
          <a:noFill/>
        </p:spPr>
        <p:txBody>
          <a:bodyPr wrap="none" rtlCol="0">
            <a:spAutoFit/>
          </a:bodyPr>
          <a:lstStyle/>
          <a:p>
            <a:pPr algn="ctr"/>
            <a:r>
              <a:rPr lang="ja-JP" altLang="en-US" sz="3200" dirty="0"/>
              <a:t>２</a:t>
            </a:r>
            <a:r>
              <a:rPr kumimoji="1" lang="ja-JP" altLang="en-US" sz="3200" dirty="0"/>
              <a:t>．価値関数とベルマン方程式</a:t>
            </a:r>
          </a:p>
        </p:txBody>
      </p:sp>
      <p:pic>
        <p:nvPicPr>
          <p:cNvPr id="4" name="Picture 2" descr="デコフリ@イラスト支援 na Twitter: &quot;ドット絵練習中、、、 モンスターボールを作りました、、 #ドット絵 #イラスト #ポケモン  https://t.co/oYnBhGOFuP&quot; / Twitter">
            <a:extLst>
              <a:ext uri="{FF2B5EF4-FFF2-40B4-BE49-F238E27FC236}">
                <a16:creationId xmlns:a16="http://schemas.microsoft.com/office/drawing/2014/main" id="{81196961-1B34-4F87-BFF9-77C92B571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5884" y="3136611"/>
            <a:ext cx="584776" cy="584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889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03772D-318E-446E-A7A0-6E1A7843241B}"/>
              </a:ext>
            </a:extLst>
          </p:cNvPr>
          <p:cNvSpPr>
            <a:spLocks noGrp="1"/>
          </p:cNvSpPr>
          <p:nvPr>
            <p:ph type="title"/>
          </p:nvPr>
        </p:nvSpPr>
        <p:spPr/>
        <p:txBody>
          <a:bodyPr>
            <a:normAutofit fontScale="90000"/>
          </a:bodyPr>
          <a:lstStyle/>
          <a:p>
            <a:r>
              <a:rPr lang="ja-JP" altLang="en-US" dirty="0"/>
              <a:t>報酬設計</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1313BFF-3B5E-4110-8474-CA202EEBD82D}"/>
                  </a:ext>
                </a:extLst>
              </p:cNvPr>
              <p:cNvSpPr>
                <a:spLocks noGrp="1"/>
              </p:cNvSpPr>
              <p:nvPr>
                <p:ph idx="1"/>
              </p:nvPr>
            </p:nvSpPr>
            <p:spPr>
              <a:xfrm>
                <a:off x="200025" y="933450"/>
                <a:ext cx="11734799" cy="5762625"/>
              </a:xfrm>
            </p:spPr>
            <p:txBody>
              <a:bodyPr>
                <a:normAutofit/>
              </a:bodyPr>
              <a:lstStyle/>
              <a:p>
                <a:r>
                  <a:rPr lang="ja-JP" altLang="en-US" dirty="0"/>
                  <a:t>方策の良し悪しを評価するために，</a:t>
                </a:r>
                <a:r>
                  <a:rPr lang="ja-JP" altLang="en-US" b="1" dirty="0">
                    <a:solidFill>
                      <a:schemeClr val="accent6"/>
                    </a:solidFill>
                  </a:rPr>
                  <a:t>報酬</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𝑡</m:t>
                        </m:r>
                      </m:sub>
                    </m:sSub>
                  </m:oMath>
                </a14:m>
                <a:r>
                  <a:rPr lang="ja-JP" altLang="en-US" dirty="0"/>
                  <a:t>を設定する</a:t>
                </a:r>
                <a:endParaRPr lang="en-US" altLang="ja-JP" dirty="0"/>
              </a:p>
              <a:p>
                <a:r>
                  <a:rPr kumimoji="1" lang="ja-JP" altLang="en-US" dirty="0"/>
                  <a:t>コイキングに勝利することが目的なので，</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=0</m:t>
                    </m:r>
                    <m:r>
                      <a:rPr lang="ja-JP" altLang="en-US" i="1">
                        <a:latin typeface="Cambria Math" panose="02040503050406030204" pitchFamily="18" charset="0"/>
                      </a:rPr>
                      <m:t>となった</m:t>
                    </m:r>
                  </m:oMath>
                </a14:m>
                <a:r>
                  <a:rPr kumimoji="1" lang="ja-JP" altLang="en-US" dirty="0"/>
                  <a:t>瞬間に</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𝑟</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=10</m:t>
                    </m:r>
                  </m:oMath>
                </a14:m>
                <a:r>
                  <a:rPr kumimoji="1" lang="ja-JP" altLang="en-US" dirty="0"/>
                  <a:t>を与える</a:t>
                </a:r>
                <a:endParaRPr kumimoji="1" lang="en-US" altLang="ja-JP" dirty="0"/>
              </a:p>
              <a:p>
                <a:r>
                  <a:rPr kumimoji="1" lang="ja-JP" altLang="en-US" dirty="0"/>
                  <a:t>長々と戦うことに価値はないので，</a:t>
                </a:r>
                <a:r>
                  <a:rPr lang="ja-JP" altLang="en-US" dirty="0"/>
                  <a:t>それ以外の状態では</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𝑡</m:t>
                        </m:r>
                      </m:sub>
                    </m:sSub>
                    <m:r>
                      <a:rPr lang="en-US" altLang="ja-JP" i="1">
                        <a:latin typeface="Cambria Math" panose="02040503050406030204" pitchFamily="18" charset="0"/>
                      </a:rPr>
                      <m:t>=</m:t>
                    </m:r>
                    <m:r>
                      <a:rPr lang="en-US" altLang="ja-JP" b="0" i="1" smtClean="0">
                        <a:latin typeface="Cambria Math" panose="02040503050406030204" pitchFamily="18" charset="0"/>
                      </a:rPr>
                      <m:t>−1</m:t>
                    </m:r>
                    <m:r>
                      <a:rPr lang="ja-JP" altLang="en-US" i="1" dirty="0">
                        <a:latin typeface="Cambria Math" panose="02040503050406030204" pitchFamily="18" charset="0"/>
                      </a:rPr>
                      <m:t>を</m:t>
                    </m:r>
                  </m:oMath>
                </a14:m>
                <a:r>
                  <a:rPr lang="ja-JP" altLang="en-US" dirty="0"/>
                  <a:t>与える</a:t>
                </a:r>
                <a:endParaRPr lang="en-US" altLang="ja-JP" dirty="0"/>
              </a:p>
              <a:p>
                <a:r>
                  <a:rPr lang="ja-JP" altLang="en-US" dirty="0"/>
                  <a:t>戦いが終わったあとは何をしても変わらないので，</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𝑡</m:t>
                        </m:r>
                      </m:sub>
                    </m:sSub>
                    <m:r>
                      <a:rPr lang="en-US" altLang="ja-JP" i="1">
                        <a:latin typeface="Cambria Math" panose="02040503050406030204" pitchFamily="18" charset="0"/>
                      </a:rPr>
                      <m:t>=</m:t>
                    </m:r>
                    <m:r>
                      <a:rPr lang="en-US" altLang="ja-JP" b="0" i="1" smtClean="0">
                        <a:latin typeface="Cambria Math" panose="02040503050406030204" pitchFamily="18" charset="0"/>
                      </a:rPr>
                      <m:t>0</m:t>
                    </m:r>
                    <m:r>
                      <a:rPr lang="ja-JP" altLang="en-US" i="1" dirty="0">
                        <a:latin typeface="Cambria Math" panose="02040503050406030204" pitchFamily="18" charset="0"/>
                      </a:rPr>
                      <m:t>を</m:t>
                    </m:r>
                  </m:oMath>
                </a14:m>
                <a:r>
                  <a:rPr lang="ja-JP" altLang="en-US" dirty="0"/>
                  <a:t>与える</a:t>
                </a:r>
              </a:p>
              <a:p>
                <a:r>
                  <a:rPr lang="ja-JP" altLang="en-US" dirty="0"/>
                  <a:t>累計の報酬</a:t>
                </a:r>
                <a:endParaRPr lang="en-US" altLang="ja-JP"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𝐺</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m:t>
                      </m:r>
                      <m:nary>
                        <m:naryPr>
                          <m:chr m:val="∑"/>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𝑖</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𝑡</m:t>
                          </m:r>
                        </m:sup>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𝑟</m:t>
                              </m:r>
                            </m:e>
                            <m:sub>
                              <m:r>
                                <a:rPr lang="en-US" altLang="ja-JP" b="0" i="1" smtClean="0">
                                  <a:latin typeface="Cambria Math" panose="02040503050406030204" pitchFamily="18" charset="0"/>
                                </a:rPr>
                                <m:t>𝑖</m:t>
                              </m:r>
                            </m:sub>
                          </m:sSub>
                        </m:e>
                      </m:nary>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𝑟</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𝑟</m:t>
                          </m:r>
                        </m:e>
                        <m:sub>
                          <m:r>
                            <a:rPr lang="en-US" altLang="ja-JP" b="0" i="1" smtClean="0">
                              <a:latin typeface="Cambria Math" panose="02040503050406030204" pitchFamily="18" charset="0"/>
                            </a:rPr>
                            <m:t>2</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𝑟</m:t>
                          </m:r>
                        </m:e>
                        <m:sub>
                          <m:r>
                            <a:rPr lang="en-US" altLang="ja-JP" b="0" i="1" smtClean="0">
                              <a:latin typeface="Cambria Math" panose="02040503050406030204" pitchFamily="18" charset="0"/>
                            </a:rPr>
                            <m:t>𝑡</m:t>
                          </m:r>
                        </m:sub>
                      </m:sSub>
                    </m:oMath>
                  </m:oMathPara>
                </a14:m>
                <a:endParaRPr lang="en-US" altLang="ja-JP" dirty="0"/>
              </a:p>
              <a:p>
                <a:pPr marL="0" indent="0">
                  <a:buNone/>
                </a:pPr>
                <a:r>
                  <a:rPr lang="ja-JP" altLang="en-US" dirty="0"/>
                  <a:t>を求める．これが方策の良し悪しを判断する基準になる</a:t>
                </a:r>
                <a:endParaRPr lang="en-US" altLang="ja-JP" dirty="0"/>
              </a:p>
            </p:txBody>
          </p:sp>
        </mc:Choice>
        <mc:Fallback xmlns="">
          <p:sp>
            <p:nvSpPr>
              <p:cNvPr id="3" name="コンテンツ プレースホルダー 2">
                <a:extLst>
                  <a:ext uri="{FF2B5EF4-FFF2-40B4-BE49-F238E27FC236}">
                    <a16:creationId xmlns:a16="http://schemas.microsoft.com/office/drawing/2014/main" id="{D1313BFF-3B5E-4110-8474-CA202EEBD82D}"/>
                  </a:ext>
                </a:extLst>
              </p:cNvPr>
              <p:cNvSpPr>
                <a:spLocks noGrp="1" noRot="1" noChangeAspect="1" noMove="1" noResize="1" noEditPoints="1" noAdjustHandles="1" noChangeArrowheads="1" noChangeShapeType="1" noTextEdit="1"/>
              </p:cNvSpPr>
              <p:nvPr>
                <p:ph idx="1"/>
              </p:nvPr>
            </p:nvSpPr>
            <p:spPr>
              <a:xfrm>
                <a:off x="200025" y="933450"/>
                <a:ext cx="11734799" cy="5762625"/>
              </a:xfrm>
              <a:blipFill>
                <a:blip r:embed="rId3"/>
                <a:stretch>
                  <a:fillRect l="-1091" t="-2222"/>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9675658E-AC23-4344-99EB-6E3BC888DBD7}"/>
              </a:ext>
            </a:extLst>
          </p:cNvPr>
          <p:cNvSpPr>
            <a:spLocks noGrp="1"/>
          </p:cNvSpPr>
          <p:nvPr>
            <p:ph type="sldNum" sz="quarter" idx="12"/>
          </p:nvPr>
        </p:nvSpPr>
        <p:spPr>
          <a:xfrm>
            <a:off x="9191624" y="208586"/>
            <a:ext cx="2743200" cy="365125"/>
          </a:xfrm>
        </p:spPr>
        <p:txBody>
          <a:bodyPr/>
          <a:lstStyle/>
          <a:p>
            <a:fld id="{B11AD403-313C-9548-90A1-3BB45CD64373}" type="slidenum">
              <a:rPr lang="ja-JP" altLang="en-US" smtClean="0"/>
              <a:pPr/>
              <a:t>15</a:t>
            </a:fld>
            <a:endParaRPr lang="ja-JP" altLang="en-US"/>
          </a:p>
        </p:txBody>
      </p:sp>
    </p:spTree>
    <p:extLst>
      <p:ext uri="{BB962C8B-B14F-4D97-AF65-F5344CB8AC3E}">
        <p14:creationId xmlns:p14="http://schemas.microsoft.com/office/powerpoint/2010/main" val="1945268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D7BDC0EC-18CE-4B42-9EDE-7E47237324C4}"/>
              </a:ext>
            </a:extLst>
          </p:cNvPr>
          <p:cNvSpPr>
            <a:spLocks noGrp="1"/>
          </p:cNvSpPr>
          <p:nvPr>
            <p:ph idx="1"/>
          </p:nvPr>
        </p:nvSpPr>
        <p:spPr/>
        <p:txBody>
          <a:bodyPr/>
          <a:lstStyle/>
          <a:p>
            <a:r>
              <a:rPr lang="ja-JP" altLang="en-US" dirty="0"/>
              <a:t>即時的な報酬ではなく，累計報酬を基準とすることが強化学習の特徴</a:t>
            </a:r>
            <a:endParaRPr lang="en-US" altLang="ja-JP" dirty="0"/>
          </a:p>
          <a:p>
            <a:endParaRPr lang="en-US" altLang="ja-JP" dirty="0"/>
          </a:p>
          <a:p>
            <a:r>
              <a:rPr kumimoji="1" lang="ja-JP" altLang="en-US" dirty="0"/>
              <a:t>即時的な報酬だけを最大化するならば，</a:t>
            </a:r>
            <a:br>
              <a:rPr kumimoji="1" lang="en-US" altLang="ja-JP" dirty="0"/>
            </a:br>
            <a:r>
              <a:rPr kumimoji="1" lang="ja-JP" altLang="en-US" dirty="0"/>
              <a:t>ダメージ期待値の大きい「でんじほう」を常に選択すればよいだろう</a:t>
            </a:r>
            <a:endParaRPr kumimoji="1" lang="en-US" altLang="ja-JP" dirty="0"/>
          </a:p>
          <a:p>
            <a:r>
              <a:rPr lang="ja-JP" altLang="en-US" dirty="0"/>
              <a:t>しかし，実際にそのような戦略が最適ではないことは明らか</a:t>
            </a:r>
            <a:endParaRPr kumimoji="1" lang="ja-JP" altLang="en-US" dirty="0"/>
          </a:p>
        </p:txBody>
      </p:sp>
      <p:sp>
        <p:nvSpPr>
          <p:cNvPr id="3" name="タイトル 2">
            <a:extLst>
              <a:ext uri="{FF2B5EF4-FFF2-40B4-BE49-F238E27FC236}">
                <a16:creationId xmlns:a16="http://schemas.microsoft.com/office/drawing/2014/main" id="{FE4C3A15-06BB-47BD-9011-F53692F9074A}"/>
              </a:ext>
            </a:extLst>
          </p:cNvPr>
          <p:cNvSpPr>
            <a:spLocks noGrp="1"/>
          </p:cNvSpPr>
          <p:nvPr>
            <p:ph type="title"/>
          </p:nvPr>
        </p:nvSpPr>
        <p:spPr/>
        <p:txBody>
          <a:bodyPr>
            <a:normAutofit fontScale="90000"/>
          </a:bodyPr>
          <a:lstStyle/>
          <a:p>
            <a:r>
              <a:rPr kumimoji="1" lang="ja-JP" altLang="en-US" dirty="0"/>
              <a:t>報酬と強化学習</a:t>
            </a:r>
          </a:p>
        </p:txBody>
      </p:sp>
      <p:sp>
        <p:nvSpPr>
          <p:cNvPr id="4" name="スライド番号プレースホルダー 3">
            <a:extLst>
              <a:ext uri="{FF2B5EF4-FFF2-40B4-BE49-F238E27FC236}">
                <a16:creationId xmlns:a16="http://schemas.microsoft.com/office/drawing/2014/main" id="{062A2328-E021-4AE3-A077-0ECBC912AA57}"/>
              </a:ext>
            </a:extLst>
          </p:cNvPr>
          <p:cNvSpPr>
            <a:spLocks noGrp="1"/>
          </p:cNvSpPr>
          <p:nvPr>
            <p:ph type="sldNum" sz="quarter" idx="12"/>
          </p:nvPr>
        </p:nvSpPr>
        <p:spPr/>
        <p:txBody>
          <a:bodyPr/>
          <a:lstStyle/>
          <a:p>
            <a:fld id="{B11AD403-313C-9548-90A1-3BB45CD64373}" type="slidenum">
              <a:rPr lang="ja-JP" altLang="en-US" smtClean="0"/>
              <a:pPr/>
              <a:t>16</a:t>
            </a:fld>
            <a:endParaRPr lang="ja-JP" altLang="en-US"/>
          </a:p>
        </p:txBody>
      </p:sp>
    </p:spTree>
    <p:extLst>
      <p:ext uri="{BB962C8B-B14F-4D97-AF65-F5344CB8AC3E}">
        <p14:creationId xmlns:p14="http://schemas.microsoft.com/office/powerpoint/2010/main" val="1820112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9C31658D-5994-41D2-86A2-9BBE1F215424}"/>
              </a:ext>
            </a:extLst>
          </p:cNvPr>
          <p:cNvSpPr txBox="1"/>
          <p:nvPr/>
        </p:nvSpPr>
        <p:spPr>
          <a:xfrm>
            <a:off x="7238893" y="1400872"/>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6/21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5" name="円/楕円 4">
            <a:extLst>
              <a:ext uri="{FF2B5EF4-FFF2-40B4-BE49-F238E27FC236}">
                <a16:creationId xmlns:a16="http://schemas.microsoft.com/office/drawing/2014/main" id="{DFDB1B0B-582B-7BA8-BB82-912DEAEEEAC8}"/>
              </a:ext>
            </a:extLst>
          </p:cNvPr>
          <p:cNvSpPr/>
          <p:nvPr/>
        </p:nvSpPr>
        <p:spPr>
          <a:xfrm>
            <a:off x="5316701" y="1305446"/>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9960E74C-7C1D-64F2-C0B8-5271211C8372}"/>
              </a:ext>
            </a:extLst>
          </p:cNvPr>
          <p:cNvSpPr/>
          <p:nvPr/>
        </p:nvSpPr>
        <p:spPr>
          <a:xfrm>
            <a:off x="3192986" y="4497756"/>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59927031-7098-EC0D-A30E-206E0E195066}"/>
              </a:ext>
            </a:extLst>
          </p:cNvPr>
          <p:cNvSpPr/>
          <p:nvPr/>
        </p:nvSpPr>
        <p:spPr>
          <a:xfrm>
            <a:off x="5316701" y="4497756"/>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A6BC8B3A-808B-75D2-3A2B-3836C9811799}"/>
              </a:ext>
            </a:extLst>
          </p:cNvPr>
          <p:cNvSpPr/>
          <p:nvPr/>
        </p:nvSpPr>
        <p:spPr>
          <a:xfrm>
            <a:off x="7703296" y="4497756"/>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102B3A4C-B8BD-EDF5-A782-5C3A678244C3}"/>
              </a:ext>
            </a:extLst>
          </p:cNvPr>
          <p:cNvSpPr/>
          <p:nvPr/>
        </p:nvSpPr>
        <p:spPr>
          <a:xfrm>
            <a:off x="3418538" y="3020721"/>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701FD80E-6205-4D81-B041-E48A0874C54D}"/>
              </a:ext>
            </a:extLst>
          </p:cNvPr>
          <p:cNvSpPr/>
          <p:nvPr/>
        </p:nvSpPr>
        <p:spPr>
          <a:xfrm>
            <a:off x="6721275" y="3020721"/>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0">
            <a:extLst>
              <a:ext uri="{FF2B5EF4-FFF2-40B4-BE49-F238E27FC236}">
                <a16:creationId xmlns:a16="http://schemas.microsoft.com/office/drawing/2014/main" id="{EE925F98-6F7E-72BB-6AE3-9385496BF5F8}"/>
              </a:ext>
            </a:extLst>
          </p:cNvPr>
          <p:cNvSpPr>
            <a:spLocks noGrp="1"/>
          </p:cNvSpPr>
          <p:nvPr>
            <p:ph type="title"/>
          </p:nvPr>
        </p:nvSpPr>
        <p:spPr/>
        <p:txBody>
          <a:bodyPr>
            <a:normAutofit fontScale="90000"/>
          </a:bodyPr>
          <a:lstStyle/>
          <a:p>
            <a:r>
              <a:rPr lang="ja-JP" altLang="en-US" dirty="0"/>
              <a:t>報酬が得られる様子</a:t>
            </a:r>
          </a:p>
        </p:txBody>
      </p:sp>
      <p:pic>
        <p:nvPicPr>
          <p:cNvPr id="12" name="Picture 2" descr="コイキング">
            <a:extLst>
              <a:ext uri="{FF2B5EF4-FFF2-40B4-BE49-F238E27FC236}">
                <a16:creationId xmlns:a16="http://schemas.microsoft.com/office/drawing/2014/main" id="{B9E25CFA-F85A-C9B6-91C7-F9764F816C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3393" y="1247593"/>
            <a:ext cx="650081" cy="65008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ピカチュウ">
            <a:extLst>
              <a:ext uri="{FF2B5EF4-FFF2-40B4-BE49-F238E27FC236}">
                <a16:creationId xmlns:a16="http://schemas.microsoft.com/office/drawing/2014/main" id="{84BEF2CC-D55C-9B5D-28DF-215B40D35F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115" y="2648534"/>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16" name="四角形: 角を丸くする 15">
            <a:extLst>
              <a:ext uri="{FF2B5EF4-FFF2-40B4-BE49-F238E27FC236}">
                <a16:creationId xmlns:a16="http://schemas.microsoft.com/office/drawing/2014/main" id="{13117C6A-83B7-54C6-586D-AF308400F570}"/>
              </a:ext>
            </a:extLst>
          </p:cNvPr>
          <p:cNvSpPr/>
          <p:nvPr/>
        </p:nvSpPr>
        <p:spPr>
          <a:xfrm>
            <a:off x="1176197" y="2888927"/>
            <a:ext cx="1716197" cy="373787"/>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latin typeface="PKMN Regular" panose="02000600000000000000" pitchFamily="2" charset="-128"/>
                <a:ea typeface="PKMN Regular" panose="02000600000000000000" pitchFamily="2" charset="-128"/>
                <a:cs typeface="PKMN Regular" panose="02000600000000000000" pitchFamily="2" charset="-128"/>
              </a:rPr>
              <a:t>ピカチュウの　</a:t>
            </a: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たいあたり！</a:t>
            </a:r>
          </a:p>
        </p:txBody>
      </p:sp>
      <p:pic>
        <p:nvPicPr>
          <p:cNvPr id="17" name="Picture 2" descr="ピカチュウ">
            <a:extLst>
              <a:ext uri="{FF2B5EF4-FFF2-40B4-BE49-F238E27FC236}">
                <a16:creationId xmlns:a16="http://schemas.microsoft.com/office/drawing/2014/main" id="{BC9F62AB-709A-FED9-00F2-29B1446243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5647" y="2728942"/>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18" name="四角形: 角を丸くする 17">
            <a:extLst>
              <a:ext uri="{FF2B5EF4-FFF2-40B4-BE49-F238E27FC236}">
                <a16:creationId xmlns:a16="http://schemas.microsoft.com/office/drawing/2014/main" id="{F1EA0A36-69E1-5F26-C69B-10742D115EA4}"/>
              </a:ext>
            </a:extLst>
          </p:cNvPr>
          <p:cNvSpPr/>
          <p:nvPr/>
        </p:nvSpPr>
        <p:spPr>
          <a:xfrm>
            <a:off x="7782920" y="2941186"/>
            <a:ext cx="2063579" cy="368233"/>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latin typeface="PKMN Regular" panose="02000600000000000000" pitchFamily="2" charset="-128"/>
                <a:ea typeface="PKMN Regular" panose="02000600000000000000" pitchFamily="2" charset="-128"/>
                <a:cs typeface="PKMN Regular" panose="02000600000000000000" pitchFamily="2" charset="-128"/>
              </a:rPr>
              <a:t>ピカチュウの　でん</a:t>
            </a:r>
            <a:r>
              <a:rPr lang="ja-JP" altLang="en-US" dirty="0" err="1">
                <a:latin typeface="PKMN Regular" panose="02000600000000000000" pitchFamily="2" charset="-128"/>
                <a:ea typeface="PKMN Regular" panose="02000600000000000000" pitchFamily="2" charset="-128"/>
                <a:cs typeface="PKMN Regular" panose="02000600000000000000" pitchFamily="2" charset="-128"/>
              </a:rPr>
              <a:t>じほう</a:t>
            </a: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a:t>
            </a:r>
          </a:p>
        </p:txBody>
      </p:sp>
      <p:cxnSp>
        <p:nvCxnSpPr>
          <p:cNvPr id="20" name="直線矢印コネクタ 19">
            <a:extLst>
              <a:ext uri="{FF2B5EF4-FFF2-40B4-BE49-F238E27FC236}">
                <a16:creationId xmlns:a16="http://schemas.microsoft.com/office/drawing/2014/main" id="{7C968A9D-E6F9-EDD2-028D-832D290FB3DB}"/>
              </a:ext>
            </a:extLst>
          </p:cNvPr>
          <p:cNvCxnSpPr>
            <a:stCxn id="5" idx="4"/>
            <a:endCxn id="9" idx="0"/>
          </p:cNvCxnSpPr>
          <p:nvPr/>
        </p:nvCxnSpPr>
        <p:spPr>
          <a:xfrm flipH="1">
            <a:off x="3558746" y="2036966"/>
            <a:ext cx="2123715" cy="983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808589A7-2CB6-2F96-587D-FCAFAB3FA9BB}"/>
              </a:ext>
            </a:extLst>
          </p:cNvPr>
          <p:cNvCxnSpPr>
            <a:stCxn id="5" idx="4"/>
            <a:endCxn id="10" idx="0"/>
          </p:cNvCxnSpPr>
          <p:nvPr/>
        </p:nvCxnSpPr>
        <p:spPr>
          <a:xfrm>
            <a:off x="5682461" y="2036966"/>
            <a:ext cx="1179022" cy="983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A9472178-C1F1-48A1-993B-8461B60EE154}"/>
              </a:ext>
            </a:extLst>
          </p:cNvPr>
          <p:cNvCxnSpPr>
            <a:stCxn id="9" idx="4"/>
            <a:endCxn id="6" idx="0"/>
          </p:cNvCxnSpPr>
          <p:nvPr/>
        </p:nvCxnSpPr>
        <p:spPr>
          <a:xfrm>
            <a:off x="3558746" y="3301137"/>
            <a:ext cx="0" cy="11966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0986BB81-2198-B30B-6D68-FC38A9048A07}"/>
              </a:ext>
            </a:extLst>
          </p:cNvPr>
          <p:cNvSpPr txBox="1"/>
          <p:nvPr/>
        </p:nvSpPr>
        <p:spPr>
          <a:xfrm>
            <a:off x="1929733" y="3536794"/>
            <a:ext cx="1345240" cy="523220"/>
          </a:xfrm>
          <a:prstGeom prst="rect">
            <a:avLst/>
          </a:prstGeom>
          <a:noFill/>
        </p:spPr>
        <p:txBody>
          <a:bodyPr wrap="none" rtlCol="0">
            <a:spAutoFit/>
          </a:bodyPr>
          <a:lstStyle/>
          <a:p>
            <a:r>
              <a:rPr kumimoji="1" lang="en-US" altLang="ja-JP" sz="1400" dirty="0"/>
              <a:t>100%</a:t>
            </a:r>
            <a:r>
              <a:rPr kumimoji="1" lang="ja-JP" altLang="en-US" sz="1400" dirty="0"/>
              <a:t>の確率で</a:t>
            </a:r>
            <a:endParaRPr kumimoji="1" lang="en-US" altLang="ja-JP" sz="1400" dirty="0"/>
          </a:p>
          <a:p>
            <a:r>
              <a:rPr lang="en-US" altLang="ja-JP" sz="1400" dirty="0"/>
              <a:t>5</a:t>
            </a:r>
            <a:r>
              <a:rPr lang="ja-JP" altLang="en-US" sz="1400" dirty="0"/>
              <a:t>ダメージ</a:t>
            </a:r>
            <a:endParaRPr kumimoji="1" lang="ja-JP" altLang="en-US" sz="1400" dirty="0"/>
          </a:p>
        </p:txBody>
      </p:sp>
      <p:pic>
        <p:nvPicPr>
          <p:cNvPr id="26" name="Picture 2" descr="コイキング">
            <a:extLst>
              <a:ext uri="{FF2B5EF4-FFF2-40B4-BE49-F238E27FC236}">
                <a16:creationId xmlns:a16="http://schemas.microsoft.com/office/drawing/2014/main" id="{4A6B22CB-13AC-9CA4-01E5-A682E13CD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710" y="5251063"/>
            <a:ext cx="650081" cy="65008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線矢印コネクタ 28">
            <a:extLst>
              <a:ext uri="{FF2B5EF4-FFF2-40B4-BE49-F238E27FC236}">
                <a16:creationId xmlns:a16="http://schemas.microsoft.com/office/drawing/2014/main" id="{798DC575-B622-38EA-6880-F6EC685B7D5D}"/>
              </a:ext>
            </a:extLst>
          </p:cNvPr>
          <p:cNvCxnSpPr>
            <a:cxnSpLocks/>
            <a:stCxn id="10" idx="4"/>
            <a:endCxn id="7" idx="0"/>
          </p:cNvCxnSpPr>
          <p:nvPr/>
        </p:nvCxnSpPr>
        <p:spPr>
          <a:xfrm flipH="1">
            <a:off x="5682461" y="3301137"/>
            <a:ext cx="1179022" cy="11966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633F3D17-9BFF-0079-5450-478B34BD1A66}"/>
              </a:ext>
            </a:extLst>
          </p:cNvPr>
          <p:cNvCxnSpPr>
            <a:cxnSpLocks/>
            <a:stCxn id="10" idx="4"/>
            <a:endCxn id="8" idx="0"/>
          </p:cNvCxnSpPr>
          <p:nvPr/>
        </p:nvCxnSpPr>
        <p:spPr>
          <a:xfrm>
            <a:off x="6861483" y="3301137"/>
            <a:ext cx="1207573" cy="11966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7" name="Picture 2" descr="コイキング">
            <a:extLst>
              <a:ext uri="{FF2B5EF4-FFF2-40B4-BE49-F238E27FC236}">
                <a16:creationId xmlns:a16="http://schemas.microsoft.com/office/drawing/2014/main" id="{6F8D8CEA-9B24-6F02-F5B8-30D4F3AB100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24418" y="5251063"/>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48" name="テキスト ボックス 47">
            <a:extLst>
              <a:ext uri="{FF2B5EF4-FFF2-40B4-BE49-F238E27FC236}">
                <a16:creationId xmlns:a16="http://schemas.microsoft.com/office/drawing/2014/main" id="{02C744EA-0372-E490-E4BF-CCA432E40661}"/>
              </a:ext>
            </a:extLst>
          </p:cNvPr>
          <p:cNvSpPr txBox="1"/>
          <p:nvPr/>
        </p:nvSpPr>
        <p:spPr>
          <a:xfrm>
            <a:off x="4730192" y="3549363"/>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20</a:t>
            </a:r>
            <a:r>
              <a:rPr lang="ja-JP" altLang="en-US" sz="1400" dirty="0"/>
              <a:t>ダメージ</a:t>
            </a:r>
            <a:endParaRPr kumimoji="1" lang="ja-JP" altLang="en-US" sz="1400" dirty="0"/>
          </a:p>
        </p:txBody>
      </p:sp>
      <p:sp>
        <p:nvSpPr>
          <p:cNvPr id="30" name="テキスト ボックス 29">
            <a:extLst>
              <a:ext uri="{FF2B5EF4-FFF2-40B4-BE49-F238E27FC236}">
                <a16:creationId xmlns:a16="http://schemas.microsoft.com/office/drawing/2014/main" id="{B960A0DA-0DD5-4600-A5D9-60D701935A41}"/>
              </a:ext>
            </a:extLst>
          </p:cNvPr>
          <p:cNvSpPr txBox="1"/>
          <p:nvPr/>
        </p:nvSpPr>
        <p:spPr>
          <a:xfrm>
            <a:off x="7957449" y="3488374"/>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0</a:t>
            </a:r>
            <a:r>
              <a:rPr lang="ja-JP" altLang="en-US" sz="1400" dirty="0"/>
              <a:t>ダメージ</a:t>
            </a:r>
            <a:endParaRPr kumimoji="1" lang="ja-JP" altLang="en-US" sz="1400" dirty="0"/>
          </a:p>
        </p:txBody>
      </p:sp>
      <p:sp>
        <p:nvSpPr>
          <p:cNvPr id="34" name="正方形/長方形 33">
            <a:extLst>
              <a:ext uri="{FF2B5EF4-FFF2-40B4-BE49-F238E27FC236}">
                <a16:creationId xmlns:a16="http://schemas.microsoft.com/office/drawing/2014/main" id="{127A6A33-D777-4DB4-A8F8-D0D41CB68F2C}"/>
              </a:ext>
            </a:extLst>
          </p:cNvPr>
          <p:cNvSpPr/>
          <p:nvPr/>
        </p:nvSpPr>
        <p:spPr>
          <a:xfrm>
            <a:off x="7182442" y="1419022"/>
            <a:ext cx="229050" cy="153611"/>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5AC1376F-B0AB-4EB4-A430-E0B31EADCB27}"/>
              </a:ext>
            </a:extLst>
          </p:cNvPr>
          <p:cNvSpPr txBox="1"/>
          <p:nvPr/>
        </p:nvSpPr>
        <p:spPr>
          <a:xfrm>
            <a:off x="6761411" y="1240067"/>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3" name="テキスト ボックス 42">
            <a:extLst>
              <a:ext uri="{FF2B5EF4-FFF2-40B4-BE49-F238E27FC236}">
                <a16:creationId xmlns:a16="http://schemas.microsoft.com/office/drawing/2014/main" id="{B3E8CC4D-F2C2-43C3-A3FB-D7B7EE1CA87D}"/>
              </a:ext>
            </a:extLst>
          </p:cNvPr>
          <p:cNvSpPr txBox="1"/>
          <p:nvPr/>
        </p:nvSpPr>
        <p:spPr>
          <a:xfrm>
            <a:off x="3268273" y="5522614"/>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1</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4" name="テキスト ボックス 43">
            <a:extLst>
              <a:ext uri="{FF2B5EF4-FFF2-40B4-BE49-F238E27FC236}">
                <a16:creationId xmlns:a16="http://schemas.microsoft.com/office/drawing/2014/main" id="{4D4EAE0D-1577-4915-A7B1-35ED9CB5FE3D}"/>
              </a:ext>
            </a:extLst>
          </p:cNvPr>
          <p:cNvSpPr txBox="1"/>
          <p:nvPr/>
        </p:nvSpPr>
        <p:spPr>
          <a:xfrm>
            <a:off x="2790791" y="5361809"/>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6" name="テキスト ボックス 45">
            <a:extLst>
              <a:ext uri="{FF2B5EF4-FFF2-40B4-BE49-F238E27FC236}">
                <a16:creationId xmlns:a16="http://schemas.microsoft.com/office/drawing/2014/main" id="{CE62C731-1818-44FE-8218-E11A199BA579}"/>
              </a:ext>
            </a:extLst>
          </p:cNvPr>
          <p:cNvSpPr txBox="1"/>
          <p:nvPr/>
        </p:nvSpPr>
        <p:spPr>
          <a:xfrm>
            <a:off x="5738912" y="5522614"/>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0/21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7" name="テキスト ボックス 46">
            <a:extLst>
              <a:ext uri="{FF2B5EF4-FFF2-40B4-BE49-F238E27FC236}">
                <a16:creationId xmlns:a16="http://schemas.microsoft.com/office/drawing/2014/main" id="{596CFF94-6A8B-4F30-9BFD-0410A3BE80D6}"/>
              </a:ext>
            </a:extLst>
          </p:cNvPr>
          <p:cNvSpPr txBox="1"/>
          <p:nvPr/>
        </p:nvSpPr>
        <p:spPr>
          <a:xfrm>
            <a:off x="5261430" y="5361809"/>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52" name="正方形/長方形 51">
            <a:extLst>
              <a:ext uri="{FF2B5EF4-FFF2-40B4-BE49-F238E27FC236}">
                <a16:creationId xmlns:a16="http://schemas.microsoft.com/office/drawing/2014/main" id="{7C04D770-AD5D-4E1D-9B72-92B4B717FE60}"/>
              </a:ext>
            </a:extLst>
          </p:cNvPr>
          <p:cNvSpPr/>
          <p:nvPr/>
        </p:nvSpPr>
        <p:spPr>
          <a:xfrm>
            <a:off x="3211822" y="5540764"/>
            <a:ext cx="51089" cy="153611"/>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782D36D9-7B3D-4226-97F6-8ED1BE00E572}"/>
              </a:ext>
            </a:extLst>
          </p:cNvPr>
          <p:cNvSpPr/>
          <p:nvPr/>
        </p:nvSpPr>
        <p:spPr>
          <a:xfrm>
            <a:off x="3211822" y="5540764"/>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EBEA8365-8B4D-47F3-BEC1-154E912E1EC4}"/>
              </a:ext>
            </a:extLst>
          </p:cNvPr>
          <p:cNvSpPr/>
          <p:nvPr/>
        </p:nvSpPr>
        <p:spPr>
          <a:xfrm>
            <a:off x="5686469" y="5540763"/>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09921D0C-1BDB-4387-A2E1-56D6B23E49A6}"/>
              </a:ext>
            </a:extLst>
          </p:cNvPr>
          <p:cNvSpPr/>
          <p:nvPr/>
        </p:nvSpPr>
        <p:spPr>
          <a:xfrm>
            <a:off x="7182442" y="1419022"/>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5" name="四角形: 角を丸くする 54">
            <a:extLst>
              <a:ext uri="{FF2B5EF4-FFF2-40B4-BE49-F238E27FC236}">
                <a16:creationId xmlns:a16="http://schemas.microsoft.com/office/drawing/2014/main" id="{D64411D6-B1EB-4036-B559-7161861E1EC9}"/>
              </a:ext>
            </a:extLst>
          </p:cNvPr>
          <p:cNvSpPr/>
          <p:nvPr/>
        </p:nvSpPr>
        <p:spPr>
          <a:xfrm>
            <a:off x="4514230" y="6032330"/>
            <a:ext cx="2319591" cy="368233"/>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sp>
        <p:nvSpPr>
          <p:cNvPr id="56" name="テキスト ボックス 55">
            <a:extLst>
              <a:ext uri="{FF2B5EF4-FFF2-40B4-BE49-F238E27FC236}">
                <a16:creationId xmlns:a16="http://schemas.microsoft.com/office/drawing/2014/main" id="{43950BBD-4899-40B1-B1AF-39FED431BF42}"/>
              </a:ext>
            </a:extLst>
          </p:cNvPr>
          <p:cNvSpPr txBox="1"/>
          <p:nvPr/>
        </p:nvSpPr>
        <p:spPr>
          <a:xfrm>
            <a:off x="8691931" y="5444726"/>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6/21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pic>
        <p:nvPicPr>
          <p:cNvPr id="57" name="Picture 2" descr="コイキング">
            <a:extLst>
              <a:ext uri="{FF2B5EF4-FFF2-40B4-BE49-F238E27FC236}">
                <a16:creationId xmlns:a16="http://schemas.microsoft.com/office/drawing/2014/main" id="{0000DB21-0DE1-404B-8BDB-394CEC800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431" y="5291447"/>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58" name="正方形/長方形 57">
            <a:extLst>
              <a:ext uri="{FF2B5EF4-FFF2-40B4-BE49-F238E27FC236}">
                <a16:creationId xmlns:a16="http://schemas.microsoft.com/office/drawing/2014/main" id="{8BDB4C68-145E-4AB5-8771-20A4E7F26EC4}"/>
              </a:ext>
            </a:extLst>
          </p:cNvPr>
          <p:cNvSpPr/>
          <p:nvPr/>
        </p:nvSpPr>
        <p:spPr>
          <a:xfrm>
            <a:off x="8635480" y="5462876"/>
            <a:ext cx="229050" cy="153611"/>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4E8087C1-51A4-4B8A-B68C-58438BFFFD19}"/>
              </a:ext>
            </a:extLst>
          </p:cNvPr>
          <p:cNvSpPr txBox="1"/>
          <p:nvPr/>
        </p:nvSpPr>
        <p:spPr>
          <a:xfrm>
            <a:off x="8214449" y="5283921"/>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60" name="正方形/長方形 59">
            <a:extLst>
              <a:ext uri="{FF2B5EF4-FFF2-40B4-BE49-F238E27FC236}">
                <a16:creationId xmlns:a16="http://schemas.microsoft.com/office/drawing/2014/main" id="{685B948E-862C-4CDC-87F7-8D59E8EFB3B2}"/>
              </a:ext>
            </a:extLst>
          </p:cNvPr>
          <p:cNvSpPr/>
          <p:nvPr/>
        </p:nvSpPr>
        <p:spPr>
          <a:xfrm>
            <a:off x="8635480" y="5462876"/>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2D88148F-C970-4AAE-A159-182D55C3D10B}"/>
                  </a:ext>
                </a:extLst>
              </p:cNvPr>
              <p:cNvSpPr txBox="1"/>
              <p:nvPr/>
            </p:nvSpPr>
            <p:spPr>
              <a:xfrm>
                <a:off x="1955017" y="4132318"/>
                <a:ext cx="83830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0" i="1" smtClean="0">
                              <a:solidFill>
                                <a:srgbClr val="FF0000"/>
                              </a:solidFill>
                              <a:latin typeface="Cambria Math" panose="02040503050406030204" pitchFamily="18" charset="0"/>
                            </a:rPr>
                          </m:ctrlPr>
                        </m:sSubPr>
                        <m:e>
                          <m:r>
                            <a:rPr kumimoji="1" lang="en-US" altLang="ja-JP" sz="1400" b="0" i="1" smtClean="0">
                              <a:solidFill>
                                <a:srgbClr val="FF0000"/>
                              </a:solidFill>
                              <a:latin typeface="Cambria Math" panose="02040503050406030204" pitchFamily="18" charset="0"/>
                            </a:rPr>
                            <m:t>𝑟</m:t>
                          </m:r>
                        </m:e>
                        <m:sub>
                          <m:r>
                            <a:rPr kumimoji="1" lang="en-US" altLang="ja-JP" sz="1400" b="0" i="1" smtClean="0">
                              <a:solidFill>
                                <a:srgbClr val="FF0000"/>
                              </a:solidFill>
                              <a:latin typeface="Cambria Math" panose="02040503050406030204" pitchFamily="18" charset="0"/>
                            </a:rPr>
                            <m:t>𝑡</m:t>
                          </m:r>
                        </m:sub>
                      </m:sSub>
                      <m:r>
                        <a:rPr kumimoji="1" lang="en-US" altLang="ja-JP" sz="1400" b="0" i="1"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45" name="テキスト ボックス 44">
                <a:extLst>
                  <a:ext uri="{FF2B5EF4-FFF2-40B4-BE49-F238E27FC236}">
                    <a16:creationId xmlns:a16="http://schemas.microsoft.com/office/drawing/2014/main" id="{2D88148F-C970-4AAE-A159-182D55C3D10B}"/>
                  </a:ext>
                </a:extLst>
              </p:cNvPr>
              <p:cNvSpPr txBox="1">
                <a:spLocks noRot="1" noChangeAspect="1" noMove="1" noResize="1" noEditPoints="1" noAdjustHandles="1" noChangeArrowheads="1" noChangeShapeType="1" noTextEdit="1"/>
              </p:cNvSpPr>
              <p:nvPr/>
            </p:nvSpPr>
            <p:spPr>
              <a:xfrm>
                <a:off x="1955017" y="4132318"/>
                <a:ext cx="838306"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6DE31FF3-7527-43BB-B024-3958AF43655D}"/>
                  </a:ext>
                </a:extLst>
              </p:cNvPr>
              <p:cNvSpPr txBox="1"/>
              <p:nvPr/>
            </p:nvSpPr>
            <p:spPr>
              <a:xfrm>
                <a:off x="4929468" y="4132318"/>
                <a:ext cx="8030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0" i="1" smtClean="0">
                              <a:solidFill>
                                <a:srgbClr val="FF0000"/>
                              </a:solidFill>
                              <a:latin typeface="Cambria Math" panose="02040503050406030204" pitchFamily="18" charset="0"/>
                            </a:rPr>
                          </m:ctrlPr>
                        </m:sSubPr>
                        <m:e>
                          <m:r>
                            <a:rPr kumimoji="1" lang="en-US" altLang="ja-JP" sz="1400" b="0" i="1" smtClean="0">
                              <a:solidFill>
                                <a:srgbClr val="FF0000"/>
                              </a:solidFill>
                              <a:latin typeface="Cambria Math" panose="02040503050406030204" pitchFamily="18" charset="0"/>
                            </a:rPr>
                            <m:t>𝑟</m:t>
                          </m:r>
                        </m:e>
                        <m:sub>
                          <m:r>
                            <a:rPr kumimoji="1" lang="en-US" altLang="ja-JP" sz="1400" b="0" i="1" smtClean="0">
                              <a:solidFill>
                                <a:srgbClr val="FF0000"/>
                              </a:solidFill>
                              <a:latin typeface="Cambria Math" panose="02040503050406030204" pitchFamily="18" charset="0"/>
                            </a:rPr>
                            <m:t>𝑡</m:t>
                          </m:r>
                        </m:sub>
                      </m:sSub>
                      <m:r>
                        <a:rPr kumimoji="1" lang="en-US" altLang="ja-JP" sz="1400" b="0" i="1" smtClean="0">
                          <a:solidFill>
                            <a:srgbClr val="FF0000"/>
                          </a:solidFill>
                          <a:latin typeface="Cambria Math" panose="02040503050406030204" pitchFamily="18" charset="0"/>
                        </a:rPr>
                        <m:t>=10</m:t>
                      </m:r>
                    </m:oMath>
                  </m:oMathPara>
                </a14:m>
                <a:endParaRPr kumimoji="1" lang="ja-JP" altLang="en-US" sz="1400" dirty="0">
                  <a:solidFill>
                    <a:srgbClr val="FF0000"/>
                  </a:solidFill>
                </a:endParaRPr>
              </a:p>
            </p:txBody>
          </p:sp>
        </mc:Choice>
        <mc:Fallback xmlns="">
          <p:sp>
            <p:nvSpPr>
              <p:cNvPr id="49" name="テキスト ボックス 48">
                <a:extLst>
                  <a:ext uri="{FF2B5EF4-FFF2-40B4-BE49-F238E27FC236}">
                    <a16:creationId xmlns:a16="http://schemas.microsoft.com/office/drawing/2014/main" id="{6DE31FF3-7527-43BB-B024-3958AF43655D}"/>
                  </a:ext>
                </a:extLst>
              </p:cNvPr>
              <p:cNvSpPr txBox="1">
                <a:spLocks noRot="1" noChangeAspect="1" noMove="1" noResize="1" noEditPoints="1" noAdjustHandles="1" noChangeArrowheads="1" noChangeShapeType="1" noTextEdit="1"/>
              </p:cNvSpPr>
              <p:nvPr/>
            </p:nvSpPr>
            <p:spPr>
              <a:xfrm>
                <a:off x="4929468" y="4132318"/>
                <a:ext cx="803040"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DD483B2-98AB-4270-8F04-A622DAB3A0FB}"/>
                  </a:ext>
                </a:extLst>
              </p:cNvPr>
              <p:cNvSpPr txBox="1"/>
              <p:nvPr/>
            </p:nvSpPr>
            <p:spPr>
              <a:xfrm>
                <a:off x="8160876" y="4132318"/>
                <a:ext cx="83830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0" i="1" smtClean="0">
                              <a:solidFill>
                                <a:srgbClr val="FF0000"/>
                              </a:solidFill>
                              <a:latin typeface="Cambria Math" panose="02040503050406030204" pitchFamily="18" charset="0"/>
                            </a:rPr>
                          </m:ctrlPr>
                        </m:sSubPr>
                        <m:e>
                          <m:r>
                            <a:rPr kumimoji="1" lang="en-US" altLang="ja-JP" sz="1400" b="0" i="1" smtClean="0">
                              <a:solidFill>
                                <a:srgbClr val="FF0000"/>
                              </a:solidFill>
                              <a:latin typeface="Cambria Math" panose="02040503050406030204" pitchFamily="18" charset="0"/>
                            </a:rPr>
                            <m:t>𝑟</m:t>
                          </m:r>
                        </m:e>
                        <m:sub>
                          <m:r>
                            <a:rPr kumimoji="1" lang="en-US" altLang="ja-JP" sz="1400" b="0" i="1" smtClean="0">
                              <a:solidFill>
                                <a:srgbClr val="FF0000"/>
                              </a:solidFill>
                              <a:latin typeface="Cambria Math" panose="02040503050406030204" pitchFamily="18" charset="0"/>
                            </a:rPr>
                            <m:t>𝑡</m:t>
                          </m:r>
                        </m:sub>
                      </m:sSub>
                      <m:r>
                        <a:rPr kumimoji="1" lang="en-US" altLang="ja-JP" sz="1400" b="0" i="1"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50" name="テキスト ボックス 49">
                <a:extLst>
                  <a:ext uri="{FF2B5EF4-FFF2-40B4-BE49-F238E27FC236}">
                    <a16:creationId xmlns:a16="http://schemas.microsoft.com/office/drawing/2014/main" id="{0DD483B2-98AB-4270-8F04-A622DAB3A0FB}"/>
                  </a:ext>
                </a:extLst>
              </p:cNvPr>
              <p:cNvSpPr txBox="1">
                <a:spLocks noRot="1" noChangeAspect="1" noMove="1" noResize="1" noEditPoints="1" noAdjustHandles="1" noChangeArrowheads="1" noChangeShapeType="1" noTextEdit="1"/>
              </p:cNvSpPr>
              <p:nvPr/>
            </p:nvSpPr>
            <p:spPr>
              <a:xfrm>
                <a:off x="8160876" y="4132318"/>
                <a:ext cx="838306"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132ABA64-AEE2-441C-8D0A-300DE0F61865}"/>
                  </a:ext>
                </a:extLst>
              </p:cNvPr>
              <p:cNvSpPr txBox="1"/>
              <p:nvPr/>
            </p:nvSpPr>
            <p:spPr>
              <a:xfrm>
                <a:off x="2666336" y="2079436"/>
                <a:ext cx="2034083" cy="523220"/>
              </a:xfrm>
              <a:prstGeom prst="rect">
                <a:avLst/>
              </a:prstGeom>
              <a:noFill/>
            </p:spPr>
            <p:txBody>
              <a:bodyPr wrap="none" rtlCol="0">
                <a:spAutoFit/>
              </a:bodyPr>
              <a:lstStyle/>
              <a:p>
                <a:r>
                  <a:rPr kumimoji="1" lang="ja-JP" altLang="en-US" sz="1400" dirty="0">
                    <a:solidFill>
                      <a:schemeClr val="tx1"/>
                    </a:solidFill>
                  </a:rPr>
                  <a:t>確率</a:t>
                </a:r>
                <a14:m>
                  <m:oMath xmlns:m="http://schemas.openxmlformats.org/officeDocument/2006/math">
                    <m:r>
                      <a:rPr kumimoji="1" lang="en-US" altLang="ja-JP" sz="1400" b="0" i="1" smtClean="0">
                        <a:solidFill>
                          <a:schemeClr val="tx1"/>
                        </a:solidFill>
                        <a:latin typeface="Cambria Math" panose="02040503050406030204" pitchFamily="18" charset="0"/>
                      </a:rPr>
                      <m:t>𝜋</m:t>
                    </m:r>
                    <m:d>
                      <m:dPr>
                        <m:ctrlPr>
                          <a:rPr kumimoji="1" lang="en-US" altLang="ja-JP" sz="1400" b="0" i="1" smtClean="0">
                            <a:solidFill>
                              <a:schemeClr val="tx1"/>
                            </a:solidFill>
                            <a:latin typeface="Cambria Math" panose="02040503050406030204" pitchFamily="18" charset="0"/>
                          </a:rPr>
                        </m:ctrlPr>
                      </m:dPr>
                      <m:e>
                        <m:sSub>
                          <m:sSubPr>
                            <m:ctrlPr>
                              <a:rPr kumimoji="1" lang="en-US" altLang="ja-JP" sz="1400" b="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𝑎</m:t>
                            </m:r>
                          </m:e>
                          <m:sub>
                            <m:r>
                              <a:rPr kumimoji="1" lang="en-US" altLang="ja-JP" sz="1400" b="0" i="1" smtClean="0">
                                <a:solidFill>
                                  <a:schemeClr val="tx1"/>
                                </a:solidFill>
                                <a:latin typeface="Cambria Math" panose="02040503050406030204" pitchFamily="18" charset="0"/>
                              </a:rPr>
                              <m:t>𝑡</m:t>
                            </m:r>
                          </m:sub>
                        </m:sSub>
                        <m:r>
                          <a:rPr kumimoji="1" lang="en-US" altLang="ja-JP" sz="1400" b="0" i="1" smtClean="0">
                            <a:solidFill>
                              <a:schemeClr val="tx1"/>
                            </a:solidFill>
                            <a:latin typeface="Cambria Math" panose="02040503050406030204" pitchFamily="18" charset="0"/>
                          </a:rPr>
                          <m:t>=</m:t>
                        </m:r>
                        <m:r>
                          <a:rPr lang="en-US" altLang="ja-JP" sz="1400" b="0" i="1" smtClean="0">
                            <a:solidFill>
                              <a:schemeClr val="tx1"/>
                            </a:solidFill>
                            <a:latin typeface="Cambria Math" panose="02040503050406030204" pitchFamily="18" charset="0"/>
                          </a:rPr>
                          <m:t>𝑇</m:t>
                        </m:r>
                      </m:e>
                      <m:e>
                        <m:sSub>
                          <m:sSubPr>
                            <m:ctrlPr>
                              <a:rPr lang="en-US" altLang="ja-JP" sz="1400" b="0" i="1" smtClean="0">
                                <a:solidFill>
                                  <a:schemeClr val="tx1"/>
                                </a:solidFill>
                                <a:latin typeface="Cambria Math" panose="02040503050406030204" pitchFamily="18" charset="0"/>
                              </a:rPr>
                            </m:ctrlPr>
                          </m:sSubPr>
                          <m:e>
                            <m:r>
                              <a:rPr lang="en-US" altLang="ja-JP" sz="1400" b="0" i="1" smtClean="0">
                                <a:solidFill>
                                  <a:schemeClr val="tx1"/>
                                </a:solidFill>
                                <a:latin typeface="Cambria Math" panose="02040503050406030204" pitchFamily="18" charset="0"/>
                              </a:rPr>
                              <m:t>𝑠</m:t>
                            </m:r>
                          </m:e>
                          <m:sub>
                            <m:r>
                              <a:rPr lang="en-US" altLang="ja-JP" sz="1400" b="0" i="1" smtClean="0">
                                <a:solidFill>
                                  <a:schemeClr val="tx1"/>
                                </a:solidFill>
                                <a:latin typeface="Cambria Math" panose="02040503050406030204" pitchFamily="18" charset="0"/>
                              </a:rPr>
                              <m:t>𝑡</m:t>
                            </m:r>
                          </m:sub>
                        </m:sSub>
                        <m:r>
                          <a:rPr lang="en-US" altLang="ja-JP" sz="1400" b="0" i="1" smtClean="0">
                            <a:solidFill>
                              <a:schemeClr val="tx1"/>
                            </a:solidFill>
                            <a:latin typeface="Cambria Math" panose="02040503050406030204" pitchFamily="18" charset="0"/>
                          </a:rPr>
                          <m:t>=6</m:t>
                        </m:r>
                      </m:e>
                    </m:d>
                  </m:oMath>
                </a14:m>
                <a:r>
                  <a:rPr lang="ja-JP" altLang="en-US" sz="1400" b="0" dirty="0">
                    <a:solidFill>
                      <a:schemeClr val="tx1"/>
                    </a:solidFill>
                  </a:rPr>
                  <a:t>で</a:t>
                </a:r>
                <a:endParaRPr lang="en-US" altLang="ja-JP" sz="1400" b="0" dirty="0">
                  <a:solidFill>
                    <a:schemeClr val="tx1"/>
                  </a:solidFill>
                </a:endParaRPr>
              </a:p>
              <a:p>
                <a:r>
                  <a:rPr lang="ja-JP" altLang="en-US" sz="1400" b="0" dirty="0" err="1">
                    <a:solidFill>
                      <a:schemeClr val="tx1"/>
                    </a:solidFill>
                  </a:rPr>
                  <a:t>たい</a:t>
                </a:r>
                <a:r>
                  <a:rPr lang="ja-JP" altLang="en-US" sz="1400" b="0" dirty="0">
                    <a:solidFill>
                      <a:schemeClr val="tx1"/>
                    </a:solidFill>
                  </a:rPr>
                  <a:t>あたりを選択</a:t>
                </a:r>
                <a:endParaRPr kumimoji="1" lang="en-US" altLang="ja-JP" sz="1400" b="0" dirty="0">
                  <a:solidFill>
                    <a:schemeClr val="tx1"/>
                  </a:solidFill>
                </a:endParaRPr>
              </a:p>
            </p:txBody>
          </p:sp>
        </mc:Choice>
        <mc:Fallback xmlns="">
          <p:sp>
            <p:nvSpPr>
              <p:cNvPr id="51" name="テキスト ボックス 50">
                <a:extLst>
                  <a:ext uri="{FF2B5EF4-FFF2-40B4-BE49-F238E27FC236}">
                    <a16:creationId xmlns:a16="http://schemas.microsoft.com/office/drawing/2014/main" id="{132ABA64-AEE2-441C-8D0A-300DE0F61865}"/>
                  </a:ext>
                </a:extLst>
              </p:cNvPr>
              <p:cNvSpPr txBox="1">
                <a:spLocks noRot="1" noChangeAspect="1" noMove="1" noResize="1" noEditPoints="1" noAdjustHandles="1" noChangeArrowheads="1" noChangeShapeType="1" noTextEdit="1"/>
              </p:cNvSpPr>
              <p:nvPr/>
            </p:nvSpPr>
            <p:spPr>
              <a:xfrm>
                <a:off x="2666336" y="2079436"/>
                <a:ext cx="2034083" cy="523220"/>
              </a:xfrm>
              <a:prstGeom prst="rect">
                <a:avLst/>
              </a:prstGeom>
              <a:blipFill>
                <a:blip r:embed="rId9"/>
                <a:stretch>
                  <a:fillRect l="-898"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11B74163-C131-4B84-95FA-2183085E5713}"/>
                  </a:ext>
                </a:extLst>
              </p:cNvPr>
              <p:cNvSpPr txBox="1"/>
              <p:nvPr/>
            </p:nvSpPr>
            <p:spPr>
              <a:xfrm>
                <a:off x="6500659" y="2040814"/>
                <a:ext cx="2052998" cy="523220"/>
              </a:xfrm>
              <a:prstGeom prst="rect">
                <a:avLst/>
              </a:prstGeom>
              <a:noFill/>
            </p:spPr>
            <p:txBody>
              <a:bodyPr wrap="none" rtlCol="0">
                <a:spAutoFit/>
              </a:bodyPr>
              <a:lstStyle/>
              <a:p>
                <a:r>
                  <a:rPr kumimoji="1" lang="ja-JP" altLang="en-US" sz="1400" dirty="0">
                    <a:solidFill>
                      <a:schemeClr val="tx1"/>
                    </a:solidFill>
                  </a:rPr>
                  <a:t>確率</a:t>
                </a:r>
                <a14:m>
                  <m:oMath xmlns:m="http://schemas.openxmlformats.org/officeDocument/2006/math">
                    <m:r>
                      <a:rPr kumimoji="1" lang="en-US" altLang="ja-JP" sz="1400" b="0" i="1" smtClean="0">
                        <a:solidFill>
                          <a:schemeClr val="tx1"/>
                        </a:solidFill>
                        <a:latin typeface="Cambria Math" panose="02040503050406030204" pitchFamily="18" charset="0"/>
                      </a:rPr>
                      <m:t>𝜋</m:t>
                    </m:r>
                    <m:d>
                      <m:dPr>
                        <m:ctrlPr>
                          <a:rPr kumimoji="1" lang="en-US" altLang="ja-JP" sz="1400" b="0" i="1" smtClean="0">
                            <a:solidFill>
                              <a:schemeClr val="tx1"/>
                            </a:solidFill>
                            <a:latin typeface="Cambria Math" panose="02040503050406030204" pitchFamily="18" charset="0"/>
                          </a:rPr>
                        </m:ctrlPr>
                      </m:dPr>
                      <m:e>
                        <m:sSub>
                          <m:sSubPr>
                            <m:ctrlPr>
                              <a:rPr kumimoji="1" lang="en-US" altLang="ja-JP" sz="1400" b="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𝑎</m:t>
                            </m:r>
                          </m:e>
                          <m:sub>
                            <m:r>
                              <a:rPr kumimoji="1" lang="en-US" altLang="ja-JP" sz="1400" b="0" i="1" smtClean="0">
                                <a:solidFill>
                                  <a:schemeClr val="tx1"/>
                                </a:solidFill>
                                <a:latin typeface="Cambria Math" panose="02040503050406030204" pitchFamily="18" charset="0"/>
                              </a:rPr>
                              <m:t>𝑡</m:t>
                            </m:r>
                          </m:sub>
                        </m:sSub>
                        <m:r>
                          <a:rPr kumimoji="1" lang="en-US" altLang="ja-JP" sz="1400" b="0" i="1" smtClean="0">
                            <a:solidFill>
                              <a:schemeClr val="tx1"/>
                            </a:solidFill>
                            <a:latin typeface="Cambria Math" panose="02040503050406030204" pitchFamily="18" charset="0"/>
                          </a:rPr>
                          <m:t>=</m:t>
                        </m:r>
                        <m:r>
                          <a:rPr lang="en-US" altLang="ja-JP" sz="1400" b="0" i="1" smtClean="0">
                            <a:solidFill>
                              <a:schemeClr val="tx1"/>
                            </a:solidFill>
                            <a:latin typeface="Cambria Math" panose="02040503050406030204" pitchFamily="18" charset="0"/>
                          </a:rPr>
                          <m:t>𝐷</m:t>
                        </m:r>
                      </m:e>
                      <m:e>
                        <m:sSub>
                          <m:sSubPr>
                            <m:ctrlPr>
                              <a:rPr lang="en-US" altLang="ja-JP" sz="1400" b="0" i="1" smtClean="0">
                                <a:solidFill>
                                  <a:schemeClr val="tx1"/>
                                </a:solidFill>
                                <a:latin typeface="Cambria Math" panose="02040503050406030204" pitchFamily="18" charset="0"/>
                              </a:rPr>
                            </m:ctrlPr>
                          </m:sSubPr>
                          <m:e>
                            <m:r>
                              <a:rPr lang="en-US" altLang="ja-JP" sz="1400" b="0" i="1" smtClean="0">
                                <a:solidFill>
                                  <a:schemeClr val="tx1"/>
                                </a:solidFill>
                                <a:latin typeface="Cambria Math" panose="02040503050406030204" pitchFamily="18" charset="0"/>
                              </a:rPr>
                              <m:t>𝑠</m:t>
                            </m:r>
                          </m:e>
                          <m:sub>
                            <m:r>
                              <a:rPr lang="en-US" altLang="ja-JP" sz="1400" b="0" i="1" smtClean="0">
                                <a:solidFill>
                                  <a:schemeClr val="tx1"/>
                                </a:solidFill>
                                <a:latin typeface="Cambria Math" panose="02040503050406030204" pitchFamily="18" charset="0"/>
                              </a:rPr>
                              <m:t>𝑡</m:t>
                            </m:r>
                          </m:sub>
                        </m:sSub>
                        <m:r>
                          <a:rPr lang="en-US" altLang="ja-JP" sz="1400" b="0" i="1" smtClean="0">
                            <a:solidFill>
                              <a:schemeClr val="tx1"/>
                            </a:solidFill>
                            <a:latin typeface="Cambria Math" panose="02040503050406030204" pitchFamily="18" charset="0"/>
                          </a:rPr>
                          <m:t>=6</m:t>
                        </m:r>
                      </m:e>
                    </m:d>
                  </m:oMath>
                </a14:m>
                <a:r>
                  <a:rPr lang="ja-JP" altLang="en-US" sz="1400" b="0" dirty="0">
                    <a:solidFill>
                      <a:schemeClr val="tx1"/>
                    </a:solidFill>
                  </a:rPr>
                  <a:t>で</a:t>
                </a:r>
                <a:endParaRPr lang="en-US" altLang="ja-JP" sz="1400" b="0" dirty="0">
                  <a:solidFill>
                    <a:schemeClr val="tx1"/>
                  </a:solidFill>
                </a:endParaRPr>
              </a:p>
              <a:p>
                <a:r>
                  <a:rPr lang="ja-JP" altLang="en-US" sz="1400" b="0" dirty="0">
                    <a:solidFill>
                      <a:schemeClr val="tx1"/>
                    </a:solidFill>
                  </a:rPr>
                  <a:t>でん</a:t>
                </a:r>
                <a:r>
                  <a:rPr lang="ja-JP" altLang="en-US" sz="1400" b="0" dirty="0" err="1">
                    <a:solidFill>
                      <a:schemeClr val="tx1"/>
                    </a:solidFill>
                  </a:rPr>
                  <a:t>じほうを</a:t>
                </a:r>
                <a:r>
                  <a:rPr lang="ja-JP" altLang="en-US" sz="1400" b="0" dirty="0">
                    <a:solidFill>
                      <a:schemeClr val="tx1"/>
                    </a:solidFill>
                  </a:rPr>
                  <a:t>選択</a:t>
                </a:r>
                <a:endParaRPr kumimoji="1" lang="en-US" altLang="ja-JP" sz="1400" b="0" dirty="0">
                  <a:solidFill>
                    <a:schemeClr val="tx1"/>
                  </a:solidFill>
                </a:endParaRPr>
              </a:p>
            </p:txBody>
          </p:sp>
        </mc:Choice>
        <mc:Fallback xmlns="">
          <p:sp>
            <p:nvSpPr>
              <p:cNvPr id="61" name="テキスト ボックス 60">
                <a:extLst>
                  <a:ext uri="{FF2B5EF4-FFF2-40B4-BE49-F238E27FC236}">
                    <a16:creationId xmlns:a16="http://schemas.microsoft.com/office/drawing/2014/main" id="{11B74163-C131-4B84-95FA-2183085E5713}"/>
                  </a:ext>
                </a:extLst>
              </p:cNvPr>
              <p:cNvSpPr txBox="1">
                <a:spLocks noRot="1" noChangeAspect="1" noMove="1" noResize="1" noEditPoints="1" noAdjustHandles="1" noChangeArrowheads="1" noChangeShapeType="1" noTextEdit="1"/>
              </p:cNvSpPr>
              <p:nvPr/>
            </p:nvSpPr>
            <p:spPr>
              <a:xfrm>
                <a:off x="6500659" y="2040814"/>
                <a:ext cx="2052998" cy="523220"/>
              </a:xfrm>
              <a:prstGeom prst="rect">
                <a:avLst/>
              </a:prstGeom>
              <a:blipFill>
                <a:blip r:embed="rId10"/>
                <a:stretch>
                  <a:fillRect l="-890" t="-2326" b="-104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5D7E8B16-CC68-4DD2-B361-7984599D067B}"/>
                  </a:ext>
                </a:extLst>
              </p:cNvPr>
              <p:cNvSpPr txBox="1"/>
              <p:nvPr/>
            </p:nvSpPr>
            <p:spPr>
              <a:xfrm>
                <a:off x="9620250" y="4011594"/>
                <a:ext cx="2369559" cy="646331"/>
              </a:xfrm>
              <a:prstGeom prst="rect">
                <a:avLst/>
              </a:prstGeom>
              <a:noFill/>
            </p:spPr>
            <p:txBody>
              <a:bodyPr wrap="none" rtlCol="0">
                <a:spAutoFit/>
              </a:bodyPr>
              <a:lstStyle/>
              <a:p>
                <a:r>
                  <a:rPr kumimoji="1" lang="ja-JP" altLang="en-US" dirty="0"/>
                  <a:t>状態</a:t>
                </a:r>
                <a14:m>
                  <m:oMath xmlns:m="http://schemas.openxmlformats.org/officeDocument/2006/math">
                    <m:r>
                      <a:rPr kumimoji="1" lang="en-US" altLang="ja-JP" b="0" i="1" smtClean="0">
                        <a:latin typeface="Cambria Math" panose="02040503050406030204" pitchFamily="18" charset="0"/>
                      </a:rPr>
                      <m:t>𝑠</m:t>
                    </m:r>
                    <m:r>
                      <a:rPr lang="ja-JP" altLang="en-US" i="1">
                        <a:latin typeface="Cambria Math" panose="02040503050406030204" pitchFamily="18" charset="0"/>
                      </a:rPr>
                      <m:t>の</m:t>
                    </m:r>
                  </m:oMath>
                </a14:m>
                <a:r>
                  <a:rPr kumimoji="1" lang="ja-JP" altLang="en-US" dirty="0"/>
                  <a:t>変化に応じて</a:t>
                </a:r>
                <a:endParaRPr kumimoji="1" lang="en-US" altLang="ja-JP" dirty="0"/>
              </a:p>
              <a:p>
                <a:r>
                  <a:rPr lang="ja-JP" altLang="en-US" dirty="0"/>
                  <a:t>報酬を受け取る</a:t>
                </a:r>
                <a:endParaRPr kumimoji="1" lang="ja-JP" altLang="en-US" dirty="0"/>
              </a:p>
            </p:txBody>
          </p:sp>
        </mc:Choice>
        <mc:Fallback xmlns="">
          <p:sp>
            <p:nvSpPr>
              <p:cNvPr id="3" name="テキスト ボックス 2">
                <a:extLst>
                  <a:ext uri="{FF2B5EF4-FFF2-40B4-BE49-F238E27FC236}">
                    <a16:creationId xmlns:a16="http://schemas.microsoft.com/office/drawing/2014/main" id="{5D7E8B16-CC68-4DD2-B361-7984599D067B}"/>
                  </a:ext>
                </a:extLst>
              </p:cNvPr>
              <p:cNvSpPr txBox="1">
                <a:spLocks noRot="1" noChangeAspect="1" noMove="1" noResize="1" noEditPoints="1" noAdjustHandles="1" noChangeArrowheads="1" noChangeShapeType="1" noTextEdit="1"/>
              </p:cNvSpPr>
              <p:nvPr/>
            </p:nvSpPr>
            <p:spPr>
              <a:xfrm>
                <a:off x="9620250" y="4011594"/>
                <a:ext cx="2369559" cy="646331"/>
              </a:xfrm>
              <a:prstGeom prst="rect">
                <a:avLst/>
              </a:prstGeom>
              <a:blipFill>
                <a:blip r:embed="rId11"/>
                <a:stretch>
                  <a:fillRect l="-2057" t="-3774" r="-2057" b="-14151"/>
                </a:stretch>
              </a:blipFill>
            </p:spPr>
            <p:txBody>
              <a:bodyPr/>
              <a:lstStyle/>
              <a:p>
                <a:r>
                  <a:rPr lang="ja-JP" altLang="en-US">
                    <a:noFill/>
                  </a:rPr>
                  <a:t> </a:t>
                </a:r>
              </a:p>
            </p:txBody>
          </p:sp>
        </mc:Fallback>
      </mc:AlternateContent>
      <p:sp>
        <p:nvSpPr>
          <p:cNvPr id="2" name="スライド番号プレースホルダー 1">
            <a:extLst>
              <a:ext uri="{FF2B5EF4-FFF2-40B4-BE49-F238E27FC236}">
                <a16:creationId xmlns:a16="http://schemas.microsoft.com/office/drawing/2014/main" id="{A5EAD1F1-F873-47BE-8800-E5C3E65C7FE4}"/>
              </a:ext>
            </a:extLst>
          </p:cNvPr>
          <p:cNvSpPr>
            <a:spLocks noGrp="1"/>
          </p:cNvSpPr>
          <p:nvPr>
            <p:ph type="sldNum" sz="quarter" idx="12"/>
          </p:nvPr>
        </p:nvSpPr>
        <p:spPr/>
        <p:txBody>
          <a:bodyPr/>
          <a:lstStyle/>
          <a:p>
            <a:fld id="{B11AD403-313C-9548-90A1-3BB45CD64373}" type="slidenum">
              <a:rPr lang="ja-JP" altLang="en-US" smtClean="0"/>
              <a:pPr/>
              <a:t>17</a:t>
            </a:fld>
            <a:endParaRPr lang="ja-JP" altLang="en-US"/>
          </a:p>
        </p:txBody>
      </p:sp>
    </p:spTree>
    <p:extLst>
      <p:ext uri="{BB962C8B-B14F-4D97-AF65-F5344CB8AC3E}">
        <p14:creationId xmlns:p14="http://schemas.microsoft.com/office/powerpoint/2010/main" val="2489569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B4C3A7-C42B-4826-8BEF-7A971F74C652}"/>
              </a:ext>
            </a:extLst>
          </p:cNvPr>
          <p:cNvSpPr>
            <a:spLocks noGrp="1"/>
          </p:cNvSpPr>
          <p:nvPr>
            <p:ph type="title"/>
          </p:nvPr>
        </p:nvSpPr>
        <p:spPr/>
        <p:txBody>
          <a:bodyPr>
            <a:normAutofit fontScale="90000"/>
          </a:bodyPr>
          <a:lstStyle/>
          <a:p>
            <a:r>
              <a:rPr kumimoji="1" lang="ja-JP" altLang="en-US" dirty="0"/>
              <a:t>割引率</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68EF1043-1D20-4A30-8EA2-BE9AA3018314}"/>
                  </a:ext>
                </a:extLst>
              </p:cNvPr>
              <p:cNvSpPr>
                <a:spLocks noGrp="1"/>
              </p:cNvSpPr>
              <p:nvPr>
                <p:ph idx="1"/>
              </p:nvPr>
            </p:nvSpPr>
            <p:spPr/>
            <p:txBody>
              <a:bodyPr/>
              <a:lstStyle/>
              <a:p>
                <a:r>
                  <a:rPr kumimoji="1" lang="ja-JP" altLang="en-US" dirty="0"/>
                  <a:t>終端状態がないような問題を考えるとき，累計報酬は発散してしまう</a:t>
                </a:r>
                <a:endParaRPr kumimoji="1" lang="en-US" altLang="ja-JP" dirty="0"/>
              </a:p>
              <a:p>
                <a:r>
                  <a:rPr kumimoji="1" lang="ja-JP" altLang="en-US" dirty="0"/>
                  <a:t>仮に終端状態があったときにも，はじめのうちに大きな報酬を得る場合と，ものすごく時間が立ってから大きな報酬を得る場合とでは，前者のほうが良いはず</a:t>
                </a:r>
                <a:endParaRPr kumimoji="1" lang="en-US" altLang="ja-JP" dirty="0"/>
              </a:p>
              <a:p>
                <a:r>
                  <a:rPr kumimoji="1" lang="ja-JP" altLang="en-US" dirty="0"/>
                  <a:t>このような問題に対処するため，</a:t>
                </a:r>
                <a:r>
                  <a:rPr kumimoji="1" lang="ja-JP" altLang="en-US" b="1" dirty="0">
                    <a:solidFill>
                      <a:schemeClr val="accent6"/>
                    </a:solidFill>
                  </a:rPr>
                  <a:t>割引率</a:t>
                </a:r>
                <a14:m>
                  <m:oMath xmlns:m="http://schemas.openxmlformats.org/officeDocument/2006/math">
                    <m:r>
                      <a:rPr lang="en-US" altLang="ja-JP" i="1">
                        <a:latin typeface="Cambria Math" panose="02040503050406030204" pitchFamily="18" charset="0"/>
                      </a:rPr>
                      <m:t>𝛾</m:t>
                    </m:r>
                  </m:oMath>
                </a14:m>
                <a:r>
                  <a:rPr kumimoji="1" lang="ja-JP" altLang="en-US" dirty="0"/>
                  <a:t>を設定することがある</a:t>
                </a:r>
                <a:endParaRPr kumimoji="1" lang="en-US" altLang="ja-JP" dirty="0"/>
              </a:p>
              <a:p>
                <a:pPr marL="0" indent="0">
                  <a:buNone/>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𝐺</m:t>
                          </m:r>
                        </m:e>
                        <m:sub>
                          <m:r>
                            <a:rPr lang="en-US" altLang="ja-JP" i="1">
                              <a:latin typeface="Cambria Math" panose="02040503050406030204" pitchFamily="18" charset="0"/>
                            </a:rPr>
                            <m:t>𝑡</m:t>
                          </m:r>
                        </m:sub>
                      </m:sSub>
                      <m:r>
                        <a:rPr lang="en-US" altLang="ja-JP" i="1">
                          <a:latin typeface="Cambria Math" panose="02040503050406030204" pitchFamily="18" charset="0"/>
                        </a:rPr>
                        <m:t>=</m:t>
                      </m:r>
                      <m:nary>
                        <m:naryPr>
                          <m:chr m:val="∑"/>
                          <m:ctrlPr>
                            <a:rPr lang="en-US" altLang="ja-JP" i="1">
                              <a:latin typeface="Cambria Math" panose="02040503050406030204" pitchFamily="18" charset="0"/>
                            </a:rPr>
                          </m:ctrlPr>
                        </m:naryPr>
                        <m:sub>
                          <m:r>
                            <a:rPr lang="en-US" altLang="ja-JP" b="0" i="1" smtClean="0">
                              <a:latin typeface="Cambria Math" panose="02040503050406030204" pitchFamily="18" charset="0"/>
                            </a:rPr>
                            <m:t>𝑖</m:t>
                          </m:r>
                          <m:r>
                            <a:rPr lang="en-US" altLang="ja-JP" i="1">
                              <a:latin typeface="Cambria Math" panose="02040503050406030204" pitchFamily="18" charset="0"/>
                            </a:rPr>
                            <m:t>=1</m:t>
                          </m:r>
                        </m:sub>
                        <m:sup>
                          <m:r>
                            <a:rPr lang="en-US" altLang="ja-JP" b="0" i="1" smtClean="0">
                              <a:latin typeface="Cambria Math" panose="02040503050406030204" pitchFamily="18" charset="0"/>
                            </a:rPr>
                            <m:t>∞</m:t>
                          </m:r>
                        </m:sup>
                        <m:e>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𝛾</m:t>
                              </m:r>
                            </m:e>
                            <m:sup>
                              <m:r>
                                <a:rPr lang="en-US" altLang="ja-JP" b="0" i="1" smtClean="0">
                                  <a:latin typeface="Cambria Math" panose="02040503050406030204" pitchFamily="18" charset="0"/>
                                </a:rPr>
                                <m:t>𝑖</m:t>
                              </m:r>
                            </m:sup>
                          </m:sSup>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b="0" i="1" smtClean="0">
                                  <a:latin typeface="Cambria Math" panose="02040503050406030204" pitchFamily="18" charset="0"/>
                                </a:rPr>
                                <m:t>𝑖</m:t>
                              </m:r>
                            </m:sub>
                          </m:sSub>
                        </m:e>
                      </m:nary>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1</m:t>
                          </m:r>
                        </m:sub>
                      </m:sSub>
                      <m:r>
                        <a:rPr lang="en-US" altLang="ja-JP" i="1">
                          <a:latin typeface="Cambria Math" panose="02040503050406030204" pitchFamily="18" charset="0"/>
                        </a:rPr>
                        <m:t>+</m:t>
                      </m:r>
                      <m:r>
                        <a:rPr lang="en-US" altLang="ja-JP" b="0" i="1" smtClean="0">
                          <a:latin typeface="Cambria Math" panose="02040503050406030204" pitchFamily="18" charset="0"/>
                        </a:rPr>
                        <m:t>𝛾</m:t>
                      </m:r>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2</m:t>
                          </m:r>
                        </m:sub>
                      </m:sSub>
                      <m:r>
                        <a:rPr lang="en-US" altLang="ja-JP" i="1">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𝛾</m:t>
                          </m:r>
                        </m:e>
                        <m:sup>
                          <m:r>
                            <a:rPr lang="en-US" altLang="ja-JP" b="0" i="1" smtClean="0">
                              <a:latin typeface="Cambria Math" panose="02040503050406030204" pitchFamily="18" charset="0"/>
                            </a:rPr>
                            <m:t>𝑛</m:t>
                          </m:r>
                        </m:sup>
                      </m:sSup>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m:t>
                      </m:r>
                    </m:oMath>
                  </m:oMathPara>
                </a14:m>
                <a:endParaRPr lang="en-US" altLang="ja-JP" b="0"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68EF1043-1D20-4A30-8EA2-BE9AA3018314}"/>
                  </a:ext>
                </a:extLst>
              </p:cNvPr>
              <p:cNvSpPr>
                <a:spLocks noGrp="1" noRot="1" noChangeAspect="1" noMove="1" noResize="1" noEditPoints="1" noAdjustHandles="1" noChangeArrowheads="1" noChangeShapeType="1" noTextEdit="1"/>
              </p:cNvSpPr>
              <p:nvPr>
                <p:ph idx="1"/>
              </p:nvPr>
            </p:nvSpPr>
            <p:spPr>
              <a:blipFill>
                <a:blip r:embed="rId2"/>
                <a:stretch>
                  <a:fillRect l="-935" t="-2442" r="-2805"/>
                </a:stretch>
              </a:blipFill>
            </p:spPr>
            <p:txBody>
              <a:bodyPr/>
              <a:lstStyle/>
              <a:p>
                <a:r>
                  <a:rPr lang="ja-JP" altLang="en-US">
                    <a:noFill/>
                  </a:rPr>
                  <a:t> </a:t>
                </a:r>
              </a:p>
            </p:txBody>
          </p:sp>
        </mc:Fallback>
      </mc:AlternateContent>
      <p:sp>
        <p:nvSpPr>
          <p:cNvPr id="5" name="スライド番号プレースホルダー 4">
            <a:extLst>
              <a:ext uri="{FF2B5EF4-FFF2-40B4-BE49-F238E27FC236}">
                <a16:creationId xmlns:a16="http://schemas.microsoft.com/office/drawing/2014/main" id="{EB5B23EB-258C-47CA-8D5D-AD9AAFAAC7F6}"/>
              </a:ext>
            </a:extLst>
          </p:cNvPr>
          <p:cNvSpPr>
            <a:spLocks noGrp="1"/>
          </p:cNvSpPr>
          <p:nvPr>
            <p:ph type="sldNum" sz="quarter" idx="12"/>
          </p:nvPr>
        </p:nvSpPr>
        <p:spPr>
          <a:xfrm>
            <a:off x="9191624" y="208586"/>
            <a:ext cx="2743200" cy="365125"/>
          </a:xfrm>
        </p:spPr>
        <p:txBody>
          <a:bodyPr/>
          <a:lstStyle/>
          <a:p>
            <a:fld id="{B11AD403-313C-9548-90A1-3BB45CD64373}" type="slidenum">
              <a:rPr lang="ja-JP" altLang="en-US" smtClean="0"/>
              <a:pPr/>
              <a:t>18</a:t>
            </a:fld>
            <a:endParaRPr lang="ja-JP" altLang="en-US"/>
          </a:p>
        </p:txBody>
      </p:sp>
    </p:spTree>
    <p:extLst>
      <p:ext uri="{BB962C8B-B14F-4D97-AF65-F5344CB8AC3E}">
        <p14:creationId xmlns:p14="http://schemas.microsoft.com/office/powerpoint/2010/main" val="2755860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6DC6FD-9C4A-48B3-B7E0-0749663E6421}"/>
              </a:ext>
            </a:extLst>
          </p:cNvPr>
          <p:cNvSpPr>
            <a:spLocks noGrp="1"/>
          </p:cNvSpPr>
          <p:nvPr>
            <p:ph type="title"/>
          </p:nvPr>
        </p:nvSpPr>
        <p:spPr/>
        <p:txBody>
          <a:bodyPr>
            <a:normAutofit fontScale="90000"/>
          </a:bodyPr>
          <a:lstStyle/>
          <a:p>
            <a:r>
              <a:rPr kumimoji="1" lang="ja-JP" altLang="en-US" dirty="0"/>
              <a:t>状態価値関数</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0638DAB-7D58-4D79-89AB-1218D9AE39A7}"/>
                  </a:ext>
                </a:extLst>
              </p:cNvPr>
              <p:cNvSpPr>
                <a:spLocks noGrp="1"/>
              </p:cNvSpPr>
              <p:nvPr>
                <p:ph idx="1"/>
              </p:nvPr>
            </p:nvSpPr>
            <p:spPr/>
            <p:txBody>
              <a:bodyPr/>
              <a:lstStyle/>
              <a:p>
                <a:r>
                  <a:rPr kumimoji="1" lang="ja-JP" altLang="en-US" b="1" dirty="0">
                    <a:solidFill>
                      <a:schemeClr val="accent6"/>
                    </a:solidFill>
                  </a:rPr>
                  <a:t>状態価値関数</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𝜋</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𝑠</m:t>
                        </m:r>
                      </m:e>
                    </m:d>
                  </m:oMath>
                </a14:m>
                <a:r>
                  <a:rPr kumimoji="1" lang="ja-JP" altLang="en-US" dirty="0"/>
                  <a:t>は，状態</a:t>
                </a:r>
                <a14:m>
                  <m:oMath xmlns:m="http://schemas.openxmlformats.org/officeDocument/2006/math">
                    <m:r>
                      <a:rPr kumimoji="1" lang="en-US" altLang="ja-JP" b="0" i="1" smtClean="0">
                        <a:latin typeface="Cambria Math" panose="02040503050406030204" pitchFamily="18" charset="0"/>
                      </a:rPr>
                      <m:t>𝑠</m:t>
                    </m:r>
                    <m:r>
                      <a:rPr lang="ja-JP" altLang="en-US" i="1">
                        <a:latin typeface="Cambria Math" panose="02040503050406030204" pitchFamily="18" charset="0"/>
                      </a:rPr>
                      <m:t>から</m:t>
                    </m:r>
                    <m:r>
                      <a:rPr kumimoji="1" lang="ja-JP" altLang="en-US" i="1" dirty="0" smtClean="0">
                        <a:latin typeface="Cambria Math" panose="02040503050406030204" pitchFamily="18" charset="0"/>
                      </a:rPr>
                      <m:t>始めて</m:t>
                    </m:r>
                  </m:oMath>
                </a14:m>
                <a:r>
                  <a:rPr kumimoji="1" lang="ja-JP" altLang="en-US" dirty="0" err="1"/>
                  <a:t>，</a:t>
                </a:r>
                <a:r>
                  <a:rPr kumimoji="1" lang="ja-JP" altLang="en-US" dirty="0"/>
                  <a:t>方策</a:t>
                </a:r>
                <a14:m>
                  <m:oMath xmlns:m="http://schemas.openxmlformats.org/officeDocument/2006/math">
                    <m:r>
                      <a:rPr kumimoji="1" lang="en-US" altLang="ja-JP" b="0" i="1" smtClean="0">
                        <a:latin typeface="Cambria Math" panose="02040503050406030204" pitchFamily="18" charset="0"/>
                      </a:rPr>
                      <m:t>𝜋</m:t>
                    </m:r>
                  </m:oMath>
                </a14:m>
                <a:r>
                  <a:rPr kumimoji="1" lang="ja-JP" altLang="en-US" dirty="0"/>
                  <a:t>に従ったとき，その後全部の報酬の期待値を表す．</a:t>
                </a:r>
                <a:endParaRPr kumimoji="1"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50638DAB-7D58-4D79-89AB-1218D9AE39A7}"/>
                  </a:ext>
                </a:extLst>
              </p:cNvPr>
              <p:cNvSpPr>
                <a:spLocks noGrp="1" noRot="1" noChangeAspect="1" noMove="1" noResize="1" noEditPoints="1" noAdjustHandles="1" noChangeArrowheads="1" noChangeShapeType="1" noTextEdit="1"/>
              </p:cNvSpPr>
              <p:nvPr>
                <p:ph idx="1"/>
              </p:nvPr>
            </p:nvSpPr>
            <p:spPr>
              <a:blipFill>
                <a:blip r:embed="rId2"/>
                <a:stretch>
                  <a:fillRect l="-935" t="-2326" r="-416"/>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4BB6DB23-2CF4-4363-ABA3-234E22AAEDFC}"/>
              </a:ext>
            </a:extLst>
          </p:cNvPr>
          <p:cNvSpPr>
            <a:spLocks noGrp="1"/>
          </p:cNvSpPr>
          <p:nvPr>
            <p:ph type="sldNum" sz="quarter" idx="12"/>
          </p:nvPr>
        </p:nvSpPr>
        <p:spPr>
          <a:xfrm>
            <a:off x="9191624" y="208586"/>
            <a:ext cx="2743200" cy="365125"/>
          </a:xfrm>
        </p:spPr>
        <p:txBody>
          <a:bodyPr/>
          <a:lstStyle/>
          <a:p>
            <a:fld id="{B11AD403-313C-9548-90A1-3BB45CD64373}" type="slidenum">
              <a:rPr lang="ja-JP" altLang="en-US" smtClean="0"/>
              <a:pPr/>
              <a:t>19</a:t>
            </a:fld>
            <a:endParaRPr lang="ja-JP" altLang="en-US"/>
          </a:p>
        </p:txBody>
      </p:sp>
      <p:pic>
        <p:nvPicPr>
          <p:cNvPr id="1026" name="Picture 2" descr="\begin{align*}&#10;  v_\pi(s) = \mathbb{E}_\pi[G_t|S_t=s] = \mathbb{E}_\pi\left[\sum_{k=0}^\infty\gamma^k R_{t+k+1} | S_t=s \right]&#10;\end{align*}">
            <a:extLst>
              <a:ext uri="{FF2B5EF4-FFF2-40B4-BE49-F238E27FC236}">
                <a16:creationId xmlns:a16="http://schemas.microsoft.com/office/drawing/2014/main" id="{1D0FA2D8-F6E7-413F-A137-CA5533D94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8313" y="2019872"/>
            <a:ext cx="8715375"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429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0600E64D-ECE7-4D70-A2DC-988064D0CAD6}"/>
              </a:ext>
            </a:extLst>
          </p:cNvPr>
          <p:cNvSpPr/>
          <p:nvPr/>
        </p:nvSpPr>
        <p:spPr>
          <a:xfrm>
            <a:off x="2636005" y="1465981"/>
            <a:ext cx="8690442" cy="1052389"/>
          </a:xfrm>
          <a:prstGeom prst="roundRect">
            <a:avLst>
              <a:gd name="adj" fmla="val 3010"/>
            </a:avLst>
          </a:prstGeom>
          <a:ln w="57150" cmpd="thickThin"/>
        </p:spPr>
        <p:style>
          <a:lnRef idx="2">
            <a:schemeClr val="dk1"/>
          </a:lnRef>
          <a:fillRef idx="1">
            <a:schemeClr val="lt1"/>
          </a:fillRef>
          <a:effectRef idx="0">
            <a:schemeClr val="dk1"/>
          </a:effectRef>
          <a:fontRef idx="minor">
            <a:schemeClr val="dk1"/>
          </a:fontRef>
        </p:style>
        <p:txBody>
          <a:bodyPr rtlCol="0" anchor="ctr"/>
          <a:lstStyle/>
          <a:p>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この　</a:t>
            </a:r>
            <a:r>
              <a:rPr lang="ja-JP" altLang="en-US" sz="2400" dirty="0" err="1">
                <a:latin typeface="PKMN Regular" panose="02000600000000000000" pitchFamily="2" charset="-128"/>
                <a:ea typeface="PKMN Regular" panose="02000600000000000000" pitchFamily="2" charset="-128"/>
                <a:cs typeface="PKMN Regular" panose="02000600000000000000" pitchFamily="2" charset="-128"/>
              </a:rPr>
              <a:t>せ</a:t>
            </a:r>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かいでは　きょうか　がくしゅう　と　よばれる　アルゴリズム　たちが</a:t>
            </a:r>
            <a:endParaRPr lang="en-US" altLang="ja-JP" sz="2400" dirty="0">
              <a:latin typeface="PKMN Regular" panose="02000600000000000000" pitchFamily="2" charset="-128"/>
              <a:ea typeface="PKMN Regular" panose="02000600000000000000" pitchFamily="2" charset="-128"/>
              <a:cs typeface="PKMN Regular" panose="02000600000000000000" pitchFamily="2" charset="-128"/>
            </a:endParaRPr>
          </a:p>
          <a:p>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いたるところに　つかわれている！　</a:t>
            </a:r>
            <a:r>
              <a:rPr lang="en-US" altLang="ja-JP" sz="2400" dirty="0">
                <a:latin typeface="PKMN Regular" panose="02000600000000000000" pitchFamily="2" charset="-128"/>
                <a:ea typeface="PKMN Regular" panose="02000600000000000000" pitchFamily="2" charset="-128"/>
                <a:cs typeface="PKMN Regular" panose="02000600000000000000" pitchFamily="2" charset="-128"/>
              </a:rPr>
              <a:t>							</a:t>
            </a:r>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a:t>
            </a:r>
            <a:endParaRPr lang="en-US" altLang="ja-JP" sz="24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7" name="四角形: 角を丸くする 6">
            <a:extLst>
              <a:ext uri="{FF2B5EF4-FFF2-40B4-BE49-F238E27FC236}">
                <a16:creationId xmlns:a16="http://schemas.microsoft.com/office/drawing/2014/main" id="{F657E1C8-0942-4549-BEB7-4806EDE17478}"/>
              </a:ext>
            </a:extLst>
          </p:cNvPr>
          <p:cNvSpPr/>
          <p:nvPr/>
        </p:nvSpPr>
        <p:spPr>
          <a:xfrm>
            <a:off x="2636005" y="2653875"/>
            <a:ext cx="8690442" cy="1275497"/>
          </a:xfrm>
          <a:prstGeom prst="roundRect">
            <a:avLst>
              <a:gd name="adj" fmla="val 3010"/>
            </a:avLst>
          </a:prstGeom>
          <a:ln w="57150" cmpd="thickThin"/>
        </p:spPr>
        <p:style>
          <a:lnRef idx="2">
            <a:schemeClr val="dk1"/>
          </a:lnRef>
          <a:fillRef idx="1">
            <a:schemeClr val="lt1"/>
          </a:fillRef>
          <a:effectRef idx="0">
            <a:schemeClr val="dk1"/>
          </a:effectRef>
          <a:fontRef idx="minor">
            <a:schemeClr val="dk1"/>
          </a:fontRef>
        </p:style>
        <p:txBody>
          <a:bodyPr rtlCol="0" anchor="ctr"/>
          <a:lstStyle/>
          <a:p>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その　きょうか　が</a:t>
            </a:r>
            <a:r>
              <a:rPr lang="ja-JP" altLang="en-US" sz="2400" dirty="0" err="1">
                <a:latin typeface="PKMN Regular" panose="02000600000000000000" pitchFamily="2" charset="-128"/>
                <a:ea typeface="PKMN Regular" panose="02000600000000000000" pitchFamily="2" charset="-128"/>
                <a:cs typeface="PKMN Regular" panose="02000600000000000000" pitchFamily="2" charset="-128"/>
              </a:rPr>
              <a:t>く</a:t>
            </a:r>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しゅうを　ひとは　ゲームに　つかったり　ロボットに　つかったり・・・</a:t>
            </a:r>
            <a:endParaRPr lang="en-US" altLang="ja-JP" sz="2400" dirty="0">
              <a:latin typeface="PKMN Regular" panose="02000600000000000000" pitchFamily="2" charset="-128"/>
              <a:ea typeface="PKMN Regular" panose="02000600000000000000" pitchFamily="2" charset="-128"/>
              <a:cs typeface="PKMN Regular" panose="02000600000000000000" pitchFamily="2" charset="-128"/>
            </a:endParaRPr>
          </a:p>
          <a:p>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そして・・・</a:t>
            </a:r>
            <a:endParaRPr lang="en-US" altLang="ja-JP" sz="2400" dirty="0">
              <a:latin typeface="PKMN Regular" panose="02000600000000000000" pitchFamily="2" charset="-128"/>
              <a:ea typeface="PKMN Regular" panose="02000600000000000000" pitchFamily="2" charset="-128"/>
              <a:cs typeface="PKMN Regular" panose="02000600000000000000" pitchFamily="2" charset="-128"/>
            </a:endParaRPr>
          </a:p>
          <a:p>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わたしは　この　アルゴリズムの　</a:t>
            </a:r>
            <a:r>
              <a:rPr lang="ja-JP" altLang="en-US" sz="2400" dirty="0" err="1">
                <a:latin typeface="PKMN Regular" panose="02000600000000000000" pitchFamily="2" charset="-128"/>
                <a:ea typeface="PKMN Regular" panose="02000600000000000000" pitchFamily="2" charset="-128"/>
                <a:cs typeface="PKMN Regular" panose="02000600000000000000" pitchFamily="2" charset="-128"/>
              </a:rPr>
              <a:t>けん</a:t>
            </a:r>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きゅうを　している　というわけだ　</a:t>
            </a:r>
            <a:r>
              <a:rPr lang="en-US" altLang="ja-JP" sz="2400" dirty="0">
                <a:latin typeface="PKMN Regular" panose="02000600000000000000" pitchFamily="2" charset="-128"/>
                <a:ea typeface="PKMN Regular" panose="02000600000000000000" pitchFamily="2" charset="-128"/>
                <a:cs typeface="PKMN Regular" panose="02000600000000000000" pitchFamily="2" charset="-128"/>
              </a:rPr>
              <a:t>				</a:t>
            </a:r>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a:t>
            </a:r>
            <a:endParaRPr lang="en-US" altLang="ja-JP" sz="24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8" name="四角形: 角を丸くする 7">
            <a:extLst>
              <a:ext uri="{FF2B5EF4-FFF2-40B4-BE49-F238E27FC236}">
                <a16:creationId xmlns:a16="http://schemas.microsoft.com/office/drawing/2014/main" id="{9FAA64B0-C6D4-4DFE-A2F9-AA257B6A6F3C}"/>
              </a:ext>
            </a:extLst>
          </p:cNvPr>
          <p:cNvSpPr/>
          <p:nvPr/>
        </p:nvSpPr>
        <p:spPr>
          <a:xfrm>
            <a:off x="2636005" y="4064877"/>
            <a:ext cx="8690442" cy="992368"/>
          </a:xfrm>
          <a:prstGeom prst="roundRect">
            <a:avLst>
              <a:gd name="adj" fmla="val 3010"/>
            </a:avLst>
          </a:prstGeom>
          <a:ln w="57150" cmpd="thickThin"/>
        </p:spPr>
        <p:style>
          <a:lnRef idx="2">
            <a:schemeClr val="dk1"/>
          </a:lnRef>
          <a:fillRef idx="1">
            <a:schemeClr val="lt1"/>
          </a:fillRef>
          <a:effectRef idx="0">
            <a:schemeClr val="dk1"/>
          </a:effectRef>
          <a:fontRef idx="minor">
            <a:schemeClr val="dk1"/>
          </a:fontRef>
        </p:style>
        <p:txBody>
          <a:bodyPr rtlCol="0" anchor="ctr"/>
          <a:lstStyle/>
          <a:p>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いよいよ　これから</a:t>
            </a:r>
            <a:endParaRPr lang="en-US" altLang="ja-JP" sz="2400" dirty="0">
              <a:latin typeface="PKMN Regular" panose="02000600000000000000" pitchFamily="2" charset="-128"/>
              <a:ea typeface="PKMN Regular" panose="02000600000000000000" pitchFamily="2" charset="-128"/>
              <a:cs typeface="PKMN Regular" panose="02000600000000000000" pitchFamily="2" charset="-128"/>
            </a:endParaRPr>
          </a:p>
          <a:p>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きみの　きょうか　が</a:t>
            </a:r>
            <a:r>
              <a:rPr lang="ja-JP" altLang="en-US" sz="2400" dirty="0" err="1">
                <a:latin typeface="PKMN Regular" panose="02000600000000000000" pitchFamily="2" charset="-128"/>
                <a:ea typeface="PKMN Regular" panose="02000600000000000000" pitchFamily="2" charset="-128"/>
                <a:cs typeface="PKMN Regular" panose="02000600000000000000" pitchFamily="2" charset="-128"/>
              </a:rPr>
              <a:t>く</a:t>
            </a:r>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しゅうの　がくしゅうの　はじまりだ！　</a:t>
            </a:r>
            <a:r>
              <a:rPr lang="en-US" altLang="ja-JP" sz="2400" dirty="0">
                <a:latin typeface="PKMN Regular" panose="02000600000000000000" pitchFamily="2" charset="-128"/>
                <a:ea typeface="PKMN Regular" panose="02000600000000000000" pitchFamily="2" charset="-128"/>
                <a:cs typeface="PKMN Regular" panose="02000600000000000000" pitchFamily="2" charset="-128"/>
              </a:rPr>
              <a:t>				</a:t>
            </a:r>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a:t>
            </a:r>
            <a:endParaRPr lang="en-US" altLang="ja-JP" sz="24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9" name="四角形: 角を丸くする 8">
            <a:extLst>
              <a:ext uri="{FF2B5EF4-FFF2-40B4-BE49-F238E27FC236}">
                <a16:creationId xmlns:a16="http://schemas.microsoft.com/office/drawing/2014/main" id="{46154AE6-14FE-4461-AA2A-9BE4AAC86F4C}"/>
              </a:ext>
            </a:extLst>
          </p:cNvPr>
          <p:cNvSpPr/>
          <p:nvPr/>
        </p:nvSpPr>
        <p:spPr>
          <a:xfrm>
            <a:off x="2636005" y="5192749"/>
            <a:ext cx="8690442" cy="1234763"/>
          </a:xfrm>
          <a:prstGeom prst="roundRect">
            <a:avLst>
              <a:gd name="adj" fmla="val 3010"/>
            </a:avLst>
          </a:prstGeom>
          <a:ln w="57150" cmpd="thickThin"/>
        </p:spPr>
        <p:style>
          <a:lnRef idx="2">
            <a:schemeClr val="dk1"/>
          </a:lnRef>
          <a:fillRef idx="1">
            <a:schemeClr val="lt1"/>
          </a:fillRef>
          <a:effectRef idx="0">
            <a:schemeClr val="dk1"/>
          </a:effectRef>
          <a:fontRef idx="minor">
            <a:schemeClr val="dk1"/>
          </a:fontRef>
        </p:style>
        <p:txBody>
          <a:bodyPr rtlCol="0" anchor="ctr"/>
          <a:lstStyle/>
          <a:p>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ゆめと　</a:t>
            </a:r>
            <a:r>
              <a:rPr lang="ja-JP" altLang="en-US" sz="2400" dirty="0" err="1">
                <a:latin typeface="PKMN Regular" panose="02000600000000000000" pitchFamily="2" charset="-128"/>
                <a:ea typeface="PKMN Regular" panose="02000600000000000000" pitchFamily="2" charset="-128"/>
                <a:cs typeface="PKMN Regular" panose="02000600000000000000" pitchFamily="2" charset="-128"/>
              </a:rPr>
              <a:t>ぼ</a:t>
            </a:r>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うけんと！</a:t>
            </a:r>
            <a:endParaRPr lang="en-US" altLang="ja-JP" sz="2400" dirty="0">
              <a:latin typeface="PKMN Regular" panose="02000600000000000000" pitchFamily="2" charset="-128"/>
              <a:ea typeface="PKMN Regular" panose="02000600000000000000" pitchFamily="2" charset="-128"/>
              <a:cs typeface="PKMN Regular" panose="02000600000000000000" pitchFamily="2" charset="-128"/>
            </a:endParaRPr>
          </a:p>
          <a:p>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きょうか　が</a:t>
            </a:r>
            <a:r>
              <a:rPr lang="ja-JP" altLang="en-US" sz="2400" dirty="0" err="1">
                <a:latin typeface="PKMN Regular" panose="02000600000000000000" pitchFamily="2" charset="-128"/>
                <a:ea typeface="PKMN Regular" panose="02000600000000000000" pitchFamily="2" charset="-128"/>
                <a:cs typeface="PKMN Regular" panose="02000600000000000000" pitchFamily="2" charset="-128"/>
              </a:rPr>
              <a:t>く</a:t>
            </a:r>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しゅうの　せかいへ！</a:t>
            </a:r>
            <a:endParaRPr lang="en-US" altLang="ja-JP" sz="2400" dirty="0">
              <a:latin typeface="PKMN Regular" panose="02000600000000000000" pitchFamily="2" charset="-128"/>
              <a:ea typeface="PKMN Regular" panose="02000600000000000000" pitchFamily="2" charset="-128"/>
              <a:cs typeface="PKMN Regular" panose="02000600000000000000" pitchFamily="2" charset="-128"/>
            </a:endParaRPr>
          </a:p>
          <a:p>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レッツ　ゴー！　</a:t>
            </a:r>
            <a:r>
              <a:rPr lang="en-US" altLang="ja-JP" sz="2400" dirty="0">
                <a:latin typeface="PKMN Regular" panose="02000600000000000000" pitchFamily="2" charset="-128"/>
                <a:ea typeface="PKMN Regular" panose="02000600000000000000" pitchFamily="2" charset="-128"/>
                <a:cs typeface="PKMN Regular" panose="02000600000000000000" pitchFamily="2" charset="-128"/>
              </a:rPr>
              <a:t>								</a:t>
            </a:r>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a:t>
            </a:r>
            <a:endParaRPr lang="en-US" altLang="ja-JP" sz="24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5" name="四角形: 角を丸くする 4">
            <a:extLst>
              <a:ext uri="{FF2B5EF4-FFF2-40B4-BE49-F238E27FC236}">
                <a16:creationId xmlns:a16="http://schemas.microsoft.com/office/drawing/2014/main" id="{59F5953A-90F4-46AE-B02F-6203593CBB47}"/>
              </a:ext>
            </a:extLst>
          </p:cNvPr>
          <p:cNvSpPr/>
          <p:nvPr/>
        </p:nvSpPr>
        <p:spPr>
          <a:xfrm>
            <a:off x="2636005" y="422564"/>
            <a:ext cx="8690442" cy="907912"/>
          </a:xfrm>
          <a:prstGeom prst="roundRect">
            <a:avLst>
              <a:gd name="adj" fmla="val 3010"/>
            </a:avLst>
          </a:prstGeom>
          <a:ln w="57150" cmpd="thickThin"/>
        </p:spPr>
        <p:style>
          <a:lnRef idx="2">
            <a:schemeClr val="dk1"/>
          </a:lnRef>
          <a:fillRef idx="1">
            <a:schemeClr val="lt1"/>
          </a:fillRef>
          <a:effectRef idx="0">
            <a:schemeClr val="dk1"/>
          </a:effectRef>
          <a:fontRef idx="minor">
            <a:schemeClr val="dk1"/>
          </a:fontRef>
        </p:style>
        <p:txBody>
          <a:bodyPr rtlCol="0" anchor="ctr"/>
          <a:lstStyle/>
          <a:p>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はじめまして！　きょうか　が</a:t>
            </a:r>
            <a:r>
              <a:rPr lang="ja-JP" altLang="en-US" sz="2400" dirty="0" err="1">
                <a:latin typeface="PKMN Regular" panose="02000600000000000000" pitchFamily="2" charset="-128"/>
                <a:ea typeface="PKMN Regular" panose="02000600000000000000" pitchFamily="2" charset="-128"/>
                <a:cs typeface="PKMN Regular" panose="02000600000000000000" pitchFamily="2" charset="-128"/>
              </a:rPr>
              <a:t>く</a:t>
            </a:r>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しゅうの　せかいへ　ようこそ！　</a:t>
            </a:r>
            <a:endParaRPr lang="en-US" altLang="ja-JP" sz="2400" dirty="0">
              <a:latin typeface="PKMN Regular" panose="02000600000000000000" pitchFamily="2" charset="-128"/>
              <a:ea typeface="PKMN Regular" panose="02000600000000000000" pitchFamily="2" charset="-128"/>
              <a:cs typeface="PKMN Regular" panose="02000600000000000000" pitchFamily="2" charset="-128"/>
            </a:endParaRPr>
          </a:p>
          <a:p>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わたしの　なまえは　サットン　みんなからは　きかい　が</a:t>
            </a:r>
            <a:r>
              <a:rPr lang="ja-JP" altLang="en-US" sz="2400" dirty="0" err="1">
                <a:latin typeface="PKMN Regular" panose="02000600000000000000" pitchFamily="2" charset="-128"/>
                <a:ea typeface="PKMN Regular" panose="02000600000000000000" pitchFamily="2" charset="-128"/>
                <a:cs typeface="PKMN Regular" panose="02000600000000000000" pitchFamily="2" charset="-128"/>
              </a:rPr>
              <a:t>く</a:t>
            </a:r>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しゅうの　はかせと　したわれて　おるよ</a:t>
            </a:r>
            <a:r>
              <a:rPr lang="en-US" altLang="ja-JP" sz="2400" dirty="0">
                <a:latin typeface="PKMN Regular" panose="02000600000000000000" pitchFamily="2" charset="-128"/>
                <a:ea typeface="PKMN Regular" panose="02000600000000000000" pitchFamily="2" charset="-128"/>
                <a:cs typeface="PKMN Regular" panose="02000600000000000000" pitchFamily="2" charset="-128"/>
              </a:rPr>
              <a:t>		</a:t>
            </a:r>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a:t>
            </a:r>
            <a:endParaRPr lang="en-US" altLang="ja-JP" sz="2400" dirty="0">
              <a:latin typeface="PKMN Regular" panose="02000600000000000000" pitchFamily="2" charset="-128"/>
              <a:ea typeface="PKMN Regular" panose="02000600000000000000" pitchFamily="2" charset="-128"/>
              <a:cs typeface="PKMN Regular" panose="02000600000000000000" pitchFamily="2" charset="-128"/>
            </a:endParaRPr>
          </a:p>
        </p:txBody>
      </p:sp>
      <p:pic>
        <p:nvPicPr>
          <p:cNvPr id="1026" name="Picture 2" descr="強化学習（第2版） | R. Sutton, A. Barto, 奥村エルネスト純, 鈴木雅大, 松尾豊, 三上貞芳, 山川宏, 今井翔太,  川尻亮真, 菊池悠太, 鮫島和行, 陣内佑, 髙橋将文, 谷口尚平, 藤田康博, 前田新一, 松嶋達也 |本 | 通販 | Amazon">
            <a:extLst>
              <a:ext uri="{FF2B5EF4-FFF2-40B4-BE49-F238E27FC236}">
                <a16:creationId xmlns:a16="http://schemas.microsoft.com/office/drawing/2014/main" id="{3F888C71-8C2C-4DA4-9FEB-947008993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995349"/>
            <a:ext cx="2160532" cy="2867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063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egin{align*}&#10;  v_\pi(s) &amp;= \mathbb{E}_\pi[G_t|S_t=s]\\&#10;           &amp;= \mathbb{E}_\pi\left[R_{t+1}+\gamma\sum_{k=0}^\infty \gamma^k R_{t+k+2}|S_t=s\right]\\&#10;           &amp;=\sum_a \pi(a|s)\left\lbrace \sum_{s',r}p(s',r|s,a)\{r+\gamma v_\pi(s')\} \right\rbrace&#10;\end{align*}">
            <a:extLst>
              <a:ext uri="{FF2B5EF4-FFF2-40B4-BE49-F238E27FC236}">
                <a16:creationId xmlns:a16="http://schemas.microsoft.com/office/drawing/2014/main" id="{6E360869-D3FD-4A99-9ABA-D5D664FE8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530" y="2130440"/>
            <a:ext cx="6532590" cy="259712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CFAB1BF1-F01F-4107-9088-52FAD948581F}"/>
              </a:ext>
            </a:extLst>
          </p:cNvPr>
          <p:cNvSpPr>
            <a:spLocks noGrp="1"/>
          </p:cNvSpPr>
          <p:nvPr>
            <p:ph type="title"/>
          </p:nvPr>
        </p:nvSpPr>
        <p:spPr/>
        <p:txBody>
          <a:bodyPr>
            <a:normAutofit fontScale="90000"/>
          </a:bodyPr>
          <a:lstStyle/>
          <a:p>
            <a:r>
              <a:rPr kumimoji="1" lang="ja-JP" altLang="en-US" dirty="0"/>
              <a:t>ベルマン方程式</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10704F2-7256-4EBB-8421-B0FDCBCDF900}"/>
                  </a:ext>
                </a:extLst>
              </p:cNvPr>
              <p:cNvSpPr>
                <a:spLocks noGrp="1"/>
              </p:cNvSpPr>
              <p:nvPr>
                <p:ph idx="1"/>
              </p:nvPr>
            </p:nvSpPr>
            <p:spPr/>
            <p:txBody>
              <a:bodyPr/>
              <a:lstStyle/>
              <a:p>
                <a:r>
                  <a:rPr kumimoji="1" lang="ja-JP" altLang="en-US" dirty="0"/>
                  <a:t>状態価値関数</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𝜋</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m:t>
                    </m:r>
                    <m:r>
                      <a:rPr lang="ja-JP" altLang="en-US" i="1">
                        <a:latin typeface="Cambria Math" panose="02040503050406030204" pitchFamily="18" charset="0"/>
                      </a:rPr>
                      <m:t>は，</m:t>
                    </m:r>
                  </m:oMath>
                </a14:m>
                <a:r>
                  <a:rPr kumimoji="1" lang="ja-JP" altLang="en-US" dirty="0"/>
                  <a:t>次の状態価値関数</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𝜋</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𝑠</m:t>
                        </m:r>
                      </m:e>
                      <m:sub>
                        <m:r>
                          <a:rPr lang="en-US" altLang="ja-JP" i="1">
                            <a:latin typeface="Cambria Math" panose="02040503050406030204" pitchFamily="18" charset="0"/>
                          </a:rPr>
                          <m:t>𝑡</m:t>
                        </m:r>
                        <m:r>
                          <a:rPr lang="en-US" altLang="ja-JP" b="0" i="1" smtClean="0">
                            <a:latin typeface="Cambria Math" panose="02040503050406030204" pitchFamily="18" charset="0"/>
                          </a:rPr>
                          <m:t>+1</m:t>
                        </m:r>
                      </m:sub>
                    </m:sSub>
                    <m:r>
                      <a:rPr lang="en-US" altLang="ja-JP" i="1">
                        <a:latin typeface="Cambria Math" panose="02040503050406030204" pitchFamily="18" charset="0"/>
                      </a:rPr>
                      <m:t>)</m:t>
                    </m:r>
                  </m:oMath>
                </a14:m>
                <a:r>
                  <a:rPr kumimoji="1" lang="ja-JP" altLang="en-US" dirty="0"/>
                  <a:t>を用いて以下のように表せる．</a:t>
                </a:r>
                <a:r>
                  <a:rPr lang="ja-JP" altLang="en-US" dirty="0"/>
                  <a:t>これを</a:t>
                </a:r>
                <a:r>
                  <a:rPr lang="ja-JP" altLang="en-US" b="1" dirty="0">
                    <a:solidFill>
                      <a:schemeClr val="accent6"/>
                    </a:solidFill>
                  </a:rPr>
                  <a:t>ベルマン方程式</a:t>
                </a:r>
                <a:r>
                  <a:rPr lang="ja-JP" altLang="en-US" dirty="0"/>
                  <a:t>と呼ぶ</a:t>
                </a:r>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110704F2-7256-4EBB-8421-B0FDCBCDF900}"/>
                  </a:ext>
                </a:extLst>
              </p:cNvPr>
              <p:cNvSpPr>
                <a:spLocks noGrp="1" noRot="1" noChangeAspect="1" noMove="1" noResize="1" noEditPoints="1" noAdjustHandles="1" noChangeArrowheads="1" noChangeShapeType="1" noTextEdit="1"/>
              </p:cNvSpPr>
              <p:nvPr>
                <p:ph idx="1"/>
              </p:nvPr>
            </p:nvSpPr>
            <p:spPr>
              <a:blipFill>
                <a:blip r:embed="rId3"/>
                <a:stretch>
                  <a:fillRect l="-935" t="-2442" r="-312"/>
                </a:stretch>
              </a:blipFill>
            </p:spPr>
            <p:txBody>
              <a:bodyPr/>
              <a:lstStyle/>
              <a:p>
                <a:r>
                  <a:rPr lang="ja-JP" altLang="en-US">
                    <a:noFill/>
                  </a:rPr>
                  <a:t> </a:t>
                </a:r>
              </a:p>
            </p:txBody>
          </p:sp>
        </mc:Fallback>
      </mc:AlternateContent>
      <p:cxnSp>
        <p:nvCxnSpPr>
          <p:cNvPr id="5" name="直線矢印コネクタ 4">
            <a:extLst>
              <a:ext uri="{FF2B5EF4-FFF2-40B4-BE49-F238E27FC236}">
                <a16:creationId xmlns:a16="http://schemas.microsoft.com/office/drawing/2014/main" id="{4634D666-22AC-4486-874F-9683C03FFF65}"/>
              </a:ext>
            </a:extLst>
          </p:cNvPr>
          <p:cNvCxnSpPr>
            <a:cxnSpLocks/>
          </p:cNvCxnSpPr>
          <p:nvPr/>
        </p:nvCxnSpPr>
        <p:spPr>
          <a:xfrm flipH="1" flipV="1">
            <a:off x="6048506" y="4446431"/>
            <a:ext cx="418969" cy="1389864"/>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220A7204-2CC0-415B-95B5-5F85B537BD76}"/>
              </a:ext>
            </a:extLst>
          </p:cNvPr>
          <p:cNvSpPr txBox="1"/>
          <p:nvPr/>
        </p:nvSpPr>
        <p:spPr>
          <a:xfrm>
            <a:off x="5686427" y="5892366"/>
            <a:ext cx="2200273" cy="646331"/>
          </a:xfrm>
          <a:prstGeom prst="rect">
            <a:avLst/>
          </a:prstGeom>
          <a:noFill/>
        </p:spPr>
        <p:txBody>
          <a:bodyPr wrap="square" rtlCol="0">
            <a:spAutoFit/>
          </a:bodyPr>
          <a:lstStyle/>
          <a:p>
            <a:r>
              <a:rPr kumimoji="1" lang="ja-JP" altLang="en-US" dirty="0"/>
              <a:t>今後得られる報酬</a:t>
            </a:r>
            <a:endParaRPr kumimoji="1" lang="en-US" altLang="ja-JP" dirty="0"/>
          </a:p>
          <a:p>
            <a:r>
              <a:rPr lang="ja-JP" altLang="en-US" dirty="0"/>
              <a:t>（割引含む）</a:t>
            </a:r>
            <a:endParaRPr kumimoji="1" lang="ja-JP" altLang="en-US" dirty="0"/>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76663196-969E-48EC-97DE-C5254A01918D}"/>
                  </a:ext>
                </a:extLst>
              </p:cNvPr>
              <p:cNvSpPr txBox="1"/>
              <p:nvPr/>
            </p:nvSpPr>
            <p:spPr>
              <a:xfrm>
                <a:off x="4171305" y="5172513"/>
                <a:ext cx="1525556" cy="923330"/>
              </a:xfrm>
              <a:prstGeom prst="rect">
                <a:avLst/>
              </a:prstGeom>
              <a:noFill/>
              <a:ln>
                <a:noFill/>
              </a:ln>
            </p:spPr>
            <p:txBody>
              <a:bodyPr wrap="square" rtlCol="0">
                <a:spAutoFit/>
              </a:bodyPr>
              <a:lstStyle/>
              <a:p>
                <a14:m>
                  <m:oMath xmlns:m="http://schemas.openxmlformats.org/officeDocument/2006/math">
                    <m:r>
                      <a:rPr lang="en-US" altLang="ja-JP" i="1" dirty="0" smtClean="0">
                        <a:latin typeface="Cambria Math" panose="02040503050406030204" pitchFamily="18" charset="0"/>
                      </a:rPr>
                      <m:t>𝑠</m:t>
                    </m:r>
                    <m:r>
                      <a:rPr lang="en-US" altLang="ja-JP" b="0" i="1" dirty="0" smtClean="0">
                        <a:latin typeface="Cambria Math" panose="02040503050406030204" pitchFamily="18" charset="0"/>
                      </a:rPr>
                      <m:t>′</m:t>
                    </m:r>
                    <m:r>
                      <a:rPr kumimoji="1" lang="ja-JP" altLang="en-US" i="1" dirty="0">
                        <a:latin typeface="Cambria Math" panose="02040503050406030204" pitchFamily="18" charset="0"/>
                      </a:rPr>
                      <m:t>に</m:t>
                    </m:r>
                  </m:oMath>
                </a14:m>
                <a:r>
                  <a:rPr kumimoji="1" lang="ja-JP" altLang="en-US" dirty="0"/>
                  <a:t>遷移した</a:t>
                </a:r>
                <a:endParaRPr kumimoji="1" lang="en-US" altLang="ja-JP" dirty="0"/>
              </a:p>
              <a:p>
                <a:r>
                  <a:rPr kumimoji="1" lang="ja-JP" altLang="en-US" dirty="0"/>
                  <a:t>ことで</a:t>
                </a:r>
                <a:endParaRPr kumimoji="1" lang="en-US" altLang="ja-JP" dirty="0"/>
              </a:p>
              <a:p>
                <a:r>
                  <a:rPr kumimoji="1" lang="ja-JP" altLang="en-US" dirty="0"/>
                  <a:t>得られ</a:t>
                </a:r>
                <a:r>
                  <a:rPr lang="ja-JP" altLang="en-US" dirty="0"/>
                  <a:t>る報酬</a:t>
                </a:r>
                <a:endParaRPr kumimoji="1" lang="ja-JP" altLang="en-US" dirty="0"/>
              </a:p>
            </p:txBody>
          </p:sp>
        </mc:Choice>
        <mc:Fallback>
          <p:sp>
            <p:nvSpPr>
              <p:cNvPr id="8" name="テキスト ボックス 7">
                <a:extLst>
                  <a:ext uri="{FF2B5EF4-FFF2-40B4-BE49-F238E27FC236}">
                    <a16:creationId xmlns:a16="http://schemas.microsoft.com/office/drawing/2014/main" id="{76663196-969E-48EC-97DE-C5254A01918D}"/>
                  </a:ext>
                </a:extLst>
              </p:cNvPr>
              <p:cNvSpPr txBox="1">
                <a:spLocks noRot="1" noChangeAspect="1" noMove="1" noResize="1" noEditPoints="1" noAdjustHandles="1" noChangeArrowheads="1" noChangeShapeType="1" noTextEdit="1"/>
              </p:cNvSpPr>
              <p:nvPr/>
            </p:nvSpPr>
            <p:spPr>
              <a:xfrm>
                <a:off x="4171305" y="5172513"/>
                <a:ext cx="1525556" cy="923330"/>
              </a:xfrm>
              <a:prstGeom prst="rect">
                <a:avLst/>
              </a:prstGeom>
              <a:blipFill>
                <a:blip r:embed="rId4"/>
                <a:stretch>
                  <a:fillRect l="-3187" t="-5298" r="-3187" b="-8609"/>
                </a:stretch>
              </a:blipFill>
              <a:ln>
                <a:noFill/>
              </a:ln>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2288767D-E2C4-4E52-8858-4DD8CA1F7C6A}"/>
              </a:ext>
            </a:extLst>
          </p:cNvPr>
          <p:cNvCxnSpPr>
            <a:cxnSpLocks/>
          </p:cNvCxnSpPr>
          <p:nvPr/>
        </p:nvCxnSpPr>
        <p:spPr>
          <a:xfrm flipV="1">
            <a:off x="4938205" y="4397410"/>
            <a:ext cx="114300" cy="73853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98AC4C26-352E-4354-817E-E428160AF76B}"/>
              </a:ext>
            </a:extLst>
          </p:cNvPr>
          <p:cNvCxnSpPr>
            <a:cxnSpLocks/>
          </p:cNvCxnSpPr>
          <p:nvPr/>
        </p:nvCxnSpPr>
        <p:spPr>
          <a:xfrm flipV="1">
            <a:off x="3399491" y="4453457"/>
            <a:ext cx="153334" cy="57987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7F7778D6-3BCE-48FD-A076-AE281B895EE1}"/>
                  </a:ext>
                </a:extLst>
              </p:cNvPr>
              <p:cNvSpPr txBox="1"/>
              <p:nvPr/>
            </p:nvSpPr>
            <p:spPr>
              <a:xfrm>
                <a:off x="2266292" y="5093397"/>
                <a:ext cx="2130820" cy="369332"/>
              </a:xfrm>
              <a:prstGeom prst="rect">
                <a:avLst/>
              </a:prstGeom>
              <a:noFill/>
              <a:ln>
                <a:noFill/>
              </a:ln>
            </p:spPr>
            <p:txBody>
              <a:bodyPr wrap="square" rtlCol="0">
                <a:spAutoFit/>
              </a:bodyPr>
              <a:lstStyle/>
              <a:p>
                <a14:m>
                  <m:oMath xmlns:m="http://schemas.openxmlformats.org/officeDocument/2006/math">
                    <m:r>
                      <a:rPr kumimoji="1" lang="en-US" altLang="ja-JP" b="0" i="1" dirty="0" smtClean="0">
                        <a:latin typeface="Cambria Math" panose="02040503050406030204" pitchFamily="18" charset="0"/>
                      </a:rPr>
                      <m:t>𝑠</m:t>
                    </m:r>
                    <m:r>
                      <a:rPr kumimoji="1" lang="en-US" altLang="ja-JP" b="0" i="1" dirty="0" smtClean="0">
                        <a:latin typeface="Cambria Math" panose="02040503050406030204" pitchFamily="18" charset="0"/>
                      </a:rPr>
                      <m:t>′</m:t>
                    </m:r>
                    <m:r>
                      <a:rPr lang="ja-JP" altLang="en-US" i="1" dirty="0">
                        <a:latin typeface="Cambria Math" panose="02040503050406030204" pitchFamily="18" charset="0"/>
                      </a:rPr>
                      <m:t>に</m:t>
                    </m:r>
                  </m:oMath>
                </a14:m>
                <a:r>
                  <a:rPr kumimoji="1" lang="ja-JP" altLang="en-US" dirty="0"/>
                  <a:t>遷移する確率</a:t>
                </a:r>
              </a:p>
            </p:txBody>
          </p:sp>
        </mc:Choice>
        <mc:Fallback>
          <p:sp>
            <p:nvSpPr>
              <p:cNvPr id="12" name="テキスト ボックス 11">
                <a:extLst>
                  <a:ext uri="{FF2B5EF4-FFF2-40B4-BE49-F238E27FC236}">
                    <a16:creationId xmlns:a16="http://schemas.microsoft.com/office/drawing/2014/main" id="{7F7778D6-3BCE-48FD-A076-AE281B895EE1}"/>
                  </a:ext>
                </a:extLst>
              </p:cNvPr>
              <p:cNvSpPr txBox="1">
                <a:spLocks noRot="1" noChangeAspect="1" noMove="1" noResize="1" noEditPoints="1" noAdjustHandles="1" noChangeArrowheads="1" noChangeShapeType="1" noTextEdit="1"/>
              </p:cNvSpPr>
              <p:nvPr/>
            </p:nvSpPr>
            <p:spPr>
              <a:xfrm>
                <a:off x="2266292" y="5093397"/>
                <a:ext cx="2130820" cy="369332"/>
              </a:xfrm>
              <a:prstGeom prst="rect">
                <a:avLst/>
              </a:prstGeom>
              <a:blipFill>
                <a:blip r:embed="rId5"/>
                <a:stretch>
                  <a:fillRect t="-13333" b="-23333"/>
                </a:stretch>
              </a:blipFill>
              <a:ln>
                <a:noFill/>
              </a:ln>
            </p:spPr>
            <p:txBody>
              <a:bodyPr/>
              <a:lstStyle/>
              <a:p>
                <a:r>
                  <a:rPr lang="ja-JP" altLang="en-US">
                    <a:noFill/>
                  </a:rPr>
                  <a:t> </a:t>
                </a:r>
              </a:p>
            </p:txBody>
          </p:sp>
        </mc:Fallback>
      </mc:AlternateContent>
      <p:cxnSp>
        <p:nvCxnSpPr>
          <p:cNvPr id="13" name="直線矢印コネクタ 12">
            <a:extLst>
              <a:ext uri="{FF2B5EF4-FFF2-40B4-BE49-F238E27FC236}">
                <a16:creationId xmlns:a16="http://schemas.microsoft.com/office/drawing/2014/main" id="{CC4E5858-0734-44F3-8682-9A74CE95060C}"/>
              </a:ext>
            </a:extLst>
          </p:cNvPr>
          <p:cNvCxnSpPr>
            <a:cxnSpLocks/>
          </p:cNvCxnSpPr>
          <p:nvPr/>
        </p:nvCxnSpPr>
        <p:spPr>
          <a:xfrm flipV="1">
            <a:off x="1581150" y="4446431"/>
            <a:ext cx="390525" cy="58338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テキスト ボックス 13">
                <a:extLst>
                  <a:ext uri="{FF2B5EF4-FFF2-40B4-BE49-F238E27FC236}">
                    <a16:creationId xmlns:a16="http://schemas.microsoft.com/office/drawing/2014/main" id="{23107E8F-9901-403F-95AD-82B0A93DF7D2}"/>
                  </a:ext>
                </a:extLst>
              </p:cNvPr>
              <p:cNvSpPr txBox="1"/>
              <p:nvPr/>
            </p:nvSpPr>
            <p:spPr>
              <a:xfrm>
                <a:off x="671093" y="5089884"/>
                <a:ext cx="1595199" cy="369332"/>
              </a:xfrm>
              <a:prstGeom prst="rect">
                <a:avLst/>
              </a:prstGeom>
              <a:noFill/>
            </p:spPr>
            <p:txBody>
              <a:bodyPr wrap="square" rtlCol="0">
                <a:spAutoFit/>
              </a:bodyPr>
              <a:lstStyle/>
              <a:p>
                <a14:m>
                  <m:oMath xmlns:m="http://schemas.openxmlformats.org/officeDocument/2006/math">
                    <m:r>
                      <a:rPr lang="en-US" altLang="ja-JP" i="1" dirty="0" smtClean="0">
                        <a:latin typeface="Cambria Math" panose="02040503050406030204" pitchFamily="18" charset="0"/>
                      </a:rPr>
                      <m:t>𝑎</m:t>
                    </m:r>
                  </m:oMath>
                </a14:m>
                <a:r>
                  <a:rPr kumimoji="1" lang="ja-JP" altLang="en-US" dirty="0"/>
                  <a:t>を行う確率</a:t>
                </a:r>
              </a:p>
            </p:txBody>
          </p:sp>
        </mc:Choice>
        <mc:Fallback>
          <p:sp>
            <p:nvSpPr>
              <p:cNvPr id="14" name="テキスト ボックス 13">
                <a:extLst>
                  <a:ext uri="{FF2B5EF4-FFF2-40B4-BE49-F238E27FC236}">
                    <a16:creationId xmlns:a16="http://schemas.microsoft.com/office/drawing/2014/main" id="{23107E8F-9901-403F-95AD-82B0A93DF7D2}"/>
                  </a:ext>
                </a:extLst>
              </p:cNvPr>
              <p:cNvSpPr txBox="1">
                <a:spLocks noRot="1" noChangeAspect="1" noMove="1" noResize="1" noEditPoints="1" noAdjustHandles="1" noChangeArrowheads="1" noChangeShapeType="1" noTextEdit="1"/>
              </p:cNvSpPr>
              <p:nvPr/>
            </p:nvSpPr>
            <p:spPr>
              <a:xfrm>
                <a:off x="671093" y="5089884"/>
                <a:ext cx="1595199" cy="369332"/>
              </a:xfrm>
              <a:prstGeom prst="rect">
                <a:avLst/>
              </a:prstGeom>
              <a:blipFill>
                <a:blip r:embed="rId6"/>
                <a:stretch>
                  <a:fillRect t="-13115" b="-21311"/>
                </a:stretch>
              </a:blipFill>
            </p:spPr>
            <p:txBody>
              <a:bodyPr/>
              <a:lstStyle/>
              <a:p>
                <a:r>
                  <a:rPr lang="ja-JP" altLang="en-US">
                    <a:noFill/>
                  </a:rPr>
                  <a:t> </a:t>
                </a:r>
              </a:p>
            </p:txBody>
          </p:sp>
        </mc:Fallback>
      </mc:AlternateContent>
      <p:pic>
        <p:nvPicPr>
          <p:cNvPr id="3076" name="Picture 4" descr="backupDiagram1.png">
            <a:extLst>
              <a:ext uri="{FF2B5EF4-FFF2-40B4-BE49-F238E27FC236}">
                <a16:creationId xmlns:a16="http://schemas.microsoft.com/office/drawing/2014/main" id="{26D4FE9A-ECED-4B91-B5CB-DC4BCCFF18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5876" y="1823003"/>
            <a:ext cx="4318948" cy="4000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線コネクタ 23">
            <a:extLst>
              <a:ext uri="{FF2B5EF4-FFF2-40B4-BE49-F238E27FC236}">
                <a16:creationId xmlns:a16="http://schemas.microsoft.com/office/drawing/2014/main" id="{BB008660-A6B2-4394-A579-7EDFA6CE1BE6}"/>
              </a:ext>
            </a:extLst>
          </p:cNvPr>
          <p:cNvCxnSpPr/>
          <p:nvPr/>
        </p:nvCxnSpPr>
        <p:spPr>
          <a:xfrm>
            <a:off x="1776412" y="4435585"/>
            <a:ext cx="85248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3849771C-BE61-44A3-BD38-A9AD05DCEC6D}"/>
              </a:ext>
            </a:extLst>
          </p:cNvPr>
          <p:cNvCxnSpPr>
            <a:cxnSpLocks/>
          </p:cNvCxnSpPr>
          <p:nvPr/>
        </p:nvCxnSpPr>
        <p:spPr>
          <a:xfrm>
            <a:off x="3399491" y="4435585"/>
            <a:ext cx="14544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DFCCA2C-A503-4665-82ED-95113A1D4FC8}"/>
              </a:ext>
            </a:extLst>
          </p:cNvPr>
          <p:cNvCxnSpPr>
            <a:cxnSpLocks/>
          </p:cNvCxnSpPr>
          <p:nvPr/>
        </p:nvCxnSpPr>
        <p:spPr>
          <a:xfrm>
            <a:off x="4930283" y="4367005"/>
            <a:ext cx="266112"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52889403-CD77-4DBF-ABBC-9241D380A5D0}"/>
              </a:ext>
            </a:extLst>
          </p:cNvPr>
          <p:cNvCxnSpPr>
            <a:cxnSpLocks/>
          </p:cNvCxnSpPr>
          <p:nvPr/>
        </p:nvCxnSpPr>
        <p:spPr>
          <a:xfrm>
            <a:off x="5484809" y="4367005"/>
            <a:ext cx="9910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5A42E744-EC4F-4DDF-83BB-1017C639BC1C}"/>
              </a:ext>
            </a:extLst>
          </p:cNvPr>
          <p:cNvSpPr>
            <a:spLocks noGrp="1"/>
          </p:cNvSpPr>
          <p:nvPr>
            <p:ph type="sldNum" sz="quarter" idx="12"/>
          </p:nvPr>
        </p:nvSpPr>
        <p:spPr>
          <a:xfrm>
            <a:off x="9191624" y="208586"/>
            <a:ext cx="2743200" cy="365125"/>
          </a:xfrm>
        </p:spPr>
        <p:txBody>
          <a:bodyPr/>
          <a:lstStyle/>
          <a:p>
            <a:fld id="{B11AD403-313C-9548-90A1-3BB45CD64373}" type="slidenum">
              <a:rPr lang="ja-JP" altLang="en-US" smtClean="0"/>
              <a:pPr/>
              <a:t>20</a:t>
            </a:fld>
            <a:endParaRPr lang="ja-JP" altLang="en-US"/>
          </a:p>
        </p:txBody>
      </p:sp>
    </p:spTree>
    <p:extLst>
      <p:ext uri="{BB962C8B-B14F-4D97-AF65-F5344CB8AC3E}">
        <p14:creationId xmlns:p14="http://schemas.microsoft.com/office/powerpoint/2010/main" val="4278006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9C31658D-5994-41D2-86A2-9BBE1F215424}"/>
              </a:ext>
            </a:extLst>
          </p:cNvPr>
          <p:cNvSpPr txBox="1"/>
          <p:nvPr/>
        </p:nvSpPr>
        <p:spPr>
          <a:xfrm>
            <a:off x="5857552" y="1391347"/>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6/21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5" name="円/楕円 4">
            <a:extLst>
              <a:ext uri="{FF2B5EF4-FFF2-40B4-BE49-F238E27FC236}">
                <a16:creationId xmlns:a16="http://schemas.microsoft.com/office/drawing/2014/main" id="{DFDB1B0B-582B-7BA8-BB82-912DEAEEEAC8}"/>
              </a:ext>
            </a:extLst>
          </p:cNvPr>
          <p:cNvSpPr/>
          <p:nvPr/>
        </p:nvSpPr>
        <p:spPr>
          <a:xfrm>
            <a:off x="3935360" y="1295921"/>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9960E74C-7C1D-64F2-C0B8-5271211C8372}"/>
              </a:ext>
            </a:extLst>
          </p:cNvPr>
          <p:cNvSpPr/>
          <p:nvPr/>
        </p:nvSpPr>
        <p:spPr>
          <a:xfrm>
            <a:off x="1811645" y="4488231"/>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59927031-7098-EC0D-A30E-206E0E195066}"/>
              </a:ext>
            </a:extLst>
          </p:cNvPr>
          <p:cNvSpPr/>
          <p:nvPr/>
        </p:nvSpPr>
        <p:spPr>
          <a:xfrm>
            <a:off x="3935360" y="4488231"/>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A6BC8B3A-808B-75D2-3A2B-3836C9811799}"/>
              </a:ext>
            </a:extLst>
          </p:cNvPr>
          <p:cNvSpPr/>
          <p:nvPr/>
        </p:nvSpPr>
        <p:spPr>
          <a:xfrm>
            <a:off x="6321955" y="4488231"/>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102B3A4C-B8BD-EDF5-A782-5C3A678244C3}"/>
              </a:ext>
            </a:extLst>
          </p:cNvPr>
          <p:cNvSpPr/>
          <p:nvPr/>
        </p:nvSpPr>
        <p:spPr>
          <a:xfrm>
            <a:off x="2037197" y="3011196"/>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701FD80E-6205-4D81-B041-E48A0874C54D}"/>
              </a:ext>
            </a:extLst>
          </p:cNvPr>
          <p:cNvSpPr/>
          <p:nvPr/>
        </p:nvSpPr>
        <p:spPr>
          <a:xfrm>
            <a:off x="5339934" y="3011196"/>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0">
            <a:extLst>
              <a:ext uri="{FF2B5EF4-FFF2-40B4-BE49-F238E27FC236}">
                <a16:creationId xmlns:a16="http://schemas.microsoft.com/office/drawing/2014/main" id="{EE925F98-6F7E-72BB-6AE3-9385496BF5F8}"/>
              </a:ext>
            </a:extLst>
          </p:cNvPr>
          <p:cNvSpPr>
            <a:spLocks noGrp="1"/>
          </p:cNvSpPr>
          <p:nvPr>
            <p:ph type="title"/>
          </p:nvPr>
        </p:nvSpPr>
        <p:spPr/>
        <p:txBody>
          <a:bodyPr>
            <a:normAutofit fontScale="90000"/>
          </a:bodyPr>
          <a:lstStyle/>
          <a:p>
            <a:r>
              <a:rPr lang="ja-JP" altLang="en-US"/>
              <a:t>ある場合のベルマン方程式</a:t>
            </a:r>
            <a:endParaRPr lang="ja-JP" altLang="en-US" dirty="0"/>
          </a:p>
        </p:txBody>
      </p:sp>
      <p:pic>
        <p:nvPicPr>
          <p:cNvPr id="12" name="Picture 2" descr="コイキング">
            <a:extLst>
              <a:ext uri="{FF2B5EF4-FFF2-40B4-BE49-F238E27FC236}">
                <a16:creationId xmlns:a16="http://schemas.microsoft.com/office/drawing/2014/main" id="{B9E25CFA-F85A-C9B6-91C7-F9764F816C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052" y="1238068"/>
            <a:ext cx="650081" cy="65008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ピカチュウ">
            <a:extLst>
              <a:ext uri="{FF2B5EF4-FFF2-40B4-BE49-F238E27FC236}">
                <a16:creationId xmlns:a16="http://schemas.microsoft.com/office/drawing/2014/main" id="{84BEF2CC-D55C-9B5D-28DF-215B40D35F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09" y="2639009"/>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16" name="四角形: 角を丸くする 15">
            <a:extLst>
              <a:ext uri="{FF2B5EF4-FFF2-40B4-BE49-F238E27FC236}">
                <a16:creationId xmlns:a16="http://schemas.microsoft.com/office/drawing/2014/main" id="{13117C6A-83B7-54C6-586D-AF308400F570}"/>
              </a:ext>
            </a:extLst>
          </p:cNvPr>
          <p:cNvSpPr/>
          <p:nvPr/>
        </p:nvSpPr>
        <p:spPr>
          <a:xfrm>
            <a:off x="829992" y="2680978"/>
            <a:ext cx="952268" cy="660436"/>
          </a:xfrm>
          <a:prstGeom prst="roundRect">
            <a:avLst>
              <a:gd name="adj" fmla="val 6571"/>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latin typeface="PKMN Regular" panose="02000600000000000000" pitchFamily="2" charset="-128"/>
                <a:ea typeface="PKMN Regular" panose="02000600000000000000" pitchFamily="2" charset="-128"/>
                <a:cs typeface="PKMN Regular" panose="02000600000000000000" pitchFamily="2" charset="-128"/>
              </a:rPr>
              <a:t>ピカチュウの</a:t>
            </a:r>
            <a:endParaRPr lang="en-US" altLang="ja-JP" dirty="0">
              <a:latin typeface="PKMN Regular" panose="02000600000000000000" pitchFamily="2" charset="-128"/>
              <a:ea typeface="PKMN Regular" panose="02000600000000000000" pitchFamily="2" charset="-128"/>
              <a:cs typeface="PKMN Regular" panose="02000600000000000000" pitchFamily="2" charset="-128"/>
            </a:endParaRPr>
          </a:p>
          <a:p>
            <a:pPr algn="ct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たいあたり！</a:t>
            </a:r>
          </a:p>
        </p:txBody>
      </p:sp>
      <p:pic>
        <p:nvPicPr>
          <p:cNvPr id="17" name="Picture 2" descr="ピカチュウ">
            <a:extLst>
              <a:ext uri="{FF2B5EF4-FFF2-40B4-BE49-F238E27FC236}">
                <a16:creationId xmlns:a16="http://schemas.microsoft.com/office/drawing/2014/main" id="{BC9F62AB-709A-FED9-00F2-29B1446243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306" y="2719417"/>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18" name="四角形: 角を丸くする 17">
            <a:extLst>
              <a:ext uri="{FF2B5EF4-FFF2-40B4-BE49-F238E27FC236}">
                <a16:creationId xmlns:a16="http://schemas.microsoft.com/office/drawing/2014/main" id="{F1EA0A36-69E1-5F26-C69B-10742D115EA4}"/>
              </a:ext>
            </a:extLst>
          </p:cNvPr>
          <p:cNvSpPr/>
          <p:nvPr/>
        </p:nvSpPr>
        <p:spPr>
          <a:xfrm>
            <a:off x="6365579" y="2664418"/>
            <a:ext cx="945011" cy="705081"/>
          </a:xfrm>
          <a:prstGeom prst="roundRect">
            <a:avLst>
              <a:gd name="adj" fmla="val 5860"/>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latin typeface="PKMN Regular" panose="02000600000000000000" pitchFamily="2" charset="-128"/>
                <a:ea typeface="PKMN Regular" panose="02000600000000000000" pitchFamily="2" charset="-128"/>
                <a:cs typeface="PKMN Regular" panose="02000600000000000000" pitchFamily="2" charset="-128"/>
              </a:rPr>
              <a:t>ピカチュウの</a:t>
            </a:r>
            <a:endParaRPr lang="en-US" altLang="ja-JP" dirty="0">
              <a:latin typeface="PKMN Regular" panose="02000600000000000000" pitchFamily="2" charset="-128"/>
              <a:ea typeface="PKMN Regular" panose="02000600000000000000" pitchFamily="2" charset="-128"/>
              <a:cs typeface="PKMN Regular" panose="02000600000000000000" pitchFamily="2" charset="-128"/>
            </a:endParaRPr>
          </a:p>
          <a:p>
            <a:pPr algn="ctr"/>
            <a:r>
              <a:rPr lang="ja-JP" altLang="en-US" dirty="0">
                <a:latin typeface="PKMN Regular" panose="02000600000000000000" pitchFamily="2" charset="-128"/>
                <a:ea typeface="PKMN Regular" panose="02000600000000000000" pitchFamily="2" charset="-128"/>
                <a:cs typeface="PKMN Regular" panose="02000600000000000000" pitchFamily="2" charset="-128"/>
              </a:rPr>
              <a:t>でん</a:t>
            </a:r>
            <a:r>
              <a:rPr lang="ja-JP" altLang="en-US" dirty="0" err="1">
                <a:latin typeface="PKMN Regular" panose="02000600000000000000" pitchFamily="2" charset="-128"/>
                <a:ea typeface="PKMN Regular" panose="02000600000000000000" pitchFamily="2" charset="-128"/>
                <a:cs typeface="PKMN Regular" panose="02000600000000000000" pitchFamily="2" charset="-128"/>
              </a:rPr>
              <a:t>じほう</a:t>
            </a: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a:t>
            </a:r>
          </a:p>
        </p:txBody>
      </p:sp>
      <p:cxnSp>
        <p:nvCxnSpPr>
          <p:cNvPr id="20" name="直線矢印コネクタ 19">
            <a:extLst>
              <a:ext uri="{FF2B5EF4-FFF2-40B4-BE49-F238E27FC236}">
                <a16:creationId xmlns:a16="http://schemas.microsoft.com/office/drawing/2014/main" id="{7C968A9D-E6F9-EDD2-028D-832D290FB3DB}"/>
              </a:ext>
            </a:extLst>
          </p:cNvPr>
          <p:cNvCxnSpPr>
            <a:stCxn id="5" idx="4"/>
            <a:endCxn id="9" idx="0"/>
          </p:cNvCxnSpPr>
          <p:nvPr/>
        </p:nvCxnSpPr>
        <p:spPr>
          <a:xfrm flipH="1">
            <a:off x="2177405" y="2027441"/>
            <a:ext cx="2123715" cy="983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808589A7-2CB6-2F96-587D-FCAFAB3FA9BB}"/>
              </a:ext>
            </a:extLst>
          </p:cNvPr>
          <p:cNvCxnSpPr>
            <a:stCxn id="5" idx="4"/>
            <a:endCxn id="10" idx="0"/>
          </p:cNvCxnSpPr>
          <p:nvPr/>
        </p:nvCxnSpPr>
        <p:spPr>
          <a:xfrm>
            <a:off x="4301120" y="2027441"/>
            <a:ext cx="1179022" cy="983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A9472178-C1F1-48A1-993B-8461B60EE154}"/>
              </a:ext>
            </a:extLst>
          </p:cNvPr>
          <p:cNvCxnSpPr>
            <a:stCxn id="9" idx="4"/>
            <a:endCxn id="6" idx="0"/>
          </p:cNvCxnSpPr>
          <p:nvPr/>
        </p:nvCxnSpPr>
        <p:spPr>
          <a:xfrm>
            <a:off x="2177405" y="3291612"/>
            <a:ext cx="0" cy="11966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0986BB81-2198-B30B-6D68-FC38A9048A07}"/>
              </a:ext>
            </a:extLst>
          </p:cNvPr>
          <p:cNvSpPr txBox="1"/>
          <p:nvPr/>
        </p:nvSpPr>
        <p:spPr>
          <a:xfrm>
            <a:off x="548392" y="3527269"/>
            <a:ext cx="1345240" cy="523220"/>
          </a:xfrm>
          <a:prstGeom prst="rect">
            <a:avLst/>
          </a:prstGeom>
          <a:noFill/>
        </p:spPr>
        <p:txBody>
          <a:bodyPr wrap="none" rtlCol="0">
            <a:spAutoFit/>
          </a:bodyPr>
          <a:lstStyle/>
          <a:p>
            <a:r>
              <a:rPr kumimoji="1" lang="en-US" altLang="ja-JP" sz="1400" dirty="0"/>
              <a:t>100%</a:t>
            </a:r>
            <a:r>
              <a:rPr kumimoji="1" lang="ja-JP" altLang="en-US" sz="1400" dirty="0"/>
              <a:t>の確率で</a:t>
            </a:r>
            <a:endParaRPr kumimoji="1" lang="en-US" altLang="ja-JP" sz="1400" dirty="0"/>
          </a:p>
          <a:p>
            <a:r>
              <a:rPr lang="en-US" altLang="ja-JP" sz="1400" dirty="0"/>
              <a:t>5</a:t>
            </a:r>
            <a:r>
              <a:rPr lang="ja-JP" altLang="en-US" sz="1400" dirty="0"/>
              <a:t>ダメージ</a:t>
            </a:r>
            <a:endParaRPr kumimoji="1" lang="ja-JP" altLang="en-US" sz="1400" dirty="0"/>
          </a:p>
        </p:txBody>
      </p:sp>
      <p:pic>
        <p:nvPicPr>
          <p:cNvPr id="26" name="Picture 2" descr="コイキング">
            <a:extLst>
              <a:ext uri="{FF2B5EF4-FFF2-40B4-BE49-F238E27FC236}">
                <a16:creationId xmlns:a16="http://schemas.microsoft.com/office/drawing/2014/main" id="{4A6B22CB-13AC-9CA4-01E5-A682E13CD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69" y="5241538"/>
            <a:ext cx="650081" cy="65008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線矢印コネクタ 28">
            <a:extLst>
              <a:ext uri="{FF2B5EF4-FFF2-40B4-BE49-F238E27FC236}">
                <a16:creationId xmlns:a16="http://schemas.microsoft.com/office/drawing/2014/main" id="{798DC575-B622-38EA-6880-F6EC685B7D5D}"/>
              </a:ext>
            </a:extLst>
          </p:cNvPr>
          <p:cNvCxnSpPr>
            <a:cxnSpLocks/>
            <a:stCxn id="10" idx="4"/>
            <a:endCxn id="7" idx="0"/>
          </p:cNvCxnSpPr>
          <p:nvPr/>
        </p:nvCxnSpPr>
        <p:spPr>
          <a:xfrm flipH="1">
            <a:off x="4301120" y="3291612"/>
            <a:ext cx="1179022" cy="11966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633F3D17-9BFF-0079-5450-478B34BD1A66}"/>
              </a:ext>
            </a:extLst>
          </p:cNvPr>
          <p:cNvCxnSpPr>
            <a:cxnSpLocks/>
            <a:stCxn id="10" idx="4"/>
            <a:endCxn id="8" idx="0"/>
          </p:cNvCxnSpPr>
          <p:nvPr/>
        </p:nvCxnSpPr>
        <p:spPr>
          <a:xfrm>
            <a:off x="5480142" y="3291612"/>
            <a:ext cx="1207573" cy="11966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7" name="Picture 2" descr="コイキング">
            <a:extLst>
              <a:ext uri="{FF2B5EF4-FFF2-40B4-BE49-F238E27FC236}">
                <a16:creationId xmlns:a16="http://schemas.microsoft.com/office/drawing/2014/main" id="{6F8D8CEA-9B24-6F02-F5B8-30D4F3AB100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243077" y="5241538"/>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48" name="テキスト ボックス 47">
            <a:extLst>
              <a:ext uri="{FF2B5EF4-FFF2-40B4-BE49-F238E27FC236}">
                <a16:creationId xmlns:a16="http://schemas.microsoft.com/office/drawing/2014/main" id="{02C744EA-0372-E490-E4BF-CCA432E40661}"/>
              </a:ext>
            </a:extLst>
          </p:cNvPr>
          <p:cNvSpPr txBox="1"/>
          <p:nvPr/>
        </p:nvSpPr>
        <p:spPr>
          <a:xfrm>
            <a:off x="3348851" y="3539838"/>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20</a:t>
            </a:r>
            <a:r>
              <a:rPr lang="ja-JP" altLang="en-US" sz="1400" dirty="0"/>
              <a:t>ダメージ</a:t>
            </a:r>
            <a:endParaRPr kumimoji="1" lang="ja-JP" altLang="en-US" sz="1400" dirty="0"/>
          </a:p>
        </p:txBody>
      </p:sp>
      <p:sp>
        <p:nvSpPr>
          <p:cNvPr id="30" name="テキスト ボックス 29">
            <a:extLst>
              <a:ext uri="{FF2B5EF4-FFF2-40B4-BE49-F238E27FC236}">
                <a16:creationId xmlns:a16="http://schemas.microsoft.com/office/drawing/2014/main" id="{B960A0DA-0DD5-4600-A5D9-60D701935A41}"/>
              </a:ext>
            </a:extLst>
          </p:cNvPr>
          <p:cNvSpPr txBox="1"/>
          <p:nvPr/>
        </p:nvSpPr>
        <p:spPr>
          <a:xfrm>
            <a:off x="6576108" y="3478849"/>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0</a:t>
            </a:r>
            <a:r>
              <a:rPr lang="ja-JP" altLang="en-US" sz="1400" dirty="0"/>
              <a:t>ダメージ</a:t>
            </a:r>
            <a:endParaRPr kumimoji="1" lang="ja-JP" altLang="en-US" sz="1400" dirty="0"/>
          </a:p>
        </p:txBody>
      </p:sp>
      <p:sp>
        <p:nvSpPr>
          <p:cNvPr id="34" name="正方形/長方形 33">
            <a:extLst>
              <a:ext uri="{FF2B5EF4-FFF2-40B4-BE49-F238E27FC236}">
                <a16:creationId xmlns:a16="http://schemas.microsoft.com/office/drawing/2014/main" id="{127A6A33-D777-4DB4-A8F8-D0D41CB68F2C}"/>
              </a:ext>
            </a:extLst>
          </p:cNvPr>
          <p:cNvSpPr/>
          <p:nvPr/>
        </p:nvSpPr>
        <p:spPr>
          <a:xfrm>
            <a:off x="5801101" y="1409497"/>
            <a:ext cx="229050" cy="153611"/>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5AC1376F-B0AB-4EB4-A430-E0B31EADCB27}"/>
              </a:ext>
            </a:extLst>
          </p:cNvPr>
          <p:cNvSpPr txBox="1"/>
          <p:nvPr/>
        </p:nvSpPr>
        <p:spPr>
          <a:xfrm>
            <a:off x="5380070" y="1230542"/>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3" name="テキスト ボックス 42">
            <a:extLst>
              <a:ext uri="{FF2B5EF4-FFF2-40B4-BE49-F238E27FC236}">
                <a16:creationId xmlns:a16="http://schemas.microsoft.com/office/drawing/2014/main" id="{B3E8CC4D-F2C2-43C3-A3FB-D7B7EE1CA87D}"/>
              </a:ext>
            </a:extLst>
          </p:cNvPr>
          <p:cNvSpPr txBox="1"/>
          <p:nvPr/>
        </p:nvSpPr>
        <p:spPr>
          <a:xfrm>
            <a:off x="1886932" y="5513089"/>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1</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4" name="テキスト ボックス 43">
            <a:extLst>
              <a:ext uri="{FF2B5EF4-FFF2-40B4-BE49-F238E27FC236}">
                <a16:creationId xmlns:a16="http://schemas.microsoft.com/office/drawing/2014/main" id="{4D4EAE0D-1577-4915-A7B1-35ED9CB5FE3D}"/>
              </a:ext>
            </a:extLst>
          </p:cNvPr>
          <p:cNvSpPr txBox="1"/>
          <p:nvPr/>
        </p:nvSpPr>
        <p:spPr>
          <a:xfrm>
            <a:off x="1409450" y="535228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6" name="テキスト ボックス 45">
            <a:extLst>
              <a:ext uri="{FF2B5EF4-FFF2-40B4-BE49-F238E27FC236}">
                <a16:creationId xmlns:a16="http://schemas.microsoft.com/office/drawing/2014/main" id="{CE62C731-1818-44FE-8218-E11A199BA579}"/>
              </a:ext>
            </a:extLst>
          </p:cNvPr>
          <p:cNvSpPr txBox="1"/>
          <p:nvPr/>
        </p:nvSpPr>
        <p:spPr>
          <a:xfrm>
            <a:off x="4357571" y="5513089"/>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0/21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7" name="テキスト ボックス 46">
            <a:extLst>
              <a:ext uri="{FF2B5EF4-FFF2-40B4-BE49-F238E27FC236}">
                <a16:creationId xmlns:a16="http://schemas.microsoft.com/office/drawing/2014/main" id="{596CFF94-6A8B-4F30-9BFD-0410A3BE80D6}"/>
              </a:ext>
            </a:extLst>
          </p:cNvPr>
          <p:cNvSpPr txBox="1"/>
          <p:nvPr/>
        </p:nvSpPr>
        <p:spPr>
          <a:xfrm>
            <a:off x="3880089" y="535228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52" name="正方形/長方形 51">
            <a:extLst>
              <a:ext uri="{FF2B5EF4-FFF2-40B4-BE49-F238E27FC236}">
                <a16:creationId xmlns:a16="http://schemas.microsoft.com/office/drawing/2014/main" id="{7C04D770-AD5D-4E1D-9B72-92B4B717FE60}"/>
              </a:ext>
            </a:extLst>
          </p:cNvPr>
          <p:cNvSpPr/>
          <p:nvPr/>
        </p:nvSpPr>
        <p:spPr>
          <a:xfrm>
            <a:off x="1830481" y="5531239"/>
            <a:ext cx="51089" cy="153611"/>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782D36D9-7B3D-4226-97F6-8ED1BE00E572}"/>
              </a:ext>
            </a:extLst>
          </p:cNvPr>
          <p:cNvSpPr/>
          <p:nvPr/>
        </p:nvSpPr>
        <p:spPr>
          <a:xfrm>
            <a:off x="1830481" y="5531239"/>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EBEA8365-8B4D-47F3-BEC1-154E912E1EC4}"/>
              </a:ext>
            </a:extLst>
          </p:cNvPr>
          <p:cNvSpPr/>
          <p:nvPr/>
        </p:nvSpPr>
        <p:spPr>
          <a:xfrm>
            <a:off x="4305128" y="5531238"/>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09921D0C-1BDB-4387-A2E1-56D6B23E49A6}"/>
              </a:ext>
            </a:extLst>
          </p:cNvPr>
          <p:cNvSpPr/>
          <p:nvPr/>
        </p:nvSpPr>
        <p:spPr>
          <a:xfrm>
            <a:off x="5801101" y="1409497"/>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5" name="四角形: 角を丸くする 54">
            <a:extLst>
              <a:ext uri="{FF2B5EF4-FFF2-40B4-BE49-F238E27FC236}">
                <a16:creationId xmlns:a16="http://schemas.microsoft.com/office/drawing/2014/main" id="{D64411D6-B1EB-4036-B559-7161861E1EC9}"/>
              </a:ext>
            </a:extLst>
          </p:cNvPr>
          <p:cNvSpPr/>
          <p:nvPr/>
        </p:nvSpPr>
        <p:spPr>
          <a:xfrm>
            <a:off x="3132889" y="6022805"/>
            <a:ext cx="2319591" cy="368233"/>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sp>
        <p:nvSpPr>
          <p:cNvPr id="56" name="テキスト ボックス 55">
            <a:extLst>
              <a:ext uri="{FF2B5EF4-FFF2-40B4-BE49-F238E27FC236}">
                <a16:creationId xmlns:a16="http://schemas.microsoft.com/office/drawing/2014/main" id="{43950BBD-4899-40B1-B1AF-39FED431BF42}"/>
              </a:ext>
            </a:extLst>
          </p:cNvPr>
          <p:cNvSpPr txBox="1"/>
          <p:nvPr/>
        </p:nvSpPr>
        <p:spPr>
          <a:xfrm>
            <a:off x="7310590" y="5435201"/>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6/21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pic>
        <p:nvPicPr>
          <p:cNvPr id="57" name="Picture 2" descr="コイキング">
            <a:extLst>
              <a:ext uri="{FF2B5EF4-FFF2-40B4-BE49-F238E27FC236}">
                <a16:creationId xmlns:a16="http://schemas.microsoft.com/office/drawing/2014/main" id="{0000DB21-0DE1-404B-8BDB-394CEC800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090" y="5281922"/>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58" name="正方形/長方形 57">
            <a:extLst>
              <a:ext uri="{FF2B5EF4-FFF2-40B4-BE49-F238E27FC236}">
                <a16:creationId xmlns:a16="http://schemas.microsoft.com/office/drawing/2014/main" id="{8BDB4C68-145E-4AB5-8771-20A4E7F26EC4}"/>
              </a:ext>
            </a:extLst>
          </p:cNvPr>
          <p:cNvSpPr/>
          <p:nvPr/>
        </p:nvSpPr>
        <p:spPr>
          <a:xfrm>
            <a:off x="7254139" y="5453351"/>
            <a:ext cx="229050" cy="153611"/>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4E8087C1-51A4-4B8A-B68C-58438BFFFD19}"/>
              </a:ext>
            </a:extLst>
          </p:cNvPr>
          <p:cNvSpPr txBox="1"/>
          <p:nvPr/>
        </p:nvSpPr>
        <p:spPr>
          <a:xfrm>
            <a:off x="6833108" y="5274396"/>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60" name="正方形/長方形 59">
            <a:extLst>
              <a:ext uri="{FF2B5EF4-FFF2-40B4-BE49-F238E27FC236}">
                <a16:creationId xmlns:a16="http://schemas.microsoft.com/office/drawing/2014/main" id="{685B948E-862C-4CDC-87F7-8D59E8EFB3B2}"/>
              </a:ext>
            </a:extLst>
          </p:cNvPr>
          <p:cNvSpPr/>
          <p:nvPr/>
        </p:nvSpPr>
        <p:spPr>
          <a:xfrm>
            <a:off x="7254139" y="5453351"/>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2D88148F-C970-4AAE-A159-182D55C3D10B}"/>
                  </a:ext>
                </a:extLst>
              </p:cNvPr>
              <p:cNvSpPr txBox="1"/>
              <p:nvPr/>
            </p:nvSpPr>
            <p:spPr>
              <a:xfrm>
                <a:off x="573676" y="4122793"/>
                <a:ext cx="83830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0" i="1" smtClean="0">
                              <a:solidFill>
                                <a:srgbClr val="FF0000"/>
                              </a:solidFill>
                              <a:latin typeface="Cambria Math" panose="02040503050406030204" pitchFamily="18" charset="0"/>
                            </a:rPr>
                          </m:ctrlPr>
                        </m:sSubPr>
                        <m:e>
                          <m:r>
                            <a:rPr kumimoji="1" lang="en-US" altLang="ja-JP" sz="1400" b="0" i="1" smtClean="0">
                              <a:solidFill>
                                <a:srgbClr val="FF0000"/>
                              </a:solidFill>
                              <a:latin typeface="Cambria Math" panose="02040503050406030204" pitchFamily="18" charset="0"/>
                            </a:rPr>
                            <m:t>𝑟</m:t>
                          </m:r>
                        </m:e>
                        <m:sub>
                          <m:r>
                            <a:rPr kumimoji="1" lang="en-US" altLang="ja-JP" sz="1400" b="0" i="1" smtClean="0">
                              <a:solidFill>
                                <a:srgbClr val="FF0000"/>
                              </a:solidFill>
                              <a:latin typeface="Cambria Math" panose="02040503050406030204" pitchFamily="18" charset="0"/>
                            </a:rPr>
                            <m:t>𝑡</m:t>
                          </m:r>
                        </m:sub>
                      </m:sSub>
                      <m:r>
                        <a:rPr kumimoji="1" lang="en-US" altLang="ja-JP" sz="1400" b="0" i="1"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45" name="テキスト ボックス 44">
                <a:extLst>
                  <a:ext uri="{FF2B5EF4-FFF2-40B4-BE49-F238E27FC236}">
                    <a16:creationId xmlns:a16="http://schemas.microsoft.com/office/drawing/2014/main" id="{2D88148F-C970-4AAE-A159-182D55C3D10B}"/>
                  </a:ext>
                </a:extLst>
              </p:cNvPr>
              <p:cNvSpPr txBox="1">
                <a:spLocks noRot="1" noChangeAspect="1" noMove="1" noResize="1" noEditPoints="1" noAdjustHandles="1" noChangeArrowheads="1" noChangeShapeType="1" noTextEdit="1"/>
              </p:cNvSpPr>
              <p:nvPr/>
            </p:nvSpPr>
            <p:spPr>
              <a:xfrm>
                <a:off x="573676" y="4122793"/>
                <a:ext cx="838306"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6DE31FF3-7527-43BB-B024-3958AF43655D}"/>
                  </a:ext>
                </a:extLst>
              </p:cNvPr>
              <p:cNvSpPr txBox="1"/>
              <p:nvPr/>
            </p:nvSpPr>
            <p:spPr>
              <a:xfrm>
                <a:off x="3548127" y="4122793"/>
                <a:ext cx="8030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0" i="1" smtClean="0">
                              <a:solidFill>
                                <a:srgbClr val="FF0000"/>
                              </a:solidFill>
                              <a:latin typeface="Cambria Math" panose="02040503050406030204" pitchFamily="18" charset="0"/>
                            </a:rPr>
                          </m:ctrlPr>
                        </m:sSubPr>
                        <m:e>
                          <m:r>
                            <a:rPr kumimoji="1" lang="en-US" altLang="ja-JP" sz="1400" b="0" i="1" smtClean="0">
                              <a:solidFill>
                                <a:srgbClr val="FF0000"/>
                              </a:solidFill>
                              <a:latin typeface="Cambria Math" panose="02040503050406030204" pitchFamily="18" charset="0"/>
                            </a:rPr>
                            <m:t>𝑟</m:t>
                          </m:r>
                        </m:e>
                        <m:sub>
                          <m:r>
                            <a:rPr kumimoji="1" lang="en-US" altLang="ja-JP" sz="1400" b="0" i="1" smtClean="0">
                              <a:solidFill>
                                <a:srgbClr val="FF0000"/>
                              </a:solidFill>
                              <a:latin typeface="Cambria Math" panose="02040503050406030204" pitchFamily="18" charset="0"/>
                            </a:rPr>
                            <m:t>𝑡</m:t>
                          </m:r>
                        </m:sub>
                      </m:sSub>
                      <m:r>
                        <a:rPr kumimoji="1" lang="en-US" altLang="ja-JP" sz="1400" b="0" i="1" smtClean="0">
                          <a:solidFill>
                            <a:srgbClr val="FF0000"/>
                          </a:solidFill>
                          <a:latin typeface="Cambria Math" panose="02040503050406030204" pitchFamily="18" charset="0"/>
                        </a:rPr>
                        <m:t>=10</m:t>
                      </m:r>
                    </m:oMath>
                  </m:oMathPara>
                </a14:m>
                <a:endParaRPr kumimoji="1" lang="ja-JP" altLang="en-US" sz="1400" dirty="0">
                  <a:solidFill>
                    <a:srgbClr val="FF0000"/>
                  </a:solidFill>
                </a:endParaRPr>
              </a:p>
            </p:txBody>
          </p:sp>
        </mc:Choice>
        <mc:Fallback xmlns="">
          <p:sp>
            <p:nvSpPr>
              <p:cNvPr id="49" name="テキスト ボックス 48">
                <a:extLst>
                  <a:ext uri="{FF2B5EF4-FFF2-40B4-BE49-F238E27FC236}">
                    <a16:creationId xmlns:a16="http://schemas.microsoft.com/office/drawing/2014/main" id="{6DE31FF3-7527-43BB-B024-3958AF43655D}"/>
                  </a:ext>
                </a:extLst>
              </p:cNvPr>
              <p:cNvSpPr txBox="1">
                <a:spLocks noRot="1" noChangeAspect="1" noMove="1" noResize="1" noEditPoints="1" noAdjustHandles="1" noChangeArrowheads="1" noChangeShapeType="1" noTextEdit="1"/>
              </p:cNvSpPr>
              <p:nvPr/>
            </p:nvSpPr>
            <p:spPr>
              <a:xfrm>
                <a:off x="3548127" y="4122793"/>
                <a:ext cx="803040"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DD483B2-98AB-4270-8F04-A622DAB3A0FB}"/>
                  </a:ext>
                </a:extLst>
              </p:cNvPr>
              <p:cNvSpPr txBox="1"/>
              <p:nvPr/>
            </p:nvSpPr>
            <p:spPr>
              <a:xfrm>
                <a:off x="6779535" y="4122793"/>
                <a:ext cx="83830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0" i="1" smtClean="0">
                              <a:solidFill>
                                <a:srgbClr val="FF0000"/>
                              </a:solidFill>
                              <a:latin typeface="Cambria Math" panose="02040503050406030204" pitchFamily="18" charset="0"/>
                            </a:rPr>
                          </m:ctrlPr>
                        </m:sSubPr>
                        <m:e>
                          <m:r>
                            <a:rPr kumimoji="1" lang="en-US" altLang="ja-JP" sz="1400" b="0" i="1" smtClean="0">
                              <a:solidFill>
                                <a:srgbClr val="FF0000"/>
                              </a:solidFill>
                              <a:latin typeface="Cambria Math" panose="02040503050406030204" pitchFamily="18" charset="0"/>
                            </a:rPr>
                            <m:t>𝑟</m:t>
                          </m:r>
                        </m:e>
                        <m:sub>
                          <m:r>
                            <a:rPr kumimoji="1" lang="en-US" altLang="ja-JP" sz="1400" b="0" i="1" smtClean="0">
                              <a:solidFill>
                                <a:srgbClr val="FF0000"/>
                              </a:solidFill>
                              <a:latin typeface="Cambria Math" panose="02040503050406030204" pitchFamily="18" charset="0"/>
                            </a:rPr>
                            <m:t>𝑡</m:t>
                          </m:r>
                        </m:sub>
                      </m:sSub>
                      <m:r>
                        <a:rPr kumimoji="1" lang="en-US" altLang="ja-JP" sz="1400" b="0" i="1"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50" name="テキスト ボックス 49">
                <a:extLst>
                  <a:ext uri="{FF2B5EF4-FFF2-40B4-BE49-F238E27FC236}">
                    <a16:creationId xmlns:a16="http://schemas.microsoft.com/office/drawing/2014/main" id="{0DD483B2-98AB-4270-8F04-A622DAB3A0FB}"/>
                  </a:ext>
                </a:extLst>
              </p:cNvPr>
              <p:cNvSpPr txBox="1">
                <a:spLocks noRot="1" noChangeAspect="1" noMove="1" noResize="1" noEditPoints="1" noAdjustHandles="1" noChangeArrowheads="1" noChangeShapeType="1" noTextEdit="1"/>
              </p:cNvSpPr>
              <p:nvPr/>
            </p:nvSpPr>
            <p:spPr>
              <a:xfrm>
                <a:off x="6779535" y="4122793"/>
                <a:ext cx="838306"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132ABA64-AEE2-441C-8D0A-300DE0F61865}"/>
                  </a:ext>
                </a:extLst>
              </p:cNvPr>
              <p:cNvSpPr txBox="1"/>
              <p:nvPr/>
            </p:nvSpPr>
            <p:spPr>
              <a:xfrm>
                <a:off x="1284995" y="2069911"/>
                <a:ext cx="2034083" cy="523220"/>
              </a:xfrm>
              <a:prstGeom prst="rect">
                <a:avLst/>
              </a:prstGeom>
              <a:noFill/>
            </p:spPr>
            <p:txBody>
              <a:bodyPr wrap="none" rtlCol="0">
                <a:spAutoFit/>
              </a:bodyPr>
              <a:lstStyle/>
              <a:p>
                <a:r>
                  <a:rPr kumimoji="1" lang="ja-JP" altLang="en-US" sz="1400" dirty="0">
                    <a:solidFill>
                      <a:schemeClr val="tx1"/>
                    </a:solidFill>
                  </a:rPr>
                  <a:t>確率</a:t>
                </a:r>
                <a14:m>
                  <m:oMath xmlns:m="http://schemas.openxmlformats.org/officeDocument/2006/math">
                    <m:r>
                      <a:rPr kumimoji="1" lang="en-US" altLang="ja-JP" sz="1400" b="0" i="1" smtClean="0">
                        <a:solidFill>
                          <a:schemeClr val="tx1"/>
                        </a:solidFill>
                        <a:latin typeface="Cambria Math" panose="02040503050406030204" pitchFamily="18" charset="0"/>
                      </a:rPr>
                      <m:t>𝜋</m:t>
                    </m:r>
                    <m:d>
                      <m:dPr>
                        <m:ctrlPr>
                          <a:rPr kumimoji="1" lang="en-US" altLang="ja-JP" sz="1400" b="0" i="1" smtClean="0">
                            <a:solidFill>
                              <a:schemeClr val="tx1"/>
                            </a:solidFill>
                            <a:latin typeface="Cambria Math" panose="02040503050406030204" pitchFamily="18" charset="0"/>
                          </a:rPr>
                        </m:ctrlPr>
                      </m:dPr>
                      <m:e>
                        <m:sSub>
                          <m:sSubPr>
                            <m:ctrlPr>
                              <a:rPr kumimoji="1" lang="en-US" altLang="ja-JP" sz="1400" b="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𝑎</m:t>
                            </m:r>
                          </m:e>
                          <m:sub>
                            <m:r>
                              <a:rPr kumimoji="1" lang="en-US" altLang="ja-JP" sz="1400" b="0" i="1" smtClean="0">
                                <a:solidFill>
                                  <a:schemeClr val="tx1"/>
                                </a:solidFill>
                                <a:latin typeface="Cambria Math" panose="02040503050406030204" pitchFamily="18" charset="0"/>
                              </a:rPr>
                              <m:t>𝑡</m:t>
                            </m:r>
                          </m:sub>
                        </m:sSub>
                        <m:r>
                          <a:rPr kumimoji="1" lang="en-US" altLang="ja-JP" sz="1400" b="0" i="1" smtClean="0">
                            <a:solidFill>
                              <a:schemeClr val="tx1"/>
                            </a:solidFill>
                            <a:latin typeface="Cambria Math" panose="02040503050406030204" pitchFamily="18" charset="0"/>
                          </a:rPr>
                          <m:t>=</m:t>
                        </m:r>
                        <m:r>
                          <a:rPr lang="en-US" altLang="ja-JP" sz="1400" b="0" i="1" smtClean="0">
                            <a:solidFill>
                              <a:schemeClr val="tx1"/>
                            </a:solidFill>
                            <a:latin typeface="Cambria Math" panose="02040503050406030204" pitchFamily="18" charset="0"/>
                          </a:rPr>
                          <m:t>𝑇</m:t>
                        </m:r>
                      </m:e>
                      <m:e>
                        <m:sSub>
                          <m:sSubPr>
                            <m:ctrlPr>
                              <a:rPr lang="en-US" altLang="ja-JP" sz="1400" b="0" i="1" smtClean="0">
                                <a:solidFill>
                                  <a:schemeClr val="tx1"/>
                                </a:solidFill>
                                <a:latin typeface="Cambria Math" panose="02040503050406030204" pitchFamily="18" charset="0"/>
                              </a:rPr>
                            </m:ctrlPr>
                          </m:sSubPr>
                          <m:e>
                            <m:r>
                              <a:rPr lang="en-US" altLang="ja-JP" sz="1400" b="0" i="1" smtClean="0">
                                <a:solidFill>
                                  <a:schemeClr val="tx1"/>
                                </a:solidFill>
                                <a:latin typeface="Cambria Math" panose="02040503050406030204" pitchFamily="18" charset="0"/>
                              </a:rPr>
                              <m:t>𝑠</m:t>
                            </m:r>
                          </m:e>
                          <m:sub>
                            <m:r>
                              <a:rPr lang="en-US" altLang="ja-JP" sz="1400" b="0" i="1" smtClean="0">
                                <a:solidFill>
                                  <a:schemeClr val="tx1"/>
                                </a:solidFill>
                                <a:latin typeface="Cambria Math" panose="02040503050406030204" pitchFamily="18" charset="0"/>
                              </a:rPr>
                              <m:t>𝑡</m:t>
                            </m:r>
                          </m:sub>
                        </m:sSub>
                        <m:r>
                          <a:rPr lang="en-US" altLang="ja-JP" sz="1400" b="0" i="1" smtClean="0">
                            <a:solidFill>
                              <a:schemeClr val="tx1"/>
                            </a:solidFill>
                            <a:latin typeface="Cambria Math" panose="02040503050406030204" pitchFamily="18" charset="0"/>
                          </a:rPr>
                          <m:t>=6</m:t>
                        </m:r>
                      </m:e>
                    </m:d>
                  </m:oMath>
                </a14:m>
                <a:r>
                  <a:rPr lang="ja-JP" altLang="en-US" sz="1400" b="0" dirty="0">
                    <a:solidFill>
                      <a:schemeClr val="tx1"/>
                    </a:solidFill>
                  </a:rPr>
                  <a:t>で</a:t>
                </a:r>
                <a:endParaRPr lang="en-US" altLang="ja-JP" sz="1400" b="0" dirty="0">
                  <a:solidFill>
                    <a:schemeClr val="tx1"/>
                  </a:solidFill>
                </a:endParaRPr>
              </a:p>
              <a:p>
                <a:r>
                  <a:rPr lang="ja-JP" altLang="en-US" sz="1400" b="0" dirty="0" err="1">
                    <a:solidFill>
                      <a:schemeClr val="tx1"/>
                    </a:solidFill>
                  </a:rPr>
                  <a:t>たい</a:t>
                </a:r>
                <a:r>
                  <a:rPr lang="ja-JP" altLang="en-US" sz="1400" b="0" dirty="0">
                    <a:solidFill>
                      <a:schemeClr val="tx1"/>
                    </a:solidFill>
                  </a:rPr>
                  <a:t>あたりを選択</a:t>
                </a:r>
                <a:endParaRPr kumimoji="1" lang="en-US" altLang="ja-JP" sz="1400" b="0" dirty="0">
                  <a:solidFill>
                    <a:schemeClr val="tx1"/>
                  </a:solidFill>
                </a:endParaRPr>
              </a:p>
            </p:txBody>
          </p:sp>
        </mc:Choice>
        <mc:Fallback xmlns="">
          <p:sp>
            <p:nvSpPr>
              <p:cNvPr id="51" name="テキスト ボックス 50">
                <a:extLst>
                  <a:ext uri="{FF2B5EF4-FFF2-40B4-BE49-F238E27FC236}">
                    <a16:creationId xmlns:a16="http://schemas.microsoft.com/office/drawing/2014/main" id="{132ABA64-AEE2-441C-8D0A-300DE0F61865}"/>
                  </a:ext>
                </a:extLst>
              </p:cNvPr>
              <p:cNvSpPr txBox="1">
                <a:spLocks noRot="1" noChangeAspect="1" noMove="1" noResize="1" noEditPoints="1" noAdjustHandles="1" noChangeArrowheads="1" noChangeShapeType="1" noTextEdit="1"/>
              </p:cNvSpPr>
              <p:nvPr/>
            </p:nvSpPr>
            <p:spPr>
              <a:xfrm>
                <a:off x="1284995" y="2069911"/>
                <a:ext cx="2034083" cy="523220"/>
              </a:xfrm>
              <a:prstGeom prst="rect">
                <a:avLst/>
              </a:prstGeom>
              <a:blipFill>
                <a:blip r:embed="rId9"/>
                <a:stretch>
                  <a:fillRect l="-901" t="-2353" b="-117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11B74163-C131-4B84-95FA-2183085E5713}"/>
                  </a:ext>
                </a:extLst>
              </p:cNvPr>
              <p:cNvSpPr txBox="1"/>
              <p:nvPr/>
            </p:nvSpPr>
            <p:spPr>
              <a:xfrm>
                <a:off x="5119318" y="2031289"/>
                <a:ext cx="2052998" cy="523220"/>
              </a:xfrm>
              <a:prstGeom prst="rect">
                <a:avLst/>
              </a:prstGeom>
              <a:noFill/>
            </p:spPr>
            <p:txBody>
              <a:bodyPr wrap="none" rtlCol="0">
                <a:spAutoFit/>
              </a:bodyPr>
              <a:lstStyle/>
              <a:p>
                <a:r>
                  <a:rPr kumimoji="1" lang="ja-JP" altLang="en-US" sz="1400" dirty="0">
                    <a:solidFill>
                      <a:schemeClr val="tx1"/>
                    </a:solidFill>
                  </a:rPr>
                  <a:t>確率</a:t>
                </a:r>
                <a14:m>
                  <m:oMath xmlns:m="http://schemas.openxmlformats.org/officeDocument/2006/math">
                    <m:r>
                      <a:rPr kumimoji="1" lang="en-US" altLang="ja-JP" sz="1400" b="0" i="1" smtClean="0">
                        <a:solidFill>
                          <a:schemeClr val="tx1"/>
                        </a:solidFill>
                        <a:latin typeface="Cambria Math" panose="02040503050406030204" pitchFamily="18" charset="0"/>
                      </a:rPr>
                      <m:t>𝜋</m:t>
                    </m:r>
                    <m:d>
                      <m:dPr>
                        <m:ctrlPr>
                          <a:rPr kumimoji="1" lang="en-US" altLang="ja-JP" sz="1400" b="0" i="1" smtClean="0">
                            <a:solidFill>
                              <a:schemeClr val="tx1"/>
                            </a:solidFill>
                            <a:latin typeface="Cambria Math" panose="02040503050406030204" pitchFamily="18" charset="0"/>
                          </a:rPr>
                        </m:ctrlPr>
                      </m:dPr>
                      <m:e>
                        <m:sSub>
                          <m:sSubPr>
                            <m:ctrlPr>
                              <a:rPr kumimoji="1" lang="en-US" altLang="ja-JP" sz="1400" b="0" i="1" smtClean="0">
                                <a:solidFill>
                                  <a:schemeClr val="tx1"/>
                                </a:solidFill>
                                <a:latin typeface="Cambria Math" panose="02040503050406030204" pitchFamily="18" charset="0"/>
                              </a:rPr>
                            </m:ctrlPr>
                          </m:sSubPr>
                          <m:e>
                            <m:r>
                              <a:rPr kumimoji="1" lang="en-US" altLang="ja-JP" sz="1400" b="0" i="1" smtClean="0">
                                <a:solidFill>
                                  <a:schemeClr val="tx1"/>
                                </a:solidFill>
                                <a:latin typeface="Cambria Math" panose="02040503050406030204" pitchFamily="18" charset="0"/>
                              </a:rPr>
                              <m:t>𝑎</m:t>
                            </m:r>
                          </m:e>
                          <m:sub>
                            <m:r>
                              <a:rPr kumimoji="1" lang="en-US" altLang="ja-JP" sz="1400" b="0" i="1" smtClean="0">
                                <a:solidFill>
                                  <a:schemeClr val="tx1"/>
                                </a:solidFill>
                                <a:latin typeface="Cambria Math" panose="02040503050406030204" pitchFamily="18" charset="0"/>
                              </a:rPr>
                              <m:t>𝑡</m:t>
                            </m:r>
                          </m:sub>
                        </m:sSub>
                        <m:r>
                          <a:rPr kumimoji="1" lang="en-US" altLang="ja-JP" sz="1400" b="0" i="1" smtClean="0">
                            <a:solidFill>
                              <a:schemeClr val="tx1"/>
                            </a:solidFill>
                            <a:latin typeface="Cambria Math" panose="02040503050406030204" pitchFamily="18" charset="0"/>
                          </a:rPr>
                          <m:t>=</m:t>
                        </m:r>
                        <m:r>
                          <a:rPr lang="en-US" altLang="ja-JP" sz="1400" b="0" i="1" smtClean="0">
                            <a:solidFill>
                              <a:schemeClr val="tx1"/>
                            </a:solidFill>
                            <a:latin typeface="Cambria Math" panose="02040503050406030204" pitchFamily="18" charset="0"/>
                          </a:rPr>
                          <m:t>𝐷</m:t>
                        </m:r>
                      </m:e>
                      <m:e>
                        <m:sSub>
                          <m:sSubPr>
                            <m:ctrlPr>
                              <a:rPr lang="en-US" altLang="ja-JP" sz="1400" b="0" i="1" smtClean="0">
                                <a:solidFill>
                                  <a:schemeClr val="tx1"/>
                                </a:solidFill>
                                <a:latin typeface="Cambria Math" panose="02040503050406030204" pitchFamily="18" charset="0"/>
                              </a:rPr>
                            </m:ctrlPr>
                          </m:sSubPr>
                          <m:e>
                            <m:r>
                              <a:rPr lang="en-US" altLang="ja-JP" sz="1400" b="0" i="1" smtClean="0">
                                <a:solidFill>
                                  <a:schemeClr val="tx1"/>
                                </a:solidFill>
                                <a:latin typeface="Cambria Math" panose="02040503050406030204" pitchFamily="18" charset="0"/>
                              </a:rPr>
                              <m:t>𝑠</m:t>
                            </m:r>
                          </m:e>
                          <m:sub>
                            <m:r>
                              <a:rPr lang="en-US" altLang="ja-JP" sz="1400" b="0" i="1" smtClean="0">
                                <a:solidFill>
                                  <a:schemeClr val="tx1"/>
                                </a:solidFill>
                                <a:latin typeface="Cambria Math" panose="02040503050406030204" pitchFamily="18" charset="0"/>
                              </a:rPr>
                              <m:t>𝑡</m:t>
                            </m:r>
                          </m:sub>
                        </m:sSub>
                        <m:r>
                          <a:rPr lang="en-US" altLang="ja-JP" sz="1400" b="0" i="1" smtClean="0">
                            <a:solidFill>
                              <a:schemeClr val="tx1"/>
                            </a:solidFill>
                            <a:latin typeface="Cambria Math" panose="02040503050406030204" pitchFamily="18" charset="0"/>
                          </a:rPr>
                          <m:t>=6</m:t>
                        </m:r>
                      </m:e>
                    </m:d>
                  </m:oMath>
                </a14:m>
                <a:r>
                  <a:rPr lang="ja-JP" altLang="en-US" sz="1400" b="0" dirty="0">
                    <a:solidFill>
                      <a:schemeClr val="tx1"/>
                    </a:solidFill>
                  </a:rPr>
                  <a:t>で</a:t>
                </a:r>
                <a:endParaRPr lang="en-US" altLang="ja-JP" sz="1400" b="0" dirty="0">
                  <a:solidFill>
                    <a:schemeClr val="tx1"/>
                  </a:solidFill>
                </a:endParaRPr>
              </a:p>
              <a:p>
                <a:r>
                  <a:rPr lang="ja-JP" altLang="en-US" sz="1400" b="0" dirty="0">
                    <a:solidFill>
                      <a:schemeClr val="tx1"/>
                    </a:solidFill>
                  </a:rPr>
                  <a:t>でん</a:t>
                </a:r>
                <a:r>
                  <a:rPr lang="ja-JP" altLang="en-US" sz="1400" b="0" dirty="0" err="1">
                    <a:solidFill>
                      <a:schemeClr val="tx1"/>
                    </a:solidFill>
                  </a:rPr>
                  <a:t>じほうを</a:t>
                </a:r>
                <a:r>
                  <a:rPr lang="ja-JP" altLang="en-US" sz="1400" b="0" dirty="0">
                    <a:solidFill>
                      <a:schemeClr val="tx1"/>
                    </a:solidFill>
                  </a:rPr>
                  <a:t>選択</a:t>
                </a:r>
                <a:endParaRPr kumimoji="1" lang="en-US" altLang="ja-JP" sz="1400" b="0" dirty="0">
                  <a:solidFill>
                    <a:schemeClr val="tx1"/>
                  </a:solidFill>
                </a:endParaRPr>
              </a:p>
            </p:txBody>
          </p:sp>
        </mc:Choice>
        <mc:Fallback xmlns="">
          <p:sp>
            <p:nvSpPr>
              <p:cNvPr id="61" name="テキスト ボックス 60">
                <a:extLst>
                  <a:ext uri="{FF2B5EF4-FFF2-40B4-BE49-F238E27FC236}">
                    <a16:creationId xmlns:a16="http://schemas.microsoft.com/office/drawing/2014/main" id="{11B74163-C131-4B84-95FA-2183085E5713}"/>
                  </a:ext>
                </a:extLst>
              </p:cNvPr>
              <p:cNvSpPr txBox="1">
                <a:spLocks noRot="1" noChangeAspect="1" noMove="1" noResize="1" noEditPoints="1" noAdjustHandles="1" noChangeArrowheads="1" noChangeShapeType="1" noTextEdit="1"/>
              </p:cNvSpPr>
              <p:nvPr/>
            </p:nvSpPr>
            <p:spPr>
              <a:xfrm>
                <a:off x="5119318" y="2031289"/>
                <a:ext cx="2052998" cy="523220"/>
              </a:xfrm>
              <a:prstGeom prst="rect">
                <a:avLst/>
              </a:prstGeom>
              <a:blipFill>
                <a:blip r:embed="rId10"/>
                <a:stretch>
                  <a:fillRect l="-890" t="-2326"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D99BCD2D-4B5E-4E58-8A00-B7ABF955A76D}"/>
                  </a:ext>
                </a:extLst>
              </p:cNvPr>
              <p:cNvSpPr txBox="1"/>
              <p:nvPr/>
            </p:nvSpPr>
            <p:spPr>
              <a:xfrm>
                <a:off x="7689201" y="1194165"/>
                <a:ext cx="4018729" cy="1861279"/>
              </a:xfrm>
              <a:prstGeom prst="rect">
                <a:avLst/>
              </a:prstGeom>
              <a:noFill/>
            </p:spPr>
            <p:txBody>
              <a:bodyPr wrap="none" rtlCol="0">
                <a:spAutoFit/>
              </a:bodyPr>
              <a:lstStyle/>
              <a:p>
                <a:r>
                  <a:rPr kumimoji="1" lang="ja-JP" altLang="en-US" dirty="0"/>
                  <a:t>ここでの価値</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𝜋</m:t>
                        </m:r>
                      </m:sub>
                    </m:sSub>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=6</m:t>
                        </m:r>
                      </m:e>
                    </m:d>
                    <m:r>
                      <a:rPr lang="ja-JP" altLang="en-US" i="1">
                        <a:latin typeface="Cambria Math" panose="02040503050406030204" pitchFamily="18" charset="0"/>
                      </a:rPr>
                      <m:t>は</m:t>
                    </m:r>
                  </m:oMath>
                </a14:m>
                <a:endParaRPr kumimoji="1" lang="en-US" altLang="ja-JP" b="0" dirty="0"/>
              </a:p>
              <a:p>
                <a:r>
                  <a:rPr lang="ja-JP" altLang="en-US" dirty="0"/>
                  <a:t>ベルマン方程式にもとづき</a:t>
                </a:r>
                <a:endParaRPr kumimoji="1" lang="en-US" altLang="ja-JP" b="0" dirty="0"/>
              </a:p>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𝜋</m:t>
                          </m:r>
                        </m:sub>
                      </m:sSub>
                      <m:r>
                        <a:rPr kumimoji="1" lang="en-US" altLang="ja-JP" b="0" i="1" smtClean="0">
                          <a:latin typeface="Cambria Math" panose="02040503050406030204" pitchFamily="18" charset="0"/>
                        </a:rPr>
                        <m:t>(6)=</m:t>
                      </m:r>
                      <m:r>
                        <a:rPr kumimoji="1" lang="en-US" altLang="ja-JP" b="0" i="1" smtClean="0">
                          <a:latin typeface="Cambria Math" panose="02040503050406030204" pitchFamily="18" charset="0"/>
                        </a:rPr>
                        <m:t>𝜋</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𝑇</m:t>
                          </m:r>
                        </m:e>
                        <m:e>
                          <m:r>
                            <a:rPr kumimoji="1" lang="en-US" altLang="ja-JP" b="0" i="1" smtClean="0">
                              <a:latin typeface="Cambria Math" panose="02040503050406030204" pitchFamily="18" charset="0"/>
                            </a:rPr>
                            <m:t>6</m:t>
                          </m:r>
                        </m:e>
                      </m:d>
                      <m:r>
                        <a:rPr kumimoji="1" lang="en-US" altLang="ja-JP" b="0" i="1" smtClean="0">
                          <a:latin typeface="Cambria Math" panose="02040503050406030204" pitchFamily="18" charset="0"/>
                        </a:rPr>
                        <m:t>×1×</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𝛾</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𝜋</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e>
                          </m:d>
                        </m:e>
                      </m:d>
                    </m:oMath>
                    <m:oMath xmlns:m="http://schemas.openxmlformats.org/officeDocument/2006/math">
                      <m:r>
                        <a:rPr kumimoji="1" lang="en-US" altLang="ja-JP" b="0" i="1" smtClean="0">
                          <a:latin typeface="Cambria Math" panose="02040503050406030204" pitchFamily="18" charset="0"/>
                        </a:rPr>
                        <m:t>+</m:t>
                      </m:r>
                      <m:r>
                        <a:rPr lang="en-US" altLang="ja-JP" i="1">
                          <a:latin typeface="Cambria Math" panose="02040503050406030204" pitchFamily="18" charset="0"/>
                        </a:rPr>
                        <m:t>𝜋</m:t>
                      </m:r>
                      <m:d>
                        <m:dPr>
                          <m:ctrlPr>
                            <a:rPr lang="en-US" altLang="ja-JP" i="1">
                              <a:latin typeface="Cambria Math" panose="02040503050406030204" pitchFamily="18" charset="0"/>
                            </a:rPr>
                          </m:ctrlPr>
                        </m:dPr>
                        <m:e>
                          <m:r>
                            <a:rPr lang="en-US" altLang="ja-JP" b="0" i="1" smtClean="0">
                              <a:latin typeface="Cambria Math" panose="02040503050406030204" pitchFamily="18" charset="0"/>
                            </a:rPr>
                            <m:t>𝐷</m:t>
                          </m:r>
                        </m:e>
                        <m:e>
                          <m:r>
                            <a:rPr lang="en-US" altLang="ja-JP" i="1">
                              <a:latin typeface="Cambria Math" panose="02040503050406030204" pitchFamily="18" charset="0"/>
                            </a:rPr>
                            <m:t>6</m:t>
                          </m:r>
                        </m:e>
                      </m:d>
                      <m:r>
                        <a:rPr lang="en-US" altLang="ja-JP" b="0" i="1" smtClean="0">
                          <a:latin typeface="Cambria Math" panose="02040503050406030204" pitchFamily="18" charset="0"/>
                        </a:rPr>
                        <m:t>×0.5×</m:t>
                      </m:r>
                      <m:d>
                        <m:dPr>
                          <m:ctrlPr>
                            <a:rPr lang="en-US" altLang="ja-JP" i="1">
                              <a:latin typeface="Cambria Math" panose="02040503050406030204" pitchFamily="18" charset="0"/>
                            </a:rPr>
                          </m:ctrlPr>
                        </m:dPr>
                        <m:e>
                          <m:r>
                            <a:rPr lang="en-US" altLang="ja-JP" b="0" i="1" smtClean="0">
                              <a:latin typeface="Cambria Math" panose="02040503050406030204" pitchFamily="18" charset="0"/>
                            </a:rPr>
                            <m:t>10</m:t>
                          </m:r>
                          <m:r>
                            <a:rPr lang="en-US" altLang="ja-JP" i="1">
                              <a:latin typeface="Cambria Math" panose="02040503050406030204" pitchFamily="18" charset="0"/>
                            </a:rPr>
                            <m:t>+</m:t>
                          </m:r>
                          <m:r>
                            <a:rPr lang="en-US" altLang="ja-JP" i="1">
                              <a:latin typeface="Cambria Math" panose="02040503050406030204" pitchFamily="18" charset="0"/>
                            </a:rPr>
                            <m:t>𝛾</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𝜋</m:t>
                              </m:r>
                            </m:sub>
                          </m:sSub>
                          <m:d>
                            <m:dPr>
                              <m:ctrlPr>
                                <a:rPr lang="en-US" altLang="ja-JP" i="1">
                                  <a:latin typeface="Cambria Math" panose="02040503050406030204" pitchFamily="18" charset="0"/>
                                </a:rPr>
                              </m:ctrlPr>
                            </m:dPr>
                            <m:e>
                              <m:r>
                                <a:rPr lang="en-US" altLang="ja-JP" b="0" i="1" smtClean="0">
                                  <a:latin typeface="Cambria Math" panose="02040503050406030204" pitchFamily="18" charset="0"/>
                                </a:rPr>
                                <m:t>0</m:t>
                              </m:r>
                            </m:e>
                          </m:d>
                        </m:e>
                      </m:d>
                    </m:oMath>
                    <m:oMath xmlns:m="http://schemas.openxmlformats.org/officeDocument/2006/math">
                      <m:r>
                        <a:rPr lang="en-US" altLang="ja-JP" b="0" i="0" smtClean="0">
                          <a:latin typeface="Cambria Math" panose="02040503050406030204" pitchFamily="18" charset="0"/>
                        </a:rPr>
                        <m:t>+</m:t>
                      </m:r>
                      <m:r>
                        <a:rPr lang="en-US" altLang="ja-JP" i="1">
                          <a:latin typeface="Cambria Math" panose="02040503050406030204" pitchFamily="18" charset="0"/>
                        </a:rPr>
                        <m:t>𝜋</m:t>
                      </m:r>
                      <m:d>
                        <m:dPr>
                          <m:ctrlPr>
                            <a:rPr lang="en-US" altLang="ja-JP" i="1">
                              <a:latin typeface="Cambria Math" panose="02040503050406030204" pitchFamily="18" charset="0"/>
                            </a:rPr>
                          </m:ctrlPr>
                        </m:dPr>
                        <m:e>
                          <m:r>
                            <a:rPr lang="en-US" altLang="ja-JP" b="0" i="1" smtClean="0">
                              <a:latin typeface="Cambria Math" panose="02040503050406030204" pitchFamily="18" charset="0"/>
                            </a:rPr>
                            <m:t>𝐷</m:t>
                          </m:r>
                        </m:e>
                        <m:e>
                          <m:r>
                            <a:rPr lang="en-US" altLang="ja-JP" i="1">
                              <a:latin typeface="Cambria Math" panose="02040503050406030204" pitchFamily="18" charset="0"/>
                            </a:rPr>
                            <m:t>6</m:t>
                          </m:r>
                        </m:e>
                      </m:d>
                      <m:r>
                        <a:rPr lang="en-US" altLang="ja-JP" b="0" i="1" smtClean="0">
                          <a:latin typeface="Cambria Math" panose="02040503050406030204" pitchFamily="18" charset="0"/>
                        </a:rPr>
                        <m:t>×0.5×</m:t>
                      </m:r>
                      <m:d>
                        <m:dPr>
                          <m:ctrlPr>
                            <a:rPr lang="en-US" altLang="ja-JP" i="1">
                              <a:latin typeface="Cambria Math" panose="02040503050406030204" pitchFamily="18" charset="0"/>
                            </a:rPr>
                          </m:ctrlPr>
                        </m:dPr>
                        <m:e>
                          <m:r>
                            <a:rPr lang="en-US" altLang="ja-JP" i="1">
                              <a:latin typeface="Cambria Math" panose="02040503050406030204" pitchFamily="18" charset="0"/>
                            </a:rPr>
                            <m:t>−1+</m:t>
                          </m:r>
                          <m:r>
                            <a:rPr lang="en-US" altLang="ja-JP" i="1">
                              <a:latin typeface="Cambria Math" panose="02040503050406030204" pitchFamily="18" charset="0"/>
                            </a:rPr>
                            <m:t>𝛾</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𝜋</m:t>
                              </m:r>
                            </m:sub>
                          </m:sSub>
                          <m:d>
                            <m:dPr>
                              <m:ctrlPr>
                                <a:rPr lang="en-US" altLang="ja-JP" i="1">
                                  <a:latin typeface="Cambria Math" panose="02040503050406030204" pitchFamily="18" charset="0"/>
                                </a:rPr>
                              </m:ctrlPr>
                            </m:dPr>
                            <m:e>
                              <m:r>
                                <a:rPr lang="en-US" altLang="ja-JP" b="0" i="1" smtClean="0">
                                  <a:latin typeface="Cambria Math" panose="02040503050406030204" pitchFamily="18" charset="0"/>
                                </a:rPr>
                                <m:t>6</m:t>
                              </m:r>
                            </m:e>
                          </m:d>
                        </m:e>
                      </m:d>
                    </m:oMath>
                  </m:oMathPara>
                </a14:m>
                <a:br>
                  <a:rPr lang="en-US" altLang="ja-JP" dirty="0"/>
                </a:br>
                <a:r>
                  <a:rPr lang="ja-JP" altLang="en-US" dirty="0"/>
                  <a:t>と表すことができる</a:t>
                </a:r>
                <a:endParaRPr kumimoji="1" lang="ja-JP" altLang="en-US" dirty="0"/>
              </a:p>
            </p:txBody>
          </p:sp>
        </mc:Choice>
        <mc:Fallback xmlns="">
          <p:sp>
            <p:nvSpPr>
              <p:cNvPr id="2" name="テキスト ボックス 1">
                <a:extLst>
                  <a:ext uri="{FF2B5EF4-FFF2-40B4-BE49-F238E27FC236}">
                    <a16:creationId xmlns:a16="http://schemas.microsoft.com/office/drawing/2014/main" id="{D99BCD2D-4B5E-4E58-8A00-B7ABF955A76D}"/>
                  </a:ext>
                </a:extLst>
              </p:cNvPr>
              <p:cNvSpPr txBox="1">
                <a:spLocks noRot="1" noChangeAspect="1" noMove="1" noResize="1" noEditPoints="1" noAdjustHandles="1" noChangeArrowheads="1" noChangeShapeType="1" noTextEdit="1"/>
              </p:cNvSpPr>
              <p:nvPr/>
            </p:nvSpPr>
            <p:spPr>
              <a:xfrm>
                <a:off x="7689201" y="1194165"/>
                <a:ext cx="4018729" cy="1861279"/>
              </a:xfrm>
              <a:prstGeom prst="rect">
                <a:avLst/>
              </a:prstGeom>
              <a:blipFill>
                <a:blip r:embed="rId11"/>
                <a:stretch>
                  <a:fillRect l="-1212" t="-1639" b="-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6F352FF4-D724-42EA-9DC5-B4441566C8D5}"/>
                  </a:ext>
                </a:extLst>
              </p:cNvPr>
              <p:cNvSpPr txBox="1"/>
              <p:nvPr/>
            </p:nvSpPr>
            <p:spPr>
              <a:xfrm>
                <a:off x="1321790" y="4674086"/>
                <a:ext cx="151676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𝜋</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62" name="テキスト ボックス 61">
                <a:extLst>
                  <a:ext uri="{FF2B5EF4-FFF2-40B4-BE49-F238E27FC236}">
                    <a16:creationId xmlns:a16="http://schemas.microsoft.com/office/drawing/2014/main" id="{6F352FF4-D724-42EA-9DC5-B4441566C8D5}"/>
                  </a:ext>
                </a:extLst>
              </p:cNvPr>
              <p:cNvSpPr txBox="1">
                <a:spLocks noRot="1" noChangeAspect="1" noMove="1" noResize="1" noEditPoints="1" noAdjustHandles="1" noChangeArrowheads="1" noChangeShapeType="1" noTextEdit="1"/>
              </p:cNvSpPr>
              <p:nvPr/>
            </p:nvSpPr>
            <p:spPr>
              <a:xfrm>
                <a:off x="1321790" y="4674086"/>
                <a:ext cx="1516762" cy="369332"/>
              </a:xfrm>
              <a:prstGeom prst="rect">
                <a:avLst/>
              </a:prstGeom>
              <a:blipFill>
                <a:blip r:embed="rId12"/>
                <a:stretch>
                  <a:fillRect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2AFB2D3B-B2BD-4141-9548-6E0E2410FD5D}"/>
                  </a:ext>
                </a:extLst>
              </p:cNvPr>
              <p:cNvSpPr txBox="1"/>
              <p:nvPr/>
            </p:nvSpPr>
            <p:spPr>
              <a:xfrm>
                <a:off x="3644109" y="4674086"/>
                <a:ext cx="1516761"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𝜋</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=0)</m:t>
                      </m:r>
                    </m:oMath>
                  </m:oMathPara>
                </a14:m>
                <a:endParaRPr kumimoji="1" lang="ja-JP" altLang="en-US" dirty="0"/>
              </a:p>
            </p:txBody>
          </p:sp>
        </mc:Choice>
        <mc:Fallback xmlns="">
          <p:sp>
            <p:nvSpPr>
              <p:cNvPr id="64" name="テキスト ボックス 63">
                <a:extLst>
                  <a:ext uri="{FF2B5EF4-FFF2-40B4-BE49-F238E27FC236}">
                    <a16:creationId xmlns:a16="http://schemas.microsoft.com/office/drawing/2014/main" id="{2AFB2D3B-B2BD-4141-9548-6E0E2410FD5D}"/>
                  </a:ext>
                </a:extLst>
              </p:cNvPr>
              <p:cNvSpPr txBox="1">
                <a:spLocks noRot="1" noChangeAspect="1" noMove="1" noResize="1" noEditPoints="1" noAdjustHandles="1" noChangeArrowheads="1" noChangeShapeType="1" noTextEdit="1"/>
              </p:cNvSpPr>
              <p:nvPr/>
            </p:nvSpPr>
            <p:spPr>
              <a:xfrm>
                <a:off x="3644109" y="4674086"/>
                <a:ext cx="1516761" cy="369332"/>
              </a:xfrm>
              <a:prstGeom prst="rect">
                <a:avLst/>
              </a:prstGeom>
              <a:blipFill>
                <a:blip r:embed="rId13"/>
                <a:stretch>
                  <a:fillRect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B88FF03B-0E54-457E-AEFB-2B7A7D8E856F}"/>
                  </a:ext>
                </a:extLst>
              </p:cNvPr>
              <p:cNvSpPr txBox="1"/>
              <p:nvPr/>
            </p:nvSpPr>
            <p:spPr>
              <a:xfrm>
                <a:off x="5966427" y="4674086"/>
                <a:ext cx="151676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𝜋</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=6)</m:t>
                      </m:r>
                    </m:oMath>
                  </m:oMathPara>
                </a14:m>
                <a:endParaRPr kumimoji="1" lang="ja-JP" altLang="en-US" dirty="0"/>
              </a:p>
            </p:txBody>
          </p:sp>
        </mc:Choice>
        <mc:Fallback xmlns="">
          <p:sp>
            <p:nvSpPr>
              <p:cNvPr id="65" name="テキスト ボックス 64">
                <a:extLst>
                  <a:ext uri="{FF2B5EF4-FFF2-40B4-BE49-F238E27FC236}">
                    <a16:creationId xmlns:a16="http://schemas.microsoft.com/office/drawing/2014/main" id="{B88FF03B-0E54-457E-AEFB-2B7A7D8E856F}"/>
                  </a:ext>
                </a:extLst>
              </p:cNvPr>
              <p:cNvSpPr txBox="1">
                <a:spLocks noRot="1" noChangeAspect="1" noMove="1" noResize="1" noEditPoints="1" noAdjustHandles="1" noChangeArrowheads="1" noChangeShapeType="1" noTextEdit="1"/>
              </p:cNvSpPr>
              <p:nvPr/>
            </p:nvSpPr>
            <p:spPr>
              <a:xfrm>
                <a:off x="5966427" y="4674086"/>
                <a:ext cx="1516762" cy="369332"/>
              </a:xfrm>
              <a:prstGeom prst="rect">
                <a:avLst/>
              </a:prstGeom>
              <a:blipFill>
                <a:blip r:embed="rId14"/>
                <a:stretch>
                  <a:fillRect b="-13333"/>
                </a:stretch>
              </a:blipFill>
            </p:spPr>
            <p:txBody>
              <a:bodyPr/>
              <a:lstStyle/>
              <a:p>
                <a:r>
                  <a:rPr lang="ja-JP" altLang="en-US">
                    <a:noFill/>
                  </a:rPr>
                  <a:t> </a:t>
                </a:r>
              </a:p>
            </p:txBody>
          </p:sp>
        </mc:Fallback>
      </mc:AlternateContent>
      <p:cxnSp>
        <p:nvCxnSpPr>
          <p:cNvPr id="4" name="直線矢印コネクタ 3">
            <a:extLst>
              <a:ext uri="{FF2B5EF4-FFF2-40B4-BE49-F238E27FC236}">
                <a16:creationId xmlns:a16="http://schemas.microsoft.com/office/drawing/2014/main" id="{62DCDB47-5746-406B-8653-58231508F1F6}"/>
              </a:ext>
            </a:extLst>
          </p:cNvPr>
          <p:cNvCxnSpPr/>
          <p:nvPr/>
        </p:nvCxnSpPr>
        <p:spPr>
          <a:xfrm flipH="1">
            <a:off x="6914934" y="1409497"/>
            <a:ext cx="702907" cy="19037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7CA6DBCC-94F1-43DB-B0F2-F73216B9EED2}"/>
              </a:ext>
            </a:extLst>
          </p:cNvPr>
          <p:cNvSpPr>
            <a:spLocks noGrp="1"/>
          </p:cNvSpPr>
          <p:nvPr>
            <p:ph type="sldNum" sz="quarter" idx="12"/>
          </p:nvPr>
        </p:nvSpPr>
        <p:spPr/>
        <p:txBody>
          <a:bodyPr/>
          <a:lstStyle/>
          <a:p>
            <a:fld id="{B11AD403-313C-9548-90A1-3BB45CD64373}" type="slidenum">
              <a:rPr lang="ja-JP" altLang="en-US" smtClean="0"/>
              <a:pPr/>
              <a:t>21</a:t>
            </a:fld>
            <a:endParaRPr lang="ja-JP" altLang="en-US"/>
          </a:p>
        </p:txBody>
      </p:sp>
    </p:spTree>
    <p:extLst>
      <p:ext uri="{BB962C8B-B14F-4D97-AF65-F5344CB8AC3E}">
        <p14:creationId xmlns:p14="http://schemas.microsoft.com/office/powerpoint/2010/main" val="3654492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8E161B-8523-441A-AA2C-F44D10C5FB89}"/>
              </a:ext>
            </a:extLst>
          </p:cNvPr>
          <p:cNvSpPr>
            <a:spLocks noGrp="1"/>
          </p:cNvSpPr>
          <p:nvPr>
            <p:ph type="title"/>
          </p:nvPr>
        </p:nvSpPr>
        <p:spPr/>
        <p:txBody>
          <a:bodyPr>
            <a:normAutofit fontScale="90000"/>
          </a:bodyPr>
          <a:lstStyle/>
          <a:p>
            <a:r>
              <a:rPr kumimoji="1" lang="ja-JP" altLang="en-US" dirty="0"/>
              <a:t>ベルマン方程式を解いてみる①</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4764BC51-539B-4164-B561-E22357C94C2E}"/>
                  </a:ext>
                </a:extLst>
              </p:cNvPr>
              <p:cNvSpPr txBox="1"/>
              <p:nvPr/>
            </p:nvSpPr>
            <p:spPr>
              <a:xfrm>
                <a:off x="838200" y="1439750"/>
                <a:ext cx="10281084" cy="369332"/>
              </a:xfrm>
              <a:prstGeom prst="rect">
                <a:avLst/>
              </a:prstGeom>
              <a:solidFill>
                <a:schemeClr val="accent6">
                  <a:lumMod val="20000"/>
                  <a:lumOff val="80000"/>
                </a:schemeClr>
              </a:solidFill>
            </p:spPr>
            <p:txBody>
              <a:bodyPr wrap="none" rtlCol="0">
                <a:spAutoFit/>
              </a:bodyPr>
              <a:lstStyle/>
              <a:p>
                <a:r>
                  <a:rPr lang="ja-JP" altLang="en-US" dirty="0"/>
                  <a:t>例１：</a:t>
                </a:r>
                <a14:m>
                  <m:oMath xmlns:m="http://schemas.openxmlformats.org/officeDocument/2006/math">
                    <m:r>
                      <a:rPr lang="en-US" altLang="ja-JP" b="0" i="1" smtClean="0">
                        <a:latin typeface="Cambria Math" panose="02040503050406030204" pitchFamily="18" charset="0"/>
                      </a:rPr>
                      <m:t>𝜋</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𝑇</m:t>
                        </m:r>
                      </m:e>
                    </m:d>
                    <m:r>
                      <a:rPr lang="en-US" altLang="ja-JP" b="0" i="1" smtClean="0">
                        <a:latin typeface="Cambria Math" panose="02040503050406030204" pitchFamily="18" charset="0"/>
                      </a:rPr>
                      <m:t>=1, </m:t>
                    </m:r>
                    <m:r>
                      <a:rPr lang="en-US" altLang="ja-JP" b="0" i="1" smtClean="0">
                        <a:latin typeface="Cambria Math" panose="02040503050406030204" pitchFamily="18" charset="0"/>
                      </a:rPr>
                      <m:t>𝜋</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𝐷</m:t>
                        </m:r>
                      </m:e>
                    </m:d>
                    <m:r>
                      <a:rPr lang="en-US" altLang="ja-JP" b="0" i="1" smtClean="0">
                        <a:latin typeface="Cambria Math" panose="02040503050406030204" pitchFamily="18" charset="0"/>
                      </a:rPr>
                      <m:t>=0</m:t>
                    </m:r>
                  </m:oMath>
                </a14:m>
                <a:r>
                  <a:rPr kumimoji="1" lang="ja-JP" altLang="en-US" dirty="0"/>
                  <a:t>の場合．すなわち，</a:t>
                </a:r>
                <a:r>
                  <a:rPr kumimoji="1" lang="ja-JP" altLang="en-US" dirty="0" err="1"/>
                  <a:t>たい</a:t>
                </a:r>
                <a:r>
                  <a:rPr kumimoji="1" lang="ja-JP" altLang="en-US" dirty="0"/>
                  <a:t>あたりしかしない場合．</a:t>
                </a:r>
                <a14:m>
                  <m:oMath xmlns:m="http://schemas.openxmlformats.org/officeDocument/2006/math">
                    <m:r>
                      <a:rPr kumimoji="1" lang="en-US" altLang="ja-JP" b="0" i="1" smtClean="0">
                        <a:latin typeface="Cambria Math" panose="02040503050406030204" pitchFamily="18" charset="0"/>
                      </a:rPr>
                      <m:t>𝛾</m:t>
                    </m:r>
                    <m:r>
                      <a:rPr kumimoji="1" lang="en-US" altLang="ja-JP" b="0" i="1" smtClean="0">
                        <a:latin typeface="Cambria Math" panose="02040503050406030204" pitchFamily="18" charset="0"/>
                      </a:rPr>
                      <m:t>=1</m:t>
                    </m:r>
                    <m:r>
                      <a:rPr lang="ja-JP" altLang="en-US" i="1">
                        <a:latin typeface="Cambria Math" panose="02040503050406030204" pitchFamily="18" charset="0"/>
                      </a:rPr>
                      <m:t>として</m:t>
                    </m:r>
                  </m:oMath>
                </a14:m>
                <a:r>
                  <a:rPr kumimoji="1" lang="ja-JP" altLang="en-US" dirty="0"/>
                  <a:t>割引なし．</a:t>
                </a:r>
              </a:p>
            </p:txBody>
          </p:sp>
        </mc:Choice>
        <mc:Fallback xmlns="">
          <p:sp>
            <p:nvSpPr>
              <p:cNvPr id="3" name="テキスト ボックス 2">
                <a:extLst>
                  <a:ext uri="{FF2B5EF4-FFF2-40B4-BE49-F238E27FC236}">
                    <a16:creationId xmlns:a16="http://schemas.microsoft.com/office/drawing/2014/main" id="{4764BC51-539B-4164-B561-E22357C94C2E}"/>
                  </a:ext>
                </a:extLst>
              </p:cNvPr>
              <p:cNvSpPr txBox="1">
                <a:spLocks noRot="1" noChangeAspect="1" noMove="1" noResize="1" noEditPoints="1" noAdjustHandles="1" noChangeArrowheads="1" noChangeShapeType="1" noTextEdit="1"/>
              </p:cNvSpPr>
              <p:nvPr/>
            </p:nvSpPr>
            <p:spPr>
              <a:xfrm>
                <a:off x="838200" y="1439750"/>
                <a:ext cx="10281084" cy="369332"/>
              </a:xfrm>
              <a:prstGeom prst="rect">
                <a:avLst/>
              </a:prstGeom>
              <a:blipFill>
                <a:blip r:embed="rId2"/>
                <a:stretch>
                  <a:fillRect l="-534" t="-6557" b="-26230"/>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9B096AF-D77F-4484-9E00-6697421E673A}"/>
              </a:ext>
            </a:extLst>
          </p:cNvPr>
          <p:cNvSpPr txBox="1"/>
          <p:nvPr/>
        </p:nvSpPr>
        <p:spPr>
          <a:xfrm>
            <a:off x="1618895" y="2794956"/>
            <a:ext cx="761747"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5" name="円/楕円 4">
            <a:extLst>
              <a:ext uri="{FF2B5EF4-FFF2-40B4-BE49-F238E27FC236}">
                <a16:creationId xmlns:a16="http://schemas.microsoft.com/office/drawing/2014/main" id="{C0B65C28-472D-4BE5-BCB4-1374A59349B9}"/>
              </a:ext>
            </a:extLst>
          </p:cNvPr>
          <p:cNvSpPr/>
          <p:nvPr/>
        </p:nvSpPr>
        <p:spPr>
          <a:xfrm>
            <a:off x="3062161" y="2635214"/>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2581461C-DE2D-438E-9E9F-4FD53712AEC5}"/>
              </a:ext>
            </a:extLst>
          </p:cNvPr>
          <p:cNvSpPr/>
          <p:nvPr/>
        </p:nvSpPr>
        <p:spPr>
          <a:xfrm>
            <a:off x="3065986" y="5614660"/>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D4958734-4D36-4260-85DA-598A0208FAED}"/>
              </a:ext>
            </a:extLst>
          </p:cNvPr>
          <p:cNvSpPr/>
          <p:nvPr/>
        </p:nvSpPr>
        <p:spPr>
          <a:xfrm>
            <a:off x="3291538" y="4350489"/>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1" name="Picture 2" descr="コイキング">
            <a:extLst>
              <a:ext uri="{FF2B5EF4-FFF2-40B4-BE49-F238E27FC236}">
                <a16:creationId xmlns:a16="http://schemas.microsoft.com/office/drawing/2014/main" id="{2B8B5DEC-7F30-4952-ABED-B7A106C24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95" y="2641677"/>
            <a:ext cx="650081" cy="65008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ピカチュウ">
            <a:extLst>
              <a:ext uri="{FF2B5EF4-FFF2-40B4-BE49-F238E27FC236}">
                <a16:creationId xmlns:a16="http://schemas.microsoft.com/office/drawing/2014/main" id="{973C5A4C-8EEC-485A-95A7-1E345D18C3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57" y="4052286"/>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13" name="四角形: 角を丸くする 12">
            <a:extLst>
              <a:ext uri="{FF2B5EF4-FFF2-40B4-BE49-F238E27FC236}">
                <a16:creationId xmlns:a16="http://schemas.microsoft.com/office/drawing/2014/main" id="{1FDEE70A-E8EB-423C-86F1-7B77AA3623AA}"/>
              </a:ext>
            </a:extLst>
          </p:cNvPr>
          <p:cNvSpPr/>
          <p:nvPr/>
        </p:nvSpPr>
        <p:spPr>
          <a:xfrm>
            <a:off x="823139" y="4292679"/>
            <a:ext cx="1716197" cy="373787"/>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latin typeface="PKMN Regular" panose="02000600000000000000" pitchFamily="2" charset="-128"/>
                <a:ea typeface="PKMN Regular" panose="02000600000000000000" pitchFamily="2" charset="-128"/>
                <a:cs typeface="PKMN Regular" panose="02000600000000000000" pitchFamily="2" charset="-128"/>
              </a:rPr>
              <a:t>ピカチュウの　</a:t>
            </a: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たいあたり！</a:t>
            </a:r>
          </a:p>
        </p:txBody>
      </p:sp>
      <p:cxnSp>
        <p:nvCxnSpPr>
          <p:cNvPr id="16" name="直線矢印コネクタ 15">
            <a:extLst>
              <a:ext uri="{FF2B5EF4-FFF2-40B4-BE49-F238E27FC236}">
                <a16:creationId xmlns:a16="http://schemas.microsoft.com/office/drawing/2014/main" id="{41BB1267-23B2-492F-911D-A716C7F63E87}"/>
              </a:ext>
            </a:extLst>
          </p:cNvPr>
          <p:cNvCxnSpPr>
            <a:stCxn id="5" idx="4"/>
            <a:endCxn id="9" idx="0"/>
          </p:cNvCxnSpPr>
          <p:nvPr/>
        </p:nvCxnSpPr>
        <p:spPr>
          <a:xfrm>
            <a:off x="3427921" y="3366734"/>
            <a:ext cx="3825" cy="983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080779E9-C834-4B4A-92A5-B6A5A6A04F0F}"/>
              </a:ext>
            </a:extLst>
          </p:cNvPr>
          <p:cNvCxnSpPr>
            <a:stCxn id="9" idx="4"/>
            <a:endCxn id="6" idx="0"/>
          </p:cNvCxnSpPr>
          <p:nvPr/>
        </p:nvCxnSpPr>
        <p:spPr>
          <a:xfrm>
            <a:off x="3431746" y="4630905"/>
            <a:ext cx="0" cy="983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027B6D10-D095-4E9D-9773-DD44A181212F}"/>
              </a:ext>
            </a:extLst>
          </p:cNvPr>
          <p:cNvSpPr txBox="1"/>
          <p:nvPr/>
        </p:nvSpPr>
        <p:spPr>
          <a:xfrm>
            <a:off x="1728957" y="4927165"/>
            <a:ext cx="1345240" cy="523220"/>
          </a:xfrm>
          <a:prstGeom prst="rect">
            <a:avLst/>
          </a:prstGeom>
          <a:noFill/>
        </p:spPr>
        <p:txBody>
          <a:bodyPr wrap="none" rtlCol="0">
            <a:spAutoFit/>
          </a:bodyPr>
          <a:lstStyle/>
          <a:p>
            <a:r>
              <a:rPr kumimoji="1" lang="en-US" altLang="ja-JP" sz="1400" dirty="0"/>
              <a:t>100%</a:t>
            </a:r>
            <a:r>
              <a:rPr kumimoji="1" lang="ja-JP" altLang="en-US" sz="1400" dirty="0"/>
              <a:t>の確率で</a:t>
            </a:r>
            <a:endParaRPr kumimoji="1" lang="en-US" altLang="ja-JP" sz="1400" dirty="0"/>
          </a:p>
          <a:p>
            <a:r>
              <a:rPr lang="en-US" altLang="ja-JP" sz="1400" dirty="0"/>
              <a:t>5</a:t>
            </a:r>
            <a:r>
              <a:rPr lang="ja-JP" altLang="en-US" sz="1400" dirty="0"/>
              <a:t>ダメージ</a:t>
            </a:r>
            <a:endParaRPr kumimoji="1" lang="ja-JP" altLang="en-US" sz="1400" dirty="0"/>
          </a:p>
        </p:txBody>
      </p:sp>
      <p:pic>
        <p:nvPicPr>
          <p:cNvPr id="20" name="Picture 2" descr="コイキング">
            <a:extLst>
              <a:ext uri="{FF2B5EF4-FFF2-40B4-BE49-F238E27FC236}">
                <a16:creationId xmlns:a16="http://schemas.microsoft.com/office/drawing/2014/main" id="{1A1FC4CF-64EB-4F85-8C85-0FA0E88D9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558" y="5667387"/>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26" name="正方形/長方形 25">
            <a:extLst>
              <a:ext uri="{FF2B5EF4-FFF2-40B4-BE49-F238E27FC236}">
                <a16:creationId xmlns:a16="http://schemas.microsoft.com/office/drawing/2014/main" id="{04CFF9B6-41E4-4499-83E5-B4619B5A4C21}"/>
              </a:ext>
            </a:extLst>
          </p:cNvPr>
          <p:cNvSpPr/>
          <p:nvPr/>
        </p:nvSpPr>
        <p:spPr>
          <a:xfrm>
            <a:off x="1562444" y="2813106"/>
            <a:ext cx="874650"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77998274-FFFD-47D0-A841-C97F26131026}"/>
              </a:ext>
            </a:extLst>
          </p:cNvPr>
          <p:cNvSpPr txBox="1"/>
          <p:nvPr/>
        </p:nvSpPr>
        <p:spPr>
          <a:xfrm>
            <a:off x="1141413" y="2634151"/>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28" name="テキスト ボックス 27">
            <a:extLst>
              <a:ext uri="{FF2B5EF4-FFF2-40B4-BE49-F238E27FC236}">
                <a16:creationId xmlns:a16="http://schemas.microsoft.com/office/drawing/2014/main" id="{29999C6B-DF45-4577-81B3-2AFA057C5BCE}"/>
              </a:ext>
            </a:extLst>
          </p:cNvPr>
          <p:cNvSpPr txBox="1"/>
          <p:nvPr/>
        </p:nvSpPr>
        <p:spPr>
          <a:xfrm>
            <a:off x="1630121" y="5938938"/>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16</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29" name="テキスト ボックス 28">
            <a:extLst>
              <a:ext uri="{FF2B5EF4-FFF2-40B4-BE49-F238E27FC236}">
                <a16:creationId xmlns:a16="http://schemas.microsoft.com/office/drawing/2014/main" id="{6AC4F57C-6CC3-46D3-84E2-2B7483B1E8D1}"/>
              </a:ext>
            </a:extLst>
          </p:cNvPr>
          <p:cNvSpPr txBox="1"/>
          <p:nvPr/>
        </p:nvSpPr>
        <p:spPr>
          <a:xfrm>
            <a:off x="1152639" y="5778133"/>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32" name="正方形/長方形 31">
            <a:extLst>
              <a:ext uri="{FF2B5EF4-FFF2-40B4-BE49-F238E27FC236}">
                <a16:creationId xmlns:a16="http://schemas.microsoft.com/office/drawing/2014/main" id="{935D5FFA-18C5-4946-9271-BA7E42BB7117}"/>
              </a:ext>
            </a:extLst>
          </p:cNvPr>
          <p:cNvSpPr/>
          <p:nvPr/>
        </p:nvSpPr>
        <p:spPr>
          <a:xfrm>
            <a:off x="1573670" y="5957088"/>
            <a:ext cx="674230"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BA633937-E96A-425D-979B-2C1AFFFA4641}"/>
              </a:ext>
            </a:extLst>
          </p:cNvPr>
          <p:cNvSpPr/>
          <p:nvPr/>
        </p:nvSpPr>
        <p:spPr>
          <a:xfrm>
            <a:off x="1573670" y="5957088"/>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2FCDC9F2-D015-4D31-ACC2-CF8DD92DDC9A}"/>
              </a:ext>
            </a:extLst>
          </p:cNvPr>
          <p:cNvSpPr/>
          <p:nvPr/>
        </p:nvSpPr>
        <p:spPr>
          <a:xfrm>
            <a:off x="1562444" y="2813106"/>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CD60CB82-31FB-473C-A0BA-B9AD0BE31F9A}"/>
                  </a:ext>
                </a:extLst>
              </p:cNvPr>
              <p:cNvSpPr txBox="1"/>
              <p:nvPr/>
            </p:nvSpPr>
            <p:spPr>
              <a:xfrm>
                <a:off x="1916627" y="5445207"/>
                <a:ext cx="79175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solidFill>
                            <a:srgbClr val="FF0000"/>
                          </a:solidFill>
                          <a:latin typeface="Cambria Math" panose="02040503050406030204" pitchFamily="18" charset="0"/>
                        </a:rPr>
                        <m:t>𝑟</m:t>
                      </m:r>
                      <m:r>
                        <a:rPr kumimoji="1" lang="en-US" altLang="ja-JP" sz="1400" b="0" i="1"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42" name="テキスト ボックス 41">
                <a:extLst>
                  <a:ext uri="{FF2B5EF4-FFF2-40B4-BE49-F238E27FC236}">
                    <a16:creationId xmlns:a16="http://schemas.microsoft.com/office/drawing/2014/main" id="{CD60CB82-31FB-473C-A0BA-B9AD0BE31F9A}"/>
                  </a:ext>
                </a:extLst>
              </p:cNvPr>
              <p:cNvSpPr txBox="1">
                <a:spLocks noRot="1" noChangeAspect="1" noMove="1" noResize="1" noEditPoints="1" noAdjustHandles="1" noChangeArrowheads="1" noChangeShapeType="1" noTextEdit="1"/>
              </p:cNvSpPr>
              <p:nvPr/>
            </p:nvSpPr>
            <p:spPr>
              <a:xfrm>
                <a:off x="1916627" y="5445207"/>
                <a:ext cx="791755" cy="307777"/>
              </a:xfrm>
              <a:prstGeom prst="rect">
                <a:avLst/>
              </a:prstGeom>
              <a:blipFill>
                <a:blip r:embed="rId5"/>
                <a:stretch>
                  <a:fillRect/>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62FC104B-C77C-4566-B93F-A9AF5A9DC78C}"/>
              </a:ext>
            </a:extLst>
          </p:cNvPr>
          <p:cNvSpPr txBox="1"/>
          <p:nvPr/>
        </p:nvSpPr>
        <p:spPr>
          <a:xfrm>
            <a:off x="1754986" y="3625204"/>
            <a:ext cx="1620957" cy="523220"/>
          </a:xfrm>
          <a:prstGeom prst="rect">
            <a:avLst/>
          </a:prstGeom>
          <a:noFill/>
        </p:spPr>
        <p:txBody>
          <a:bodyPr wrap="none" rtlCol="0">
            <a:spAutoFit/>
          </a:bodyPr>
          <a:lstStyle/>
          <a:p>
            <a:r>
              <a:rPr kumimoji="1" lang="ja-JP" altLang="en-US" sz="1400" dirty="0">
                <a:solidFill>
                  <a:schemeClr val="tx1"/>
                </a:solidFill>
              </a:rPr>
              <a:t>確率</a:t>
            </a:r>
            <a:r>
              <a:rPr kumimoji="1" lang="en-US" altLang="ja-JP" sz="1400" dirty="0">
                <a:solidFill>
                  <a:schemeClr val="tx1"/>
                </a:solidFill>
              </a:rPr>
              <a:t>100%</a:t>
            </a:r>
            <a:r>
              <a:rPr lang="ja-JP" altLang="en-US" sz="1400" b="0" dirty="0">
                <a:solidFill>
                  <a:schemeClr val="tx1"/>
                </a:solidFill>
              </a:rPr>
              <a:t>で</a:t>
            </a:r>
            <a:endParaRPr lang="en-US" altLang="ja-JP" sz="1400" b="0" dirty="0">
              <a:solidFill>
                <a:schemeClr val="tx1"/>
              </a:solidFill>
            </a:endParaRPr>
          </a:p>
          <a:p>
            <a:r>
              <a:rPr lang="ja-JP" altLang="en-US" sz="1400" b="0" dirty="0" err="1">
                <a:solidFill>
                  <a:schemeClr val="tx1"/>
                </a:solidFill>
              </a:rPr>
              <a:t>たい</a:t>
            </a:r>
            <a:r>
              <a:rPr lang="ja-JP" altLang="en-US" sz="1400" b="0" dirty="0">
                <a:solidFill>
                  <a:schemeClr val="tx1"/>
                </a:solidFill>
              </a:rPr>
              <a:t>あたりを選択</a:t>
            </a:r>
            <a:endParaRPr kumimoji="1" lang="en-US" altLang="ja-JP" sz="1400" b="0" dirty="0">
              <a:solidFill>
                <a:schemeClr val="tx1"/>
              </a:solidFill>
            </a:endParaRPr>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6E770FAC-92C3-4FBE-8816-2D7E0C95C68C}"/>
                  </a:ext>
                </a:extLst>
              </p:cNvPr>
              <p:cNvSpPr txBox="1"/>
              <p:nvPr/>
            </p:nvSpPr>
            <p:spPr>
              <a:xfrm>
                <a:off x="4239010" y="2726866"/>
                <a:ext cx="6084807"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𝑇</m:t>
                          </m:r>
                        </m:sub>
                      </m:sSub>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=21</m:t>
                          </m:r>
                        </m:e>
                      </m:d>
                      <m:r>
                        <a:rPr kumimoji="1" lang="en-US" altLang="ja-JP" b="0" i="1" smtClean="0">
                          <a:latin typeface="Cambria Math" panose="02040503050406030204" pitchFamily="18" charset="0"/>
                        </a:rPr>
                        <m:t>=1×1×</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𝑇</m:t>
                              </m:r>
                            </m:sub>
                          </m:sSub>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=16</m:t>
                              </m:r>
                            </m:e>
                          </m:d>
                        </m:e>
                      </m:d>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𝑇</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16</m:t>
                          </m:r>
                        </m:e>
                      </m:d>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50" name="テキスト ボックス 49">
                <a:extLst>
                  <a:ext uri="{FF2B5EF4-FFF2-40B4-BE49-F238E27FC236}">
                    <a16:creationId xmlns:a16="http://schemas.microsoft.com/office/drawing/2014/main" id="{6E770FAC-92C3-4FBE-8816-2D7E0C95C68C}"/>
                  </a:ext>
                </a:extLst>
              </p:cNvPr>
              <p:cNvSpPr txBox="1">
                <a:spLocks noRot="1" noChangeAspect="1" noMove="1" noResize="1" noEditPoints="1" noAdjustHandles="1" noChangeArrowheads="1" noChangeShapeType="1" noTextEdit="1"/>
              </p:cNvSpPr>
              <p:nvPr/>
            </p:nvSpPr>
            <p:spPr>
              <a:xfrm>
                <a:off x="4239010" y="2726866"/>
                <a:ext cx="6084807" cy="40498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17E4597A-3C1B-4010-8174-333618024AEC}"/>
                  </a:ext>
                </a:extLst>
              </p:cNvPr>
              <p:cNvSpPr txBox="1"/>
              <p:nvPr/>
            </p:nvSpPr>
            <p:spPr>
              <a:xfrm>
                <a:off x="5458210" y="5026696"/>
                <a:ext cx="20949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𝑇</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6</m:t>
                          </m:r>
                        </m:e>
                      </m:d>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𝑇</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51" name="テキスト ボックス 50">
                <a:extLst>
                  <a:ext uri="{FF2B5EF4-FFF2-40B4-BE49-F238E27FC236}">
                    <a16:creationId xmlns:a16="http://schemas.microsoft.com/office/drawing/2014/main" id="{17E4597A-3C1B-4010-8174-333618024AEC}"/>
                  </a:ext>
                </a:extLst>
              </p:cNvPr>
              <p:cNvSpPr txBox="1">
                <a:spLocks noRot="1" noChangeAspect="1" noMove="1" noResize="1" noEditPoints="1" noAdjustHandles="1" noChangeArrowheads="1" noChangeShapeType="1" noTextEdit="1"/>
              </p:cNvSpPr>
              <p:nvPr/>
            </p:nvSpPr>
            <p:spPr>
              <a:xfrm>
                <a:off x="5458210" y="5026696"/>
                <a:ext cx="2094996" cy="369332"/>
              </a:xfrm>
              <a:prstGeom prst="rect">
                <a:avLst/>
              </a:prstGeom>
              <a:blipFill>
                <a:blip r:embed="rId7"/>
                <a:stretch>
                  <a:fillRect b="-3333"/>
                </a:stretch>
              </a:blipFill>
            </p:spPr>
            <p:txBody>
              <a:bodyPr/>
              <a:lstStyle/>
              <a:p>
                <a:r>
                  <a:rPr lang="ja-JP" altLang="en-US">
                    <a:noFill/>
                  </a:rPr>
                  <a:t> </a:t>
                </a:r>
              </a:p>
            </p:txBody>
          </p:sp>
        </mc:Fallback>
      </mc:AlternateContent>
      <p:sp>
        <p:nvSpPr>
          <p:cNvPr id="52" name="テキスト ボックス 51">
            <a:extLst>
              <a:ext uri="{FF2B5EF4-FFF2-40B4-BE49-F238E27FC236}">
                <a16:creationId xmlns:a16="http://schemas.microsoft.com/office/drawing/2014/main" id="{B545D091-580D-4C6A-9D4F-EAE3794BCB9E}"/>
              </a:ext>
            </a:extLst>
          </p:cNvPr>
          <p:cNvSpPr txBox="1"/>
          <p:nvPr/>
        </p:nvSpPr>
        <p:spPr>
          <a:xfrm>
            <a:off x="4379218" y="4122345"/>
            <a:ext cx="877163" cy="369332"/>
          </a:xfrm>
          <a:prstGeom prst="rect">
            <a:avLst/>
          </a:prstGeom>
          <a:noFill/>
        </p:spPr>
        <p:txBody>
          <a:bodyPr wrap="none" rtlCol="0">
            <a:spAutoFit/>
          </a:bodyPr>
          <a:lstStyle/>
          <a:p>
            <a:r>
              <a:rPr kumimoji="1" lang="ja-JP" altLang="en-US" dirty="0"/>
              <a:t>同様に</a:t>
            </a: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640E8C2C-DA4F-4B31-9692-F2C42ADA5208}"/>
                  </a:ext>
                </a:extLst>
              </p:cNvPr>
              <p:cNvSpPr txBox="1"/>
              <p:nvPr/>
            </p:nvSpPr>
            <p:spPr>
              <a:xfrm>
                <a:off x="5458210" y="4101089"/>
                <a:ext cx="23514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𝑇</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16</m:t>
                          </m:r>
                        </m:e>
                      </m:d>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𝑇</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11</m:t>
                          </m:r>
                        </m:e>
                      </m:d>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53" name="テキスト ボックス 52">
                <a:extLst>
                  <a:ext uri="{FF2B5EF4-FFF2-40B4-BE49-F238E27FC236}">
                    <a16:creationId xmlns:a16="http://schemas.microsoft.com/office/drawing/2014/main" id="{640E8C2C-DA4F-4B31-9692-F2C42ADA5208}"/>
                  </a:ext>
                </a:extLst>
              </p:cNvPr>
              <p:cNvSpPr txBox="1">
                <a:spLocks noRot="1" noChangeAspect="1" noMove="1" noResize="1" noEditPoints="1" noAdjustHandles="1" noChangeArrowheads="1" noChangeShapeType="1" noTextEdit="1"/>
              </p:cNvSpPr>
              <p:nvPr/>
            </p:nvSpPr>
            <p:spPr>
              <a:xfrm>
                <a:off x="5458210" y="4101089"/>
                <a:ext cx="2351477" cy="369332"/>
              </a:xfrm>
              <a:prstGeom prst="rect">
                <a:avLst/>
              </a:prstGeom>
              <a:blipFill>
                <a:blip r:embed="rId8"/>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2C0560AD-9516-46B8-AC1E-7ACE9E508698}"/>
                  </a:ext>
                </a:extLst>
              </p:cNvPr>
              <p:cNvSpPr txBox="1"/>
              <p:nvPr/>
            </p:nvSpPr>
            <p:spPr>
              <a:xfrm>
                <a:off x="5458210" y="4563892"/>
                <a:ext cx="22232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𝑇</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11</m:t>
                          </m:r>
                        </m:e>
                      </m:d>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𝑇</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6</m:t>
                          </m:r>
                        </m:e>
                      </m:d>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54" name="テキスト ボックス 53">
                <a:extLst>
                  <a:ext uri="{FF2B5EF4-FFF2-40B4-BE49-F238E27FC236}">
                    <a16:creationId xmlns:a16="http://schemas.microsoft.com/office/drawing/2014/main" id="{2C0560AD-9516-46B8-AC1E-7ACE9E508698}"/>
                  </a:ext>
                </a:extLst>
              </p:cNvPr>
              <p:cNvSpPr txBox="1">
                <a:spLocks noRot="1" noChangeAspect="1" noMove="1" noResize="1" noEditPoints="1" noAdjustHandles="1" noChangeArrowheads="1" noChangeShapeType="1" noTextEdit="1"/>
              </p:cNvSpPr>
              <p:nvPr/>
            </p:nvSpPr>
            <p:spPr>
              <a:xfrm>
                <a:off x="5458210" y="4563892"/>
                <a:ext cx="2223236" cy="369332"/>
              </a:xfrm>
              <a:prstGeom prst="rect">
                <a:avLst/>
              </a:prstGeom>
              <a:blipFill>
                <a:blip r:embed="rId9"/>
                <a:stretch>
                  <a:fillRect b="-3333"/>
                </a:stretch>
              </a:blipFill>
            </p:spPr>
            <p:txBody>
              <a:bodyPr/>
              <a:lstStyle/>
              <a:p>
                <a:r>
                  <a:rPr lang="ja-JP" altLang="en-US">
                    <a:noFill/>
                  </a:rPr>
                  <a:t> </a:t>
                </a:r>
              </a:p>
            </p:txBody>
          </p:sp>
        </mc:Fallback>
      </mc:AlternateContent>
      <p:sp>
        <p:nvSpPr>
          <p:cNvPr id="55" name="テキスト ボックス 54">
            <a:extLst>
              <a:ext uri="{FF2B5EF4-FFF2-40B4-BE49-F238E27FC236}">
                <a16:creationId xmlns:a16="http://schemas.microsoft.com/office/drawing/2014/main" id="{671052FD-95B8-4ED8-9FE8-DC2434A2C4CF}"/>
              </a:ext>
            </a:extLst>
          </p:cNvPr>
          <p:cNvSpPr txBox="1"/>
          <p:nvPr/>
        </p:nvSpPr>
        <p:spPr>
          <a:xfrm>
            <a:off x="4239010" y="2226692"/>
            <a:ext cx="6878806" cy="369332"/>
          </a:xfrm>
          <a:prstGeom prst="rect">
            <a:avLst/>
          </a:prstGeom>
          <a:noFill/>
        </p:spPr>
        <p:txBody>
          <a:bodyPr wrap="none" rtlCol="0">
            <a:spAutoFit/>
          </a:bodyPr>
          <a:lstStyle/>
          <a:p>
            <a:r>
              <a:rPr lang="ja-JP" altLang="en-US" dirty="0"/>
              <a:t>まずはそれぞれの状態に対してベルマン方程式を書き下してみる</a:t>
            </a:r>
            <a:endParaRPr kumimoji="1" lang="ja-JP" altLang="en-US" dirty="0"/>
          </a:p>
        </p:txBody>
      </p:sp>
      <p:cxnSp>
        <p:nvCxnSpPr>
          <p:cNvPr id="57" name="直線矢印コネクタ 56">
            <a:extLst>
              <a:ext uri="{FF2B5EF4-FFF2-40B4-BE49-F238E27FC236}">
                <a16:creationId xmlns:a16="http://schemas.microsoft.com/office/drawing/2014/main" id="{20760663-44BB-4F0D-A3D9-C91B9D31270F}"/>
              </a:ext>
            </a:extLst>
          </p:cNvPr>
          <p:cNvCxnSpPr/>
          <p:nvPr/>
        </p:nvCxnSpPr>
        <p:spPr>
          <a:xfrm flipV="1">
            <a:off x="5687332" y="3051595"/>
            <a:ext cx="180975" cy="28827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BB66903D-2979-4069-8090-D94200DC61D9}"/>
              </a:ext>
            </a:extLst>
          </p:cNvPr>
          <p:cNvSpPr txBox="1"/>
          <p:nvPr/>
        </p:nvSpPr>
        <p:spPr>
          <a:xfrm>
            <a:off x="4320331" y="3319932"/>
            <a:ext cx="1569660" cy="369332"/>
          </a:xfrm>
          <a:prstGeom prst="rect">
            <a:avLst/>
          </a:prstGeom>
          <a:noFill/>
        </p:spPr>
        <p:txBody>
          <a:bodyPr wrap="none" rtlCol="0">
            <a:spAutoFit/>
          </a:bodyPr>
          <a:lstStyle/>
          <a:p>
            <a:r>
              <a:rPr kumimoji="1" lang="ja-JP" altLang="en-US" dirty="0"/>
              <a:t>行動選択確率</a:t>
            </a:r>
          </a:p>
        </p:txBody>
      </p:sp>
      <p:cxnSp>
        <p:nvCxnSpPr>
          <p:cNvPr id="59" name="直線矢印コネクタ 58">
            <a:extLst>
              <a:ext uri="{FF2B5EF4-FFF2-40B4-BE49-F238E27FC236}">
                <a16:creationId xmlns:a16="http://schemas.microsoft.com/office/drawing/2014/main" id="{9492A722-360D-4588-92CD-F9DA1B8659D8}"/>
              </a:ext>
            </a:extLst>
          </p:cNvPr>
          <p:cNvCxnSpPr>
            <a:cxnSpLocks/>
          </p:cNvCxnSpPr>
          <p:nvPr/>
        </p:nvCxnSpPr>
        <p:spPr>
          <a:xfrm flipH="1" flipV="1">
            <a:off x="6276975" y="3086612"/>
            <a:ext cx="206009" cy="17607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F75B053D-A802-48E9-931F-83A0085305F3}"/>
              </a:ext>
            </a:extLst>
          </p:cNvPr>
          <p:cNvSpPr txBox="1"/>
          <p:nvPr/>
        </p:nvSpPr>
        <p:spPr>
          <a:xfrm>
            <a:off x="6284773" y="3319932"/>
            <a:ext cx="1569660" cy="369332"/>
          </a:xfrm>
          <a:prstGeom prst="rect">
            <a:avLst/>
          </a:prstGeom>
          <a:noFill/>
        </p:spPr>
        <p:txBody>
          <a:bodyPr wrap="none" rtlCol="0">
            <a:spAutoFit/>
          </a:bodyPr>
          <a:lstStyle/>
          <a:p>
            <a:r>
              <a:rPr lang="ja-JP" altLang="en-US" dirty="0"/>
              <a:t>状態遷移</a:t>
            </a:r>
            <a:r>
              <a:rPr kumimoji="1" lang="ja-JP" altLang="en-US" dirty="0"/>
              <a:t>確率</a:t>
            </a:r>
          </a:p>
        </p:txBody>
      </p:sp>
      <p:sp>
        <p:nvSpPr>
          <p:cNvPr id="64" name="正方形/長方形 63">
            <a:extLst>
              <a:ext uri="{FF2B5EF4-FFF2-40B4-BE49-F238E27FC236}">
                <a16:creationId xmlns:a16="http://schemas.microsoft.com/office/drawing/2014/main" id="{178E87BD-EE32-4C07-9A75-071610447E21}"/>
              </a:ext>
            </a:extLst>
          </p:cNvPr>
          <p:cNvSpPr/>
          <p:nvPr/>
        </p:nvSpPr>
        <p:spPr>
          <a:xfrm>
            <a:off x="745681" y="932558"/>
            <a:ext cx="10515600" cy="369332"/>
          </a:xfrm>
          <a:prstGeom prst="rect">
            <a:avLst/>
          </a:prstGeom>
        </p:spPr>
        <p:txBody>
          <a:bodyPr wrap="square">
            <a:spAutoFit/>
          </a:bodyPr>
          <a:lstStyle/>
          <a:p>
            <a:r>
              <a:rPr lang="ja-JP" altLang="en-US" dirty="0"/>
              <a:t>簡単な場合には，ベルマン方程式を解析的に解くことができる</a:t>
            </a:r>
            <a:endParaRPr lang="en-US" altLang="ja-JP" dirty="0"/>
          </a:p>
        </p:txBody>
      </p:sp>
      <p:sp>
        <p:nvSpPr>
          <p:cNvPr id="7" name="スライド番号プレースホルダー 6">
            <a:extLst>
              <a:ext uri="{FF2B5EF4-FFF2-40B4-BE49-F238E27FC236}">
                <a16:creationId xmlns:a16="http://schemas.microsoft.com/office/drawing/2014/main" id="{0EAC4263-68B1-4B92-9BAE-3C0A049577F8}"/>
              </a:ext>
            </a:extLst>
          </p:cNvPr>
          <p:cNvSpPr>
            <a:spLocks noGrp="1"/>
          </p:cNvSpPr>
          <p:nvPr>
            <p:ph type="sldNum" sz="quarter" idx="12"/>
          </p:nvPr>
        </p:nvSpPr>
        <p:spPr/>
        <p:txBody>
          <a:bodyPr/>
          <a:lstStyle/>
          <a:p>
            <a:fld id="{B11AD403-313C-9548-90A1-3BB45CD64373}" type="slidenum">
              <a:rPr lang="ja-JP" altLang="en-US" smtClean="0"/>
              <a:pPr/>
              <a:t>22</a:t>
            </a:fld>
            <a:endParaRPr lang="ja-JP" altLang="en-US"/>
          </a:p>
        </p:txBody>
      </p:sp>
    </p:spTree>
    <p:extLst>
      <p:ext uri="{BB962C8B-B14F-4D97-AF65-F5344CB8AC3E}">
        <p14:creationId xmlns:p14="http://schemas.microsoft.com/office/powerpoint/2010/main" val="1131770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8E161B-8523-441A-AA2C-F44D10C5FB89}"/>
              </a:ext>
            </a:extLst>
          </p:cNvPr>
          <p:cNvSpPr>
            <a:spLocks noGrp="1"/>
          </p:cNvSpPr>
          <p:nvPr>
            <p:ph type="title"/>
          </p:nvPr>
        </p:nvSpPr>
        <p:spPr/>
        <p:txBody>
          <a:bodyPr>
            <a:normAutofit fontScale="90000"/>
          </a:bodyPr>
          <a:lstStyle/>
          <a:p>
            <a:r>
              <a:rPr kumimoji="1" lang="ja-JP" altLang="en-US" dirty="0"/>
              <a:t>ベルマン方程式を解いてみる</a:t>
            </a:r>
            <a:r>
              <a:rPr lang="ja-JP" altLang="en-US" dirty="0"/>
              <a:t>①</a:t>
            </a:r>
            <a:endParaRPr kumimoji="1" lang="ja-JP" altLang="en-US" dirty="0"/>
          </a:p>
        </p:txBody>
      </p:sp>
      <p:sp>
        <p:nvSpPr>
          <p:cNvPr id="4" name="テキスト ボックス 3">
            <a:extLst>
              <a:ext uri="{FF2B5EF4-FFF2-40B4-BE49-F238E27FC236}">
                <a16:creationId xmlns:a16="http://schemas.microsoft.com/office/drawing/2014/main" id="{A9B096AF-D77F-4484-9E00-6697421E673A}"/>
              </a:ext>
            </a:extLst>
          </p:cNvPr>
          <p:cNvSpPr txBox="1"/>
          <p:nvPr/>
        </p:nvSpPr>
        <p:spPr>
          <a:xfrm>
            <a:off x="1618895" y="1812941"/>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1/21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5" name="円/楕円 4">
            <a:extLst>
              <a:ext uri="{FF2B5EF4-FFF2-40B4-BE49-F238E27FC236}">
                <a16:creationId xmlns:a16="http://schemas.microsoft.com/office/drawing/2014/main" id="{C0B65C28-472D-4BE5-BCB4-1374A59349B9}"/>
              </a:ext>
            </a:extLst>
          </p:cNvPr>
          <p:cNvSpPr/>
          <p:nvPr/>
        </p:nvSpPr>
        <p:spPr>
          <a:xfrm>
            <a:off x="3062161" y="1653199"/>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2581461C-DE2D-438E-9E9F-4FD53712AEC5}"/>
              </a:ext>
            </a:extLst>
          </p:cNvPr>
          <p:cNvSpPr/>
          <p:nvPr/>
        </p:nvSpPr>
        <p:spPr>
          <a:xfrm>
            <a:off x="3065986" y="4632645"/>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D4958734-4D36-4260-85DA-598A0208FAED}"/>
              </a:ext>
            </a:extLst>
          </p:cNvPr>
          <p:cNvSpPr/>
          <p:nvPr/>
        </p:nvSpPr>
        <p:spPr>
          <a:xfrm>
            <a:off x="3291538" y="3368474"/>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1" name="Picture 2" descr="コイキング">
            <a:extLst>
              <a:ext uri="{FF2B5EF4-FFF2-40B4-BE49-F238E27FC236}">
                <a16:creationId xmlns:a16="http://schemas.microsoft.com/office/drawing/2014/main" id="{2B8B5DEC-7F30-4952-ABED-B7A106C24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395" y="1659662"/>
            <a:ext cx="650081" cy="65008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ピカチュウ">
            <a:extLst>
              <a:ext uri="{FF2B5EF4-FFF2-40B4-BE49-F238E27FC236}">
                <a16:creationId xmlns:a16="http://schemas.microsoft.com/office/drawing/2014/main" id="{973C5A4C-8EEC-485A-95A7-1E345D18C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57" y="3070271"/>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13" name="四角形: 角を丸くする 12">
            <a:extLst>
              <a:ext uri="{FF2B5EF4-FFF2-40B4-BE49-F238E27FC236}">
                <a16:creationId xmlns:a16="http://schemas.microsoft.com/office/drawing/2014/main" id="{1FDEE70A-E8EB-423C-86F1-7B77AA3623AA}"/>
              </a:ext>
            </a:extLst>
          </p:cNvPr>
          <p:cNvSpPr/>
          <p:nvPr/>
        </p:nvSpPr>
        <p:spPr>
          <a:xfrm>
            <a:off x="823139" y="3310664"/>
            <a:ext cx="1716197" cy="373787"/>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latin typeface="PKMN Regular" panose="02000600000000000000" pitchFamily="2" charset="-128"/>
                <a:ea typeface="PKMN Regular" panose="02000600000000000000" pitchFamily="2" charset="-128"/>
                <a:cs typeface="PKMN Regular" panose="02000600000000000000" pitchFamily="2" charset="-128"/>
              </a:rPr>
              <a:t>ピカチュウの　</a:t>
            </a: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たいあたり！</a:t>
            </a:r>
          </a:p>
        </p:txBody>
      </p:sp>
      <p:cxnSp>
        <p:nvCxnSpPr>
          <p:cNvPr id="16" name="直線矢印コネクタ 15">
            <a:extLst>
              <a:ext uri="{FF2B5EF4-FFF2-40B4-BE49-F238E27FC236}">
                <a16:creationId xmlns:a16="http://schemas.microsoft.com/office/drawing/2014/main" id="{41BB1267-23B2-492F-911D-A716C7F63E87}"/>
              </a:ext>
            </a:extLst>
          </p:cNvPr>
          <p:cNvCxnSpPr>
            <a:stCxn id="5" idx="4"/>
            <a:endCxn id="9" idx="0"/>
          </p:cNvCxnSpPr>
          <p:nvPr/>
        </p:nvCxnSpPr>
        <p:spPr>
          <a:xfrm>
            <a:off x="3427921" y="2384719"/>
            <a:ext cx="3825" cy="983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080779E9-C834-4B4A-92A5-B6A5A6A04F0F}"/>
              </a:ext>
            </a:extLst>
          </p:cNvPr>
          <p:cNvCxnSpPr>
            <a:stCxn id="9" idx="4"/>
            <a:endCxn id="6" idx="0"/>
          </p:cNvCxnSpPr>
          <p:nvPr/>
        </p:nvCxnSpPr>
        <p:spPr>
          <a:xfrm>
            <a:off x="3431746" y="3648890"/>
            <a:ext cx="0" cy="983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027B6D10-D095-4E9D-9773-DD44A181212F}"/>
              </a:ext>
            </a:extLst>
          </p:cNvPr>
          <p:cNvSpPr txBox="1"/>
          <p:nvPr/>
        </p:nvSpPr>
        <p:spPr>
          <a:xfrm>
            <a:off x="1728957" y="3945150"/>
            <a:ext cx="1345240" cy="523220"/>
          </a:xfrm>
          <a:prstGeom prst="rect">
            <a:avLst/>
          </a:prstGeom>
          <a:noFill/>
        </p:spPr>
        <p:txBody>
          <a:bodyPr wrap="none" rtlCol="0">
            <a:spAutoFit/>
          </a:bodyPr>
          <a:lstStyle/>
          <a:p>
            <a:r>
              <a:rPr kumimoji="1" lang="en-US" altLang="ja-JP" sz="1400" dirty="0"/>
              <a:t>100%</a:t>
            </a:r>
            <a:r>
              <a:rPr kumimoji="1" lang="ja-JP" altLang="en-US" sz="1400" dirty="0"/>
              <a:t>の確率で</a:t>
            </a:r>
            <a:endParaRPr kumimoji="1" lang="en-US" altLang="ja-JP" sz="1400" dirty="0"/>
          </a:p>
          <a:p>
            <a:r>
              <a:rPr lang="en-US" altLang="ja-JP" sz="1400" dirty="0"/>
              <a:t>5</a:t>
            </a:r>
            <a:r>
              <a:rPr lang="ja-JP" altLang="en-US" sz="1400" dirty="0"/>
              <a:t>ダメージ</a:t>
            </a:r>
            <a:endParaRPr kumimoji="1" lang="ja-JP" altLang="en-US" sz="1400" dirty="0"/>
          </a:p>
        </p:txBody>
      </p:sp>
      <p:pic>
        <p:nvPicPr>
          <p:cNvPr id="20" name="Picture 2" descr="コイキング">
            <a:extLst>
              <a:ext uri="{FF2B5EF4-FFF2-40B4-BE49-F238E27FC236}">
                <a16:creationId xmlns:a16="http://schemas.microsoft.com/office/drawing/2014/main" id="{1A1FC4CF-64EB-4F85-8C85-0FA0E88D99D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02558" y="4685372"/>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26" name="正方形/長方形 25">
            <a:extLst>
              <a:ext uri="{FF2B5EF4-FFF2-40B4-BE49-F238E27FC236}">
                <a16:creationId xmlns:a16="http://schemas.microsoft.com/office/drawing/2014/main" id="{04CFF9B6-41E4-4499-83E5-B4619B5A4C21}"/>
              </a:ext>
            </a:extLst>
          </p:cNvPr>
          <p:cNvSpPr/>
          <p:nvPr/>
        </p:nvSpPr>
        <p:spPr>
          <a:xfrm>
            <a:off x="1562444" y="1831091"/>
            <a:ext cx="56451" cy="153611"/>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77998274-FFFD-47D0-A841-C97F26131026}"/>
              </a:ext>
            </a:extLst>
          </p:cNvPr>
          <p:cNvSpPr txBox="1"/>
          <p:nvPr/>
        </p:nvSpPr>
        <p:spPr>
          <a:xfrm>
            <a:off x="1141413" y="1652136"/>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28" name="テキスト ボックス 27">
            <a:extLst>
              <a:ext uri="{FF2B5EF4-FFF2-40B4-BE49-F238E27FC236}">
                <a16:creationId xmlns:a16="http://schemas.microsoft.com/office/drawing/2014/main" id="{29999C6B-DF45-4577-81B3-2AFA057C5BCE}"/>
              </a:ext>
            </a:extLst>
          </p:cNvPr>
          <p:cNvSpPr txBox="1"/>
          <p:nvPr/>
        </p:nvSpPr>
        <p:spPr>
          <a:xfrm>
            <a:off x="1630121" y="4956923"/>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0</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29" name="テキスト ボックス 28">
            <a:extLst>
              <a:ext uri="{FF2B5EF4-FFF2-40B4-BE49-F238E27FC236}">
                <a16:creationId xmlns:a16="http://schemas.microsoft.com/office/drawing/2014/main" id="{6AC4F57C-6CC3-46D3-84E2-2B7483B1E8D1}"/>
              </a:ext>
            </a:extLst>
          </p:cNvPr>
          <p:cNvSpPr txBox="1"/>
          <p:nvPr/>
        </p:nvSpPr>
        <p:spPr>
          <a:xfrm>
            <a:off x="1152639" y="4796118"/>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33" name="正方形/長方形 32">
            <a:extLst>
              <a:ext uri="{FF2B5EF4-FFF2-40B4-BE49-F238E27FC236}">
                <a16:creationId xmlns:a16="http://schemas.microsoft.com/office/drawing/2014/main" id="{BA633937-E96A-425D-979B-2C1AFFFA4641}"/>
              </a:ext>
            </a:extLst>
          </p:cNvPr>
          <p:cNvSpPr/>
          <p:nvPr/>
        </p:nvSpPr>
        <p:spPr>
          <a:xfrm>
            <a:off x="1573670" y="4975073"/>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2FCDC9F2-D015-4D31-ACC2-CF8DD92DDC9A}"/>
              </a:ext>
            </a:extLst>
          </p:cNvPr>
          <p:cNvSpPr/>
          <p:nvPr/>
        </p:nvSpPr>
        <p:spPr>
          <a:xfrm>
            <a:off x="1562444" y="1831091"/>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CD60CB82-31FB-473C-A0BA-B9AD0BE31F9A}"/>
                  </a:ext>
                </a:extLst>
              </p:cNvPr>
              <p:cNvSpPr txBox="1"/>
              <p:nvPr/>
            </p:nvSpPr>
            <p:spPr>
              <a:xfrm>
                <a:off x="1916627" y="4463192"/>
                <a:ext cx="75648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solidFill>
                            <a:srgbClr val="FF0000"/>
                          </a:solidFill>
                          <a:latin typeface="Cambria Math" panose="02040503050406030204" pitchFamily="18" charset="0"/>
                        </a:rPr>
                        <m:t>𝑟</m:t>
                      </m:r>
                      <m:r>
                        <a:rPr kumimoji="1" lang="en-US" altLang="ja-JP" sz="1400" b="0" i="1" smtClean="0">
                          <a:solidFill>
                            <a:srgbClr val="FF0000"/>
                          </a:solidFill>
                          <a:latin typeface="Cambria Math" panose="02040503050406030204" pitchFamily="18" charset="0"/>
                        </a:rPr>
                        <m:t>=10</m:t>
                      </m:r>
                    </m:oMath>
                  </m:oMathPara>
                </a14:m>
                <a:endParaRPr kumimoji="1" lang="ja-JP" altLang="en-US" sz="1400" dirty="0">
                  <a:solidFill>
                    <a:srgbClr val="FF0000"/>
                  </a:solidFill>
                </a:endParaRPr>
              </a:p>
            </p:txBody>
          </p:sp>
        </mc:Choice>
        <mc:Fallback xmlns="">
          <p:sp>
            <p:nvSpPr>
              <p:cNvPr id="42" name="テキスト ボックス 41">
                <a:extLst>
                  <a:ext uri="{FF2B5EF4-FFF2-40B4-BE49-F238E27FC236}">
                    <a16:creationId xmlns:a16="http://schemas.microsoft.com/office/drawing/2014/main" id="{CD60CB82-31FB-473C-A0BA-B9AD0BE31F9A}"/>
                  </a:ext>
                </a:extLst>
              </p:cNvPr>
              <p:cNvSpPr txBox="1">
                <a:spLocks noRot="1" noChangeAspect="1" noMove="1" noResize="1" noEditPoints="1" noAdjustHandles="1" noChangeArrowheads="1" noChangeShapeType="1" noTextEdit="1"/>
              </p:cNvSpPr>
              <p:nvPr/>
            </p:nvSpPr>
            <p:spPr>
              <a:xfrm>
                <a:off x="1916627" y="4463192"/>
                <a:ext cx="756489" cy="307777"/>
              </a:xfrm>
              <a:prstGeom prst="rect">
                <a:avLst/>
              </a:prstGeom>
              <a:blipFill>
                <a:blip r:embed="rId6"/>
                <a:stretch>
                  <a:fillRect/>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62FC104B-C77C-4566-B93F-A9AF5A9DC78C}"/>
              </a:ext>
            </a:extLst>
          </p:cNvPr>
          <p:cNvSpPr txBox="1"/>
          <p:nvPr/>
        </p:nvSpPr>
        <p:spPr>
          <a:xfrm>
            <a:off x="1754986" y="2643189"/>
            <a:ext cx="1620957" cy="523220"/>
          </a:xfrm>
          <a:prstGeom prst="rect">
            <a:avLst/>
          </a:prstGeom>
          <a:noFill/>
        </p:spPr>
        <p:txBody>
          <a:bodyPr wrap="none" rtlCol="0">
            <a:spAutoFit/>
          </a:bodyPr>
          <a:lstStyle/>
          <a:p>
            <a:r>
              <a:rPr kumimoji="1" lang="ja-JP" altLang="en-US" sz="1400" dirty="0">
                <a:solidFill>
                  <a:schemeClr val="tx1"/>
                </a:solidFill>
              </a:rPr>
              <a:t>確率</a:t>
            </a:r>
            <a:r>
              <a:rPr kumimoji="1" lang="en-US" altLang="ja-JP" sz="1400" dirty="0">
                <a:solidFill>
                  <a:schemeClr val="tx1"/>
                </a:solidFill>
              </a:rPr>
              <a:t>100%</a:t>
            </a:r>
            <a:r>
              <a:rPr lang="ja-JP" altLang="en-US" sz="1400" b="0" dirty="0">
                <a:solidFill>
                  <a:schemeClr val="tx1"/>
                </a:solidFill>
              </a:rPr>
              <a:t>で</a:t>
            </a:r>
            <a:endParaRPr lang="en-US" altLang="ja-JP" sz="1400" b="0" dirty="0">
              <a:solidFill>
                <a:schemeClr val="tx1"/>
              </a:solidFill>
            </a:endParaRPr>
          </a:p>
          <a:p>
            <a:r>
              <a:rPr lang="ja-JP" altLang="en-US" sz="1400" b="0" dirty="0" err="1">
                <a:solidFill>
                  <a:schemeClr val="tx1"/>
                </a:solidFill>
              </a:rPr>
              <a:t>たい</a:t>
            </a:r>
            <a:r>
              <a:rPr lang="ja-JP" altLang="en-US" sz="1400" b="0" dirty="0">
                <a:solidFill>
                  <a:schemeClr val="tx1"/>
                </a:solidFill>
              </a:rPr>
              <a:t>あたりを選択</a:t>
            </a:r>
            <a:endParaRPr kumimoji="1" lang="en-US" altLang="ja-JP" sz="1400" b="0" dirty="0">
              <a:solidFill>
                <a:schemeClr val="tx1"/>
              </a:solidFill>
            </a:endParaRPr>
          </a:p>
        </p:txBody>
      </p:sp>
      <p:sp>
        <p:nvSpPr>
          <p:cNvPr id="55" name="テキスト ボックス 54">
            <a:extLst>
              <a:ext uri="{FF2B5EF4-FFF2-40B4-BE49-F238E27FC236}">
                <a16:creationId xmlns:a16="http://schemas.microsoft.com/office/drawing/2014/main" id="{671052FD-95B8-4ED8-9FE8-DC2434A2C4CF}"/>
              </a:ext>
            </a:extLst>
          </p:cNvPr>
          <p:cNvSpPr txBox="1"/>
          <p:nvPr/>
        </p:nvSpPr>
        <p:spPr>
          <a:xfrm>
            <a:off x="4348621" y="1452085"/>
            <a:ext cx="3467616" cy="338554"/>
          </a:xfrm>
          <a:prstGeom prst="rect">
            <a:avLst/>
          </a:prstGeom>
          <a:noFill/>
        </p:spPr>
        <p:txBody>
          <a:bodyPr wrap="none" rtlCol="0">
            <a:spAutoFit/>
          </a:bodyPr>
          <a:lstStyle/>
          <a:p>
            <a:r>
              <a:rPr lang="ja-JP" altLang="en-US" sz="1600" dirty="0"/>
              <a:t>終端状態では大きな報酬がもらえる</a:t>
            </a:r>
            <a:endParaRPr kumimoji="1" lang="ja-JP" altLang="en-US" sz="1600" dirty="0"/>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7A3FB3E5-E760-48F8-AEF9-629F82F9D6C6}"/>
                  </a:ext>
                </a:extLst>
              </p:cNvPr>
              <p:cNvSpPr txBox="1"/>
              <p:nvPr/>
            </p:nvSpPr>
            <p:spPr>
              <a:xfrm>
                <a:off x="4391410" y="1834593"/>
                <a:ext cx="5783443"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𝑇</m:t>
                          </m:r>
                        </m:sub>
                      </m:sSub>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=1×1×</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10+</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𝑇</m:t>
                              </m:r>
                            </m:sub>
                          </m:sSub>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=0</m:t>
                              </m:r>
                            </m:e>
                          </m:d>
                        </m:e>
                      </m:d>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𝑇</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e>
                      </m:d>
                      <m:r>
                        <a:rPr kumimoji="1" lang="en-US" altLang="ja-JP" b="0" i="1" smtClean="0">
                          <a:latin typeface="Cambria Math" panose="02040503050406030204" pitchFamily="18" charset="0"/>
                        </a:rPr>
                        <m:t>+10</m:t>
                      </m:r>
                    </m:oMath>
                  </m:oMathPara>
                </a14:m>
                <a:endParaRPr kumimoji="1" lang="ja-JP" altLang="en-US" dirty="0"/>
              </a:p>
            </p:txBody>
          </p:sp>
        </mc:Choice>
        <mc:Fallback xmlns="">
          <p:sp>
            <p:nvSpPr>
              <p:cNvPr id="30" name="テキスト ボックス 29">
                <a:extLst>
                  <a:ext uri="{FF2B5EF4-FFF2-40B4-BE49-F238E27FC236}">
                    <a16:creationId xmlns:a16="http://schemas.microsoft.com/office/drawing/2014/main" id="{7A3FB3E5-E760-48F8-AEF9-629F82F9D6C6}"/>
                  </a:ext>
                </a:extLst>
              </p:cNvPr>
              <p:cNvSpPr txBox="1">
                <a:spLocks noRot="1" noChangeAspect="1" noMove="1" noResize="1" noEditPoints="1" noAdjustHandles="1" noChangeArrowheads="1" noChangeShapeType="1" noTextEdit="1"/>
              </p:cNvSpPr>
              <p:nvPr/>
            </p:nvSpPr>
            <p:spPr>
              <a:xfrm>
                <a:off x="4391410" y="1834593"/>
                <a:ext cx="5783443" cy="40498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D94C3B17-C38E-491F-9677-2E3782113373}"/>
                  </a:ext>
                </a:extLst>
              </p:cNvPr>
              <p:cNvSpPr txBox="1"/>
              <p:nvPr/>
            </p:nvSpPr>
            <p:spPr>
              <a:xfrm>
                <a:off x="4391410" y="2762342"/>
                <a:ext cx="12496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𝑇</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e>
                      </m:d>
                      <m:r>
                        <a:rPr kumimoji="1" lang="en-US" altLang="ja-JP" b="0" i="1" smtClean="0">
                          <a:latin typeface="Cambria Math" panose="02040503050406030204" pitchFamily="18" charset="0"/>
                        </a:rPr>
                        <m:t>=0</m:t>
                      </m:r>
                    </m:oMath>
                  </m:oMathPara>
                </a14:m>
                <a:endParaRPr kumimoji="1" lang="ja-JP" altLang="en-US" dirty="0"/>
              </a:p>
            </p:txBody>
          </p:sp>
        </mc:Choice>
        <mc:Fallback xmlns="">
          <p:sp>
            <p:nvSpPr>
              <p:cNvPr id="31" name="テキスト ボックス 30">
                <a:extLst>
                  <a:ext uri="{FF2B5EF4-FFF2-40B4-BE49-F238E27FC236}">
                    <a16:creationId xmlns:a16="http://schemas.microsoft.com/office/drawing/2014/main" id="{D94C3B17-C38E-491F-9677-2E3782113373}"/>
                  </a:ext>
                </a:extLst>
              </p:cNvPr>
              <p:cNvSpPr txBox="1">
                <a:spLocks noRot="1" noChangeAspect="1" noMove="1" noResize="1" noEditPoints="1" noAdjustHandles="1" noChangeArrowheads="1" noChangeShapeType="1" noTextEdit="1"/>
              </p:cNvSpPr>
              <p:nvPr/>
            </p:nvSpPr>
            <p:spPr>
              <a:xfrm>
                <a:off x="4391410" y="2762342"/>
                <a:ext cx="1249636" cy="369332"/>
              </a:xfrm>
              <a:prstGeom prst="rect">
                <a:avLst/>
              </a:prstGeom>
              <a:blipFill>
                <a:blip r:embed="rId8"/>
                <a:stretch>
                  <a:fillRect/>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FC8C167A-46BB-4412-8A8F-EA0325C1E6FB}"/>
              </a:ext>
            </a:extLst>
          </p:cNvPr>
          <p:cNvSpPr txBox="1"/>
          <p:nvPr/>
        </p:nvSpPr>
        <p:spPr>
          <a:xfrm>
            <a:off x="4348621" y="2407418"/>
            <a:ext cx="4528804" cy="338554"/>
          </a:xfrm>
          <a:prstGeom prst="rect">
            <a:avLst/>
          </a:prstGeom>
          <a:noFill/>
        </p:spPr>
        <p:txBody>
          <a:bodyPr wrap="none" rtlCol="0">
            <a:spAutoFit/>
          </a:bodyPr>
          <a:lstStyle/>
          <a:p>
            <a:r>
              <a:rPr lang="ja-JP" altLang="en-US" sz="1600" dirty="0"/>
              <a:t>終端状態に達した</a:t>
            </a:r>
            <a:r>
              <a:rPr kumimoji="1" lang="ja-JP" altLang="en-US" sz="1600" dirty="0"/>
              <a:t>以降は報酬が発生しないので，</a:t>
            </a:r>
          </a:p>
        </p:txBody>
      </p:sp>
      <p:sp>
        <p:nvSpPr>
          <p:cNvPr id="7" name="テキスト ボックス 6">
            <a:extLst>
              <a:ext uri="{FF2B5EF4-FFF2-40B4-BE49-F238E27FC236}">
                <a16:creationId xmlns:a16="http://schemas.microsoft.com/office/drawing/2014/main" id="{208FCE39-4546-4C42-B398-21F20C985477}"/>
              </a:ext>
            </a:extLst>
          </p:cNvPr>
          <p:cNvSpPr txBox="1"/>
          <p:nvPr/>
        </p:nvSpPr>
        <p:spPr>
          <a:xfrm>
            <a:off x="4391410" y="3352197"/>
            <a:ext cx="5711820" cy="338554"/>
          </a:xfrm>
          <a:prstGeom prst="rect">
            <a:avLst/>
          </a:prstGeom>
          <a:noFill/>
        </p:spPr>
        <p:txBody>
          <a:bodyPr wrap="none" rtlCol="0">
            <a:spAutoFit/>
          </a:bodyPr>
          <a:lstStyle/>
          <a:p>
            <a:r>
              <a:rPr lang="ja-JP" altLang="en-US" sz="1600" dirty="0"/>
              <a:t>あとは終端状態から逆に辿って，具体的な数値を求めていこう</a:t>
            </a:r>
            <a:endParaRPr kumimoji="1" lang="ja-JP" altLang="en-US" sz="1600"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2517719C-203C-4718-9FD6-43768935AB89}"/>
                  </a:ext>
                </a:extLst>
              </p:cNvPr>
              <p:cNvSpPr txBox="1"/>
              <p:nvPr/>
            </p:nvSpPr>
            <p:spPr>
              <a:xfrm>
                <a:off x="4391410" y="3800140"/>
                <a:ext cx="27810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𝑇</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𝑇</m:t>
                          </m:r>
                        </m:sub>
                      </m:sSub>
                      <m:d>
                        <m:dPr>
                          <m:ctrlPr>
                            <a:rPr lang="en-US" altLang="ja-JP" i="1">
                              <a:latin typeface="Cambria Math" panose="02040503050406030204" pitchFamily="18" charset="0"/>
                            </a:rPr>
                          </m:ctrlPr>
                        </m:dPr>
                        <m:e>
                          <m:r>
                            <a:rPr lang="en-US" altLang="ja-JP" i="1">
                              <a:latin typeface="Cambria Math" panose="02040503050406030204" pitchFamily="18" charset="0"/>
                            </a:rPr>
                            <m:t>0</m:t>
                          </m:r>
                        </m:e>
                      </m:d>
                      <m:r>
                        <a:rPr lang="en-US" altLang="ja-JP" i="1">
                          <a:latin typeface="Cambria Math" panose="02040503050406030204" pitchFamily="18" charset="0"/>
                        </a:rPr>
                        <m:t>+10</m:t>
                      </m:r>
                      <m:r>
                        <a:rPr lang="en-US" altLang="ja-JP" b="0" i="1" smtClean="0">
                          <a:latin typeface="Cambria Math" panose="02040503050406030204" pitchFamily="18" charset="0"/>
                        </a:rPr>
                        <m:t>=10</m:t>
                      </m:r>
                    </m:oMath>
                  </m:oMathPara>
                </a14:m>
                <a:endParaRPr kumimoji="1" lang="ja-JP" altLang="en-US" dirty="0"/>
              </a:p>
            </p:txBody>
          </p:sp>
        </mc:Choice>
        <mc:Fallback xmlns="">
          <p:sp>
            <p:nvSpPr>
              <p:cNvPr id="37" name="テキスト ボックス 36">
                <a:extLst>
                  <a:ext uri="{FF2B5EF4-FFF2-40B4-BE49-F238E27FC236}">
                    <a16:creationId xmlns:a16="http://schemas.microsoft.com/office/drawing/2014/main" id="{2517719C-203C-4718-9FD6-43768935AB89}"/>
                  </a:ext>
                </a:extLst>
              </p:cNvPr>
              <p:cNvSpPr txBox="1">
                <a:spLocks noRot="1" noChangeAspect="1" noMove="1" noResize="1" noEditPoints="1" noAdjustHandles="1" noChangeArrowheads="1" noChangeShapeType="1" noTextEdit="1"/>
              </p:cNvSpPr>
              <p:nvPr/>
            </p:nvSpPr>
            <p:spPr>
              <a:xfrm>
                <a:off x="4391410" y="3800140"/>
                <a:ext cx="2781081" cy="369332"/>
              </a:xfrm>
              <a:prstGeom prst="rect">
                <a:avLst/>
              </a:prstGeom>
              <a:blipFill>
                <a:blip r:embed="rId9"/>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5C64B843-B14D-4FC6-B254-60B401E6CFB6}"/>
                  </a:ext>
                </a:extLst>
              </p:cNvPr>
              <p:cNvSpPr txBox="1"/>
              <p:nvPr/>
            </p:nvSpPr>
            <p:spPr>
              <a:xfrm>
                <a:off x="4391410" y="4229220"/>
                <a:ext cx="25246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𝑇</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6</m:t>
                          </m:r>
                        </m:e>
                      </m:d>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𝑇</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−1=9</m:t>
                      </m:r>
                    </m:oMath>
                  </m:oMathPara>
                </a14:m>
                <a:endParaRPr kumimoji="1" lang="ja-JP" altLang="en-US" dirty="0"/>
              </a:p>
            </p:txBody>
          </p:sp>
        </mc:Choice>
        <mc:Fallback xmlns="">
          <p:sp>
            <p:nvSpPr>
              <p:cNvPr id="38" name="テキスト ボックス 37">
                <a:extLst>
                  <a:ext uri="{FF2B5EF4-FFF2-40B4-BE49-F238E27FC236}">
                    <a16:creationId xmlns:a16="http://schemas.microsoft.com/office/drawing/2014/main" id="{5C64B843-B14D-4FC6-B254-60B401E6CFB6}"/>
                  </a:ext>
                </a:extLst>
              </p:cNvPr>
              <p:cNvSpPr txBox="1">
                <a:spLocks noRot="1" noChangeAspect="1" noMove="1" noResize="1" noEditPoints="1" noAdjustHandles="1" noChangeArrowheads="1" noChangeShapeType="1" noTextEdit="1"/>
              </p:cNvSpPr>
              <p:nvPr/>
            </p:nvSpPr>
            <p:spPr>
              <a:xfrm>
                <a:off x="4391410" y="4229220"/>
                <a:ext cx="2524602" cy="369332"/>
              </a:xfrm>
              <a:prstGeom prst="rect">
                <a:avLst/>
              </a:prstGeom>
              <a:blipFill>
                <a:blip r:embed="rId10"/>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D14650C0-48C9-4D18-841D-2A844F3FFBB7}"/>
                  </a:ext>
                </a:extLst>
              </p:cNvPr>
              <p:cNvSpPr txBox="1"/>
              <p:nvPr/>
            </p:nvSpPr>
            <p:spPr>
              <a:xfrm>
                <a:off x="4391410" y="5087380"/>
                <a:ext cx="27810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𝑇</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16</m:t>
                          </m:r>
                        </m:e>
                      </m:d>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𝑇</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11</m:t>
                          </m:r>
                        </m:e>
                      </m:d>
                      <m:r>
                        <a:rPr kumimoji="1" lang="en-US" altLang="ja-JP" b="0" i="1" smtClean="0">
                          <a:latin typeface="Cambria Math" panose="02040503050406030204" pitchFamily="18" charset="0"/>
                        </a:rPr>
                        <m:t>−1=7</m:t>
                      </m:r>
                    </m:oMath>
                  </m:oMathPara>
                </a14:m>
                <a:endParaRPr kumimoji="1" lang="ja-JP" altLang="en-US" dirty="0"/>
              </a:p>
            </p:txBody>
          </p:sp>
        </mc:Choice>
        <mc:Fallback xmlns="">
          <p:sp>
            <p:nvSpPr>
              <p:cNvPr id="39" name="テキスト ボックス 38">
                <a:extLst>
                  <a:ext uri="{FF2B5EF4-FFF2-40B4-BE49-F238E27FC236}">
                    <a16:creationId xmlns:a16="http://schemas.microsoft.com/office/drawing/2014/main" id="{D14650C0-48C9-4D18-841D-2A844F3FFBB7}"/>
                  </a:ext>
                </a:extLst>
              </p:cNvPr>
              <p:cNvSpPr txBox="1">
                <a:spLocks noRot="1" noChangeAspect="1" noMove="1" noResize="1" noEditPoints="1" noAdjustHandles="1" noChangeArrowheads="1" noChangeShapeType="1" noTextEdit="1"/>
              </p:cNvSpPr>
              <p:nvPr/>
            </p:nvSpPr>
            <p:spPr>
              <a:xfrm>
                <a:off x="4391410" y="5087380"/>
                <a:ext cx="2781081" cy="369332"/>
              </a:xfrm>
              <a:prstGeom prst="rect">
                <a:avLst/>
              </a:prstGeom>
              <a:blipFill>
                <a:blip r:embed="rId11"/>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A068070F-737A-41D2-8818-1743567BB8F2}"/>
                  </a:ext>
                </a:extLst>
              </p:cNvPr>
              <p:cNvSpPr txBox="1"/>
              <p:nvPr/>
            </p:nvSpPr>
            <p:spPr>
              <a:xfrm>
                <a:off x="4391410" y="4658300"/>
                <a:ext cx="26528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𝑇</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11</m:t>
                          </m:r>
                        </m:e>
                      </m:d>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𝑇</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6</m:t>
                          </m:r>
                        </m:e>
                      </m:d>
                      <m:r>
                        <a:rPr kumimoji="1" lang="en-US" altLang="ja-JP" b="0" i="1" smtClean="0">
                          <a:latin typeface="Cambria Math" panose="02040503050406030204" pitchFamily="18" charset="0"/>
                        </a:rPr>
                        <m:t>−1=8</m:t>
                      </m:r>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A068070F-737A-41D2-8818-1743567BB8F2}"/>
                  </a:ext>
                </a:extLst>
              </p:cNvPr>
              <p:cNvSpPr txBox="1">
                <a:spLocks noRot="1" noChangeAspect="1" noMove="1" noResize="1" noEditPoints="1" noAdjustHandles="1" noChangeArrowheads="1" noChangeShapeType="1" noTextEdit="1"/>
              </p:cNvSpPr>
              <p:nvPr/>
            </p:nvSpPr>
            <p:spPr>
              <a:xfrm>
                <a:off x="4391410" y="4658300"/>
                <a:ext cx="2652842" cy="369332"/>
              </a:xfrm>
              <a:prstGeom prst="rect">
                <a:avLst/>
              </a:prstGeom>
              <a:blipFill>
                <a:blip r:embed="rId12"/>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0F3CA6BF-7D3C-4352-92B7-6AA8879A7D9D}"/>
                  </a:ext>
                </a:extLst>
              </p:cNvPr>
              <p:cNvSpPr txBox="1"/>
              <p:nvPr/>
            </p:nvSpPr>
            <p:spPr>
              <a:xfrm>
                <a:off x="4391410" y="5516462"/>
                <a:ext cx="27810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𝑇</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21</m:t>
                          </m:r>
                        </m:e>
                      </m:d>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𝑇</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16</m:t>
                          </m:r>
                        </m:e>
                      </m:d>
                      <m:r>
                        <a:rPr kumimoji="1" lang="en-US" altLang="ja-JP" b="0" i="1" smtClean="0">
                          <a:latin typeface="Cambria Math" panose="02040503050406030204" pitchFamily="18" charset="0"/>
                        </a:rPr>
                        <m:t>−1=6</m:t>
                      </m:r>
                    </m:oMath>
                  </m:oMathPara>
                </a14:m>
                <a:endParaRPr kumimoji="1" lang="ja-JP" altLang="en-US" dirty="0"/>
              </a:p>
            </p:txBody>
          </p:sp>
        </mc:Choice>
        <mc:Fallback xmlns="">
          <p:sp>
            <p:nvSpPr>
              <p:cNvPr id="41" name="テキスト ボックス 40">
                <a:extLst>
                  <a:ext uri="{FF2B5EF4-FFF2-40B4-BE49-F238E27FC236}">
                    <a16:creationId xmlns:a16="http://schemas.microsoft.com/office/drawing/2014/main" id="{0F3CA6BF-7D3C-4352-92B7-6AA8879A7D9D}"/>
                  </a:ext>
                </a:extLst>
              </p:cNvPr>
              <p:cNvSpPr txBox="1">
                <a:spLocks noRot="1" noChangeAspect="1" noMove="1" noResize="1" noEditPoints="1" noAdjustHandles="1" noChangeArrowheads="1" noChangeShapeType="1" noTextEdit="1"/>
              </p:cNvSpPr>
              <p:nvPr/>
            </p:nvSpPr>
            <p:spPr>
              <a:xfrm>
                <a:off x="4391410" y="5516462"/>
                <a:ext cx="2781081" cy="369332"/>
              </a:xfrm>
              <a:prstGeom prst="rect">
                <a:avLst/>
              </a:prstGeom>
              <a:blipFill>
                <a:blip r:embed="rId13"/>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6B9FFF59-8EA1-469D-821F-EDAB49CD9024}"/>
                  </a:ext>
                </a:extLst>
              </p:cNvPr>
              <p:cNvSpPr txBox="1"/>
              <p:nvPr/>
            </p:nvSpPr>
            <p:spPr>
              <a:xfrm>
                <a:off x="4391410" y="5996462"/>
                <a:ext cx="6966844" cy="338554"/>
              </a:xfrm>
              <a:prstGeom prst="rect">
                <a:avLst/>
              </a:prstGeom>
              <a:noFill/>
            </p:spPr>
            <p:txBody>
              <a:bodyPr wrap="none" rtlCol="0">
                <a:spAutoFit/>
              </a:bodyPr>
              <a:lstStyle/>
              <a:p>
                <a:r>
                  <a:rPr kumimoji="1" lang="ja-JP" altLang="en-US" sz="1600" dirty="0"/>
                  <a:t>これで方策</a:t>
                </a:r>
                <a14:m>
                  <m:oMath xmlns:m="http://schemas.openxmlformats.org/officeDocument/2006/math">
                    <m:r>
                      <a:rPr kumimoji="1" lang="en-US" altLang="ja-JP" sz="1600" b="0" i="1" smtClean="0">
                        <a:latin typeface="Cambria Math" panose="02040503050406030204" pitchFamily="18" charset="0"/>
                      </a:rPr>
                      <m:t>𝜋</m:t>
                    </m:r>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𝑇</m:t>
                        </m:r>
                      </m:e>
                    </m:d>
                    <m:r>
                      <a:rPr kumimoji="1" lang="en-US" altLang="ja-JP" sz="1600" b="0" i="0" smtClean="0">
                        <a:latin typeface="Cambria Math" panose="02040503050406030204" pitchFamily="18" charset="0"/>
                      </a:rPr>
                      <m:t>=1</m:t>
                    </m:r>
                  </m:oMath>
                </a14:m>
                <a:r>
                  <a:rPr kumimoji="1" lang="ja-JP" altLang="en-US" sz="1600" dirty="0"/>
                  <a:t>に対してすべての状態におけるベルマン方程式が解けた</a:t>
                </a:r>
              </a:p>
            </p:txBody>
          </p:sp>
        </mc:Choice>
        <mc:Fallback xmlns="">
          <p:sp>
            <p:nvSpPr>
              <p:cNvPr id="8" name="テキスト ボックス 7">
                <a:extLst>
                  <a:ext uri="{FF2B5EF4-FFF2-40B4-BE49-F238E27FC236}">
                    <a16:creationId xmlns:a16="http://schemas.microsoft.com/office/drawing/2014/main" id="{6B9FFF59-8EA1-469D-821F-EDAB49CD9024}"/>
                  </a:ext>
                </a:extLst>
              </p:cNvPr>
              <p:cNvSpPr txBox="1">
                <a:spLocks noRot="1" noChangeAspect="1" noMove="1" noResize="1" noEditPoints="1" noAdjustHandles="1" noChangeArrowheads="1" noChangeShapeType="1" noTextEdit="1"/>
              </p:cNvSpPr>
              <p:nvPr/>
            </p:nvSpPr>
            <p:spPr>
              <a:xfrm>
                <a:off x="4391410" y="5996462"/>
                <a:ext cx="6966844" cy="338554"/>
              </a:xfrm>
              <a:prstGeom prst="rect">
                <a:avLst/>
              </a:prstGeom>
              <a:blipFill>
                <a:blip r:embed="rId14"/>
                <a:stretch>
                  <a:fillRect l="-437" t="-9091" b="-20000"/>
                </a:stretch>
              </a:blipFill>
            </p:spPr>
            <p:txBody>
              <a:bodyPr/>
              <a:lstStyle/>
              <a:p>
                <a:r>
                  <a:rPr lang="ja-JP" altLang="en-US">
                    <a:noFill/>
                  </a:rPr>
                  <a:t> </a:t>
                </a:r>
              </a:p>
            </p:txBody>
          </p:sp>
        </mc:Fallback>
      </mc:AlternateContent>
      <p:sp>
        <p:nvSpPr>
          <p:cNvPr id="43" name="四角形: 角を丸くする 42">
            <a:extLst>
              <a:ext uri="{FF2B5EF4-FFF2-40B4-BE49-F238E27FC236}">
                <a16:creationId xmlns:a16="http://schemas.microsoft.com/office/drawing/2014/main" id="{F540255D-7072-4587-8C6B-76B0BB788570}"/>
              </a:ext>
            </a:extLst>
          </p:cNvPr>
          <p:cNvSpPr/>
          <p:nvPr/>
        </p:nvSpPr>
        <p:spPr>
          <a:xfrm>
            <a:off x="521441" y="5580037"/>
            <a:ext cx="2319591" cy="368233"/>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313A7581-1767-4684-AEE0-F8449B5D5EF8}"/>
                  </a:ext>
                </a:extLst>
              </p:cNvPr>
              <p:cNvSpPr txBox="1"/>
              <p:nvPr/>
            </p:nvSpPr>
            <p:spPr>
              <a:xfrm>
                <a:off x="838200" y="972206"/>
                <a:ext cx="9660722" cy="369332"/>
              </a:xfrm>
              <a:prstGeom prst="rect">
                <a:avLst/>
              </a:prstGeom>
              <a:solidFill>
                <a:schemeClr val="accent6">
                  <a:lumMod val="20000"/>
                  <a:lumOff val="80000"/>
                </a:schemeClr>
              </a:solidFill>
            </p:spPr>
            <p:txBody>
              <a:bodyPr wrap="none" rtlCol="0">
                <a:spAutoFit/>
              </a:bodyPr>
              <a:lstStyle/>
              <a:p>
                <a:r>
                  <a:rPr lang="ja-JP" altLang="en-US" dirty="0"/>
                  <a:t>例１：</a:t>
                </a:r>
                <a14:m>
                  <m:oMath xmlns:m="http://schemas.openxmlformats.org/officeDocument/2006/math">
                    <m:r>
                      <a:rPr lang="en-US" altLang="ja-JP" b="0" i="1" smtClean="0">
                        <a:latin typeface="Cambria Math" panose="02040503050406030204" pitchFamily="18" charset="0"/>
                      </a:rPr>
                      <m:t>𝜋</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𝑇</m:t>
                        </m:r>
                      </m:e>
                    </m:d>
                    <m:r>
                      <a:rPr lang="en-US" altLang="ja-JP" b="0" i="1" smtClean="0">
                        <a:latin typeface="Cambria Math" panose="02040503050406030204" pitchFamily="18" charset="0"/>
                      </a:rPr>
                      <m:t>=1, </m:t>
                    </m:r>
                    <m:r>
                      <a:rPr lang="en-US" altLang="ja-JP" b="0" i="1" smtClean="0">
                        <a:latin typeface="Cambria Math" panose="02040503050406030204" pitchFamily="18" charset="0"/>
                      </a:rPr>
                      <m:t>𝜋</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𝐷</m:t>
                        </m:r>
                      </m:e>
                    </m:d>
                    <m:r>
                      <a:rPr lang="en-US" altLang="ja-JP" b="0" i="1" smtClean="0">
                        <a:latin typeface="Cambria Math" panose="02040503050406030204" pitchFamily="18" charset="0"/>
                      </a:rPr>
                      <m:t>=0</m:t>
                    </m:r>
                  </m:oMath>
                </a14:m>
                <a:r>
                  <a:rPr kumimoji="1" lang="ja-JP" altLang="en-US" dirty="0"/>
                  <a:t>の場合．すなわち，「たいあたり」しかしない場合．</a:t>
                </a:r>
                <a14:m>
                  <m:oMath xmlns:m="http://schemas.openxmlformats.org/officeDocument/2006/math">
                    <m:r>
                      <a:rPr kumimoji="1" lang="en-US" altLang="ja-JP" b="0" i="1" smtClean="0">
                        <a:latin typeface="Cambria Math" panose="02040503050406030204" pitchFamily="18" charset="0"/>
                      </a:rPr>
                      <m:t>𝛾</m:t>
                    </m:r>
                    <m:r>
                      <a:rPr kumimoji="1" lang="en-US" altLang="ja-JP" b="0" i="1" smtClean="0">
                        <a:latin typeface="Cambria Math" panose="02040503050406030204" pitchFamily="18" charset="0"/>
                      </a:rPr>
                      <m:t>=1</m:t>
                    </m:r>
                    <m:r>
                      <a:rPr lang="ja-JP" altLang="en-US" i="1">
                        <a:latin typeface="Cambria Math" panose="02040503050406030204" pitchFamily="18" charset="0"/>
                      </a:rPr>
                      <m:t>として</m:t>
                    </m:r>
                  </m:oMath>
                </a14:m>
                <a:r>
                  <a:rPr kumimoji="1" lang="ja-JP" altLang="en-US" dirty="0"/>
                  <a:t>割引なし．</a:t>
                </a:r>
              </a:p>
            </p:txBody>
          </p:sp>
        </mc:Choice>
        <mc:Fallback xmlns="">
          <p:sp>
            <p:nvSpPr>
              <p:cNvPr id="44" name="テキスト ボックス 43">
                <a:extLst>
                  <a:ext uri="{FF2B5EF4-FFF2-40B4-BE49-F238E27FC236}">
                    <a16:creationId xmlns:a16="http://schemas.microsoft.com/office/drawing/2014/main" id="{313A7581-1767-4684-AEE0-F8449B5D5EF8}"/>
                  </a:ext>
                </a:extLst>
              </p:cNvPr>
              <p:cNvSpPr txBox="1">
                <a:spLocks noRot="1" noChangeAspect="1" noMove="1" noResize="1" noEditPoints="1" noAdjustHandles="1" noChangeArrowheads="1" noChangeShapeType="1" noTextEdit="1"/>
              </p:cNvSpPr>
              <p:nvPr/>
            </p:nvSpPr>
            <p:spPr>
              <a:xfrm>
                <a:off x="838200" y="972206"/>
                <a:ext cx="9660722" cy="369332"/>
              </a:xfrm>
              <a:prstGeom prst="rect">
                <a:avLst/>
              </a:prstGeom>
              <a:blipFill>
                <a:blip r:embed="rId15"/>
                <a:stretch>
                  <a:fillRect l="-568" t="-11475" b="-21311"/>
                </a:stretch>
              </a:blipFill>
            </p:spPr>
            <p:txBody>
              <a:bodyPr/>
              <a:lstStyle/>
              <a:p>
                <a:r>
                  <a:rPr lang="ja-JP" altLang="en-US">
                    <a:noFill/>
                  </a:rPr>
                  <a:t> </a:t>
                </a:r>
              </a:p>
            </p:txBody>
          </p:sp>
        </mc:Fallback>
      </mc:AlternateContent>
      <p:sp>
        <p:nvSpPr>
          <p:cNvPr id="3" name="スライド番号プレースホルダー 2">
            <a:extLst>
              <a:ext uri="{FF2B5EF4-FFF2-40B4-BE49-F238E27FC236}">
                <a16:creationId xmlns:a16="http://schemas.microsoft.com/office/drawing/2014/main" id="{1EFE7335-4C87-4F43-87B6-B62DEA3D804E}"/>
              </a:ext>
            </a:extLst>
          </p:cNvPr>
          <p:cNvSpPr>
            <a:spLocks noGrp="1"/>
          </p:cNvSpPr>
          <p:nvPr>
            <p:ph type="sldNum" sz="quarter" idx="12"/>
          </p:nvPr>
        </p:nvSpPr>
        <p:spPr/>
        <p:txBody>
          <a:bodyPr/>
          <a:lstStyle/>
          <a:p>
            <a:fld id="{B11AD403-313C-9548-90A1-3BB45CD64373}" type="slidenum">
              <a:rPr lang="ja-JP" altLang="en-US" smtClean="0"/>
              <a:pPr/>
              <a:t>23</a:t>
            </a:fld>
            <a:endParaRPr lang="ja-JP" altLang="en-US"/>
          </a:p>
        </p:txBody>
      </p:sp>
    </p:spTree>
    <p:extLst>
      <p:ext uri="{BB962C8B-B14F-4D97-AF65-F5344CB8AC3E}">
        <p14:creationId xmlns:p14="http://schemas.microsoft.com/office/powerpoint/2010/main" val="2986461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764482-BB7E-44A9-A466-81D3292574D4}"/>
              </a:ext>
            </a:extLst>
          </p:cNvPr>
          <p:cNvSpPr>
            <a:spLocks noGrp="1"/>
          </p:cNvSpPr>
          <p:nvPr>
            <p:ph type="title"/>
          </p:nvPr>
        </p:nvSpPr>
        <p:spPr/>
        <p:txBody>
          <a:bodyPr>
            <a:normAutofit fontScale="90000"/>
          </a:bodyPr>
          <a:lstStyle/>
          <a:p>
            <a:r>
              <a:rPr kumimoji="1" lang="ja-JP" altLang="en-US" dirty="0"/>
              <a:t>ベルマン方程式を解いてみる②</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3C4BFAAF-F862-4E96-9586-4F813BCEC4AD}"/>
                  </a:ext>
                </a:extLst>
              </p:cNvPr>
              <p:cNvSpPr txBox="1"/>
              <p:nvPr/>
            </p:nvSpPr>
            <p:spPr>
              <a:xfrm>
                <a:off x="838200" y="1098091"/>
                <a:ext cx="9668737" cy="369332"/>
              </a:xfrm>
              <a:prstGeom prst="rect">
                <a:avLst/>
              </a:prstGeom>
              <a:solidFill>
                <a:schemeClr val="accent6">
                  <a:lumMod val="20000"/>
                  <a:lumOff val="80000"/>
                </a:schemeClr>
              </a:solidFill>
            </p:spPr>
            <p:txBody>
              <a:bodyPr wrap="none" rtlCol="0">
                <a:spAutoFit/>
              </a:bodyPr>
              <a:lstStyle/>
              <a:p>
                <a:r>
                  <a:rPr lang="ja-JP" altLang="en-US" dirty="0"/>
                  <a:t>例２：</a:t>
                </a:r>
                <a14:m>
                  <m:oMath xmlns:m="http://schemas.openxmlformats.org/officeDocument/2006/math">
                    <m:r>
                      <a:rPr lang="en-US" altLang="ja-JP" b="0" i="1" smtClean="0">
                        <a:latin typeface="Cambria Math" panose="02040503050406030204" pitchFamily="18" charset="0"/>
                      </a:rPr>
                      <m:t>𝜋</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𝑇</m:t>
                        </m:r>
                      </m:e>
                    </m:d>
                    <m:r>
                      <a:rPr lang="en-US" altLang="ja-JP" b="0" i="1" smtClean="0">
                        <a:latin typeface="Cambria Math" panose="02040503050406030204" pitchFamily="18" charset="0"/>
                      </a:rPr>
                      <m:t>=</m:t>
                    </m:r>
                    <m:r>
                      <a:rPr lang="en-US" altLang="ja-JP" i="1">
                        <a:latin typeface="Cambria Math" panose="02040503050406030204" pitchFamily="18" charset="0"/>
                      </a:rPr>
                      <m:t>0</m:t>
                    </m:r>
                    <m:r>
                      <a:rPr lang="en-US" altLang="ja-JP" b="0" i="1" smtClean="0">
                        <a:latin typeface="Cambria Math" panose="02040503050406030204" pitchFamily="18" charset="0"/>
                      </a:rPr>
                      <m:t>, </m:t>
                    </m:r>
                    <m:r>
                      <a:rPr lang="en-US" altLang="ja-JP" b="0" i="1" smtClean="0">
                        <a:latin typeface="Cambria Math" panose="02040503050406030204" pitchFamily="18" charset="0"/>
                      </a:rPr>
                      <m:t>𝜋</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𝐷</m:t>
                        </m:r>
                      </m:e>
                    </m:d>
                    <m:r>
                      <a:rPr lang="en-US" altLang="ja-JP" b="0" i="1" smtClean="0">
                        <a:latin typeface="Cambria Math" panose="02040503050406030204" pitchFamily="18" charset="0"/>
                      </a:rPr>
                      <m:t>=1</m:t>
                    </m:r>
                  </m:oMath>
                </a14:m>
                <a:r>
                  <a:rPr kumimoji="1" lang="ja-JP" altLang="en-US" dirty="0"/>
                  <a:t>の場合．すなわち，「でんじほう」しかしない場合．</a:t>
                </a:r>
                <a14:m>
                  <m:oMath xmlns:m="http://schemas.openxmlformats.org/officeDocument/2006/math">
                    <m:r>
                      <a:rPr kumimoji="1" lang="en-US" altLang="ja-JP" b="0" i="1" smtClean="0">
                        <a:latin typeface="Cambria Math" panose="02040503050406030204" pitchFamily="18" charset="0"/>
                      </a:rPr>
                      <m:t>𝛾</m:t>
                    </m:r>
                    <m:r>
                      <a:rPr kumimoji="1" lang="en-US" altLang="ja-JP" b="0" i="1" smtClean="0">
                        <a:latin typeface="Cambria Math" panose="02040503050406030204" pitchFamily="18" charset="0"/>
                      </a:rPr>
                      <m:t>=1</m:t>
                    </m:r>
                    <m:r>
                      <a:rPr lang="ja-JP" altLang="en-US" i="1">
                        <a:latin typeface="Cambria Math" panose="02040503050406030204" pitchFamily="18" charset="0"/>
                      </a:rPr>
                      <m:t>として</m:t>
                    </m:r>
                  </m:oMath>
                </a14:m>
                <a:r>
                  <a:rPr kumimoji="1" lang="ja-JP" altLang="en-US" dirty="0"/>
                  <a:t>割引なし．</a:t>
                </a:r>
              </a:p>
            </p:txBody>
          </p:sp>
        </mc:Choice>
        <mc:Fallback xmlns="">
          <p:sp>
            <p:nvSpPr>
              <p:cNvPr id="3" name="テキスト ボックス 2">
                <a:extLst>
                  <a:ext uri="{FF2B5EF4-FFF2-40B4-BE49-F238E27FC236}">
                    <a16:creationId xmlns:a16="http://schemas.microsoft.com/office/drawing/2014/main" id="{3C4BFAAF-F862-4E96-9586-4F813BCEC4AD}"/>
                  </a:ext>
                </a:extLst>
              </p:cNvPr>
              <p:cNvSpPr txBox="1">
                <a:spLocks noRot="1" noChangeAspect="1" noMove="1" noResize="1" noEditPoints="1" noAdjustHandles="1" noChangeArrowheads="1" noChangeShapeType="1" noTextEdit="1"/>
              </p:cNvSpPr>
              <p:nvPr/>
            </p:nvSpPr>
            <p:spPr>
              <a:xfrm>
                <a:off x="838200" y="1098091"/>
                <a:ext cx="9668737" cy="369332"/>
              </a:xfrm>
              <a:prstGeom prst="rect">
                <a:avLst/>
              </a:prstGeom>
              <a:blipFill>
                <a:blip r:embed="rId2"/>
                <a:stretch>
                  <a:fillRect l="-567" t="-11475" b="-21311"/>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BE5C23D6-573C-4921-9F48-02EFA75A7D13}"/>
              </a:ext>
            </a:extLst>
          </p:cNvPr>
          <p:cNvSpPr txBox="1"/>
          <p:nvPr/>
        </p:nvSpPr>
        <p:spPr>
          <a:xfrm>
            <a:off x="1550641" y="1999509"/>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1</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5" name="円/楕円 4">
            <a:extLst>
              <a:ext uri="{FF2B5EF4-FFF2-40B4-BE49-F238E27FC236}">
                <a16:creationId xmlns:a16="http://schemas.microsoft.com/office/drawing/2014/main" id="{D754452A-0EA9-468B-9C37-B174C6C8B707}"/>
              </a:ext>
            </a:extLst>
          </p:cNvPr>
          <p:cNvSpPr/>
          <p:nvPr/>
        </p:nvSpPr>
        <p:spPr>
          <a:xfrm>
            <a:off x="2514104" y="1762883"/>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 name="円/楕円 6">
            <a:extLst>
              <a:ext uri="{FF2B5EF4-FFF2-40B4-BE49-F238E27FC236}">
                <a16:creationId xmlns:a16="http://schemas.microsoft.com/office/drawing/2014/main" id="{0CD679F3-9893-46EB-B77E-7DC8BFC42E65}"/>
              </a:ext>
            </a:extLst>
          </p:cNvPr>
          <p:cNvSpPr/>
          <p:nvPr/>
        </p:nvSpPr>
        <p:spPr>
          <a:xfrm>
            <a:off x="1335035" y="4955193"/>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円/楕円 7">
            <a:extLst>
              <a:ext uri="{FF2B5EF4-FFF2-40B4-BE49-F238E27FC236}">
                <a16:creationId xmlns:a16="http://schemas.microsoft.com/office/drawing/2014/main" id="{AE76ED0C-F643-4C7A-8E16-BC7A82C3AC37}"/>
              </a:ext>
            </a:extLst>
          </p:cNvPr>
          <p:cNvSpPr/>
          <p:nvPr/>
        </p:nvSpPr>
        <p:spPr>
          <a:xfrm>
            <a:off x="3721630" y="4955193"/>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 name="円/楕円 9">
            <a:extLst>
              <a:ext uri="{FF2B5EF4-FFF2-40B4-BE49-F238E27FC236}">
                <a16:creationId xmlns:a16="http://schemas.microsoft.com/office/drawing/2014/main" id="{9A2BAE0B-0DE1-4B00-B5D6-1E84FEB663DF}"/>
              </a:ext>
            </a:extLst>
          </p:cNvPr>
          <p:cNvSpPr/>
          <p:nvPr/>
        </p:nvSpPr>
        <p:spPr>
          <a:xfrm>
            <a:off x="2739609" y="3478158"/>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9" name="Picture 2" descr="コイキング">
            <a:extLst>
              <a:ext uri="{FF2B5EF4-FFF2-40B4-BE49-F238E27FC236}">
                <a16:creationId xmlns:a16="http://schemas.microsoft.com/office/drawing/2014/main" id="{EBFCAE97-1786-4148-AE8E-0B846638FE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71" y="1705030"/>
            <a:ext cx="650081" cy="6500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ピカチュウ">
            <a:extLst>
              <a:ext uri="{FF2B5EF4-FFF2-40B4-BE49-F238E27FC236}">
                <a16:creationId xmlns:a16="http://schemas.microsoft.com/office/drawing/2014/main" id="{6C3EC0F6-7A4A-4F4F-9022-D94C55113B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51" y="3186379"/>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11" name="四角形: 角を丸くする 10">
            <a:extLst>
              <a:ext uri="{FF2B5EF4-FFF2-40B4-BE49-F238E27FC236}">
                <a16:creationId xmlns:a16="http://schemas.microsoft.com/office/drawing/2014/main" id="{E087EB10-9508-4C09-B94E-09FA2C8C9F8E}"/>
              </a:ext>
            </a:extLst>
          </p:cNvPr>
          <p:cNvSpPr/>
          <p:nvPr/>
        </p:nvSpPr>
        <p:spPr>
          <a:xfrm>
            <a:off x="736224" y="3386516"/>
            <a:ext cx="1782352" cy="449945"/>
          </a:xfrm>
          <a:prstGeom prst="roundRect">
            <a:avLst>
              <a:gd name="adj" fmla="val 5860"/>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latin typeface="PKMN Regular" panose="02000600000000000000" pitchFamily="2" charset="-128"/>
                <a:ea typeface="PKMN Regular" panose="02000600000000000000" pitchFamily="2" charset="-128"/>
                <a:cs typeface="PKMN Regular" panose="02000600000000000000" pitchFamily="2" charset="-128"/>
              </a:rPr>
              <a:t>ピカチュウの でん</a:t>
            </a:r>
            <a:r>
              <a:rPr lang="ja-JP" altLang="en-US" dirty="0" err="1">
                <a:latin typeface="PKMN Regular" panose="02000600000000000000" pitchFamily="2" charset="-128"/>
                <a:ea typeface="PKMN Regular" panose="02000600000000000000" pitchFamily="2" charset="-128"/>
                <a:cs typeface="PKMN Regular" panose="02000600000000000000" pitchFamily="2" charset="-128"/>
              </a:rPr>
              <a:t>じほう</a:t>
            </a: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a:t>
            </a:r>
          </a:p>
        </p:txBody>
      </p:sp>
      <p:cxnSp>
        <p:nvCxnSpPr>
          <p:cNvPr id="12" name="直線矢印コネクタ 11">
            <a:extLst>
              <a:ext uri="{FF2B5EF4-FFF2-40B4-BE49-F238E27FC236}">
                <a16:creationId xmlns:a16="http://schemas.microsoft.com/office/drawing/2014/main" id="{C7472F03-0386-4778-865D-FFCE5B263CAB}"/>
              </a:ext>
            </a:extLst>
          </p:cNvPr>
          <p:cNvCxnSpPr>
            <a:stCxn id="5" idx="4"/>
            <a:endCxn id="8" idx="0"/>
          </p:cNvCxnSpPr>
          <p:nvPr/>
        </p:nvCxnSpPr>
        <p:spPr>
          <a:xfrm flipH="1">
            <a:off x="2879817" y="2494403"/>
            <a:ext cx="47" cy="983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DFAD916-540A-4CD8-AFDA-DE6D6ABFFFA2}"/>
              </a:ext>
            </a:extLst>
          </p:cNvPr>
          <p:cNvCxnSpPr>
            <a:cxnSpLocks/>
            <a:stCxn id="8" idx="4"/>
            <a:endCxn id="6" idx="0"/>
          </p:cNvCxnSpPr>
          <p:nvPr/>
        </p:nvCxnSpPr>
        <p:spPr>
          <a:xfrm flipH="1">
            <a:off x="1700795" y="3758574"/>
            <a:ext cx="1179022" cy="11966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1A2871F4-AF2F-4528-80F5-5FAF51E7D8B4}"/>
              </a:ext>
            </a:extLst>
          </p:cNvPr>
          <p:cNvCxnSpPr>
            <a:cxnSpLocks/>
            <a:stCxn id="8" idx="4"/>
            <a:endCxn id="7" idx="0"/>
          </p:cNvCxnSpPr>
          <p:nvPr/>
        </p:nvCxnSpPr>
        <p:spPr>
          <a:xfrm>
            <a:off x="2879817" y="3758574"/>
            <a:ext cx="1207573" cy="11966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5" name="Picture 2" descr="コイキング">
            <a:extLst>
              <a:ext uri="{FF2B5EF4-FFF2-40B4-BE49-F238E27FC236}">
                <a16:creationId xmlns:a16="http://schemas.microsoft.com/office/drawing/2014/main" id="{80A3C04E-9B18-432B-ADA9-365C47001CA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42752" y="5617138"/>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FE8B31D6-9FE4-41C2-9909-6A8D7826EB45}"/>
              </a:ext>
            </a:extLst>
          </p:cNvPr>
          <p:cNvSpPr txBox="1"/>
          <p:nvPr/>
        </p:nvSpPr>
        <p:spPr>
          <a:xfrm>
            <a:off x="1066534" y="4006800"/>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20</a:t>
            </a:r>
            <a:r>
              <a:rPr lang="ja-JP" altLang="en-US" sz="1400" dirty="0"/>
              <a:t>ダメージ</a:t>
            </a:r>
            <a:endParaRPr kumimoji="1" lang="ja-JP" altLang="en-US" sz="1400" dirty="0"/>
          </a:p>
        </p:txBody>
      </p:sp>
      <p:sp>
        <p:nvSpPr>
          <p:cNvPr id="17" name="テキスト ボックス 16">
            <a:extLst>
              <a:ext uri="{FF2B5EF4-FFF2-40B4-BE49-F238E27FC236}">
                <a16:creationId xmlns:a16="http://schemas.microsoft.com/office/drawing/2014/main" id="{AC46AA43-5FF1-450F-86B5-9F08E834CCC2}"/>
              </a:ext>
            </a:extLst>
          </p:cNvPr>
          <p:cNvSpPr txBox="1"/>
          <p:nvPr/>
        </p:nvSpPr>
        <p:spPr>
          <a:xfrm>
            <a:off x="3568486" y="3945811"/>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0</a:t>
            </a:r>
            <a:r>
              <a:rPr lang="ja-JP" altLang="en-US" sz="1400" dirty="0"/>
              <a:t>ダメージ</a:t>
            </a:r>
            <a:endParaRPr kumimoji="1" lang="ja-JP" altLang="en-US" sz="1400" dirty="0"/>
          </a:p>
        </p:txBody>
      </p:sp>
      <p:sp>
        <p:nvSpPr>
          <p:cNvPr id="18" name="正方形/長方形 17">
            <a:extLst>
              <a:ext uri="{FF2B5EF4-FFF2-40B4-BE49-F238E27FC236}">
                <a16:creationId xmlns:a16="http://schemas.microsoft.com/office/drawing/2014/main" id="{04378BA7-62B5-42F1-93D7-972BDD874A1A}"/>
              </a:ext>
            </a:extLst>
          </p:cNvPr>
          <p:cNvSpPr/>
          <p:nvPr/>
        </p:nvSpPr>
        <p:spPr>
          <a:xfrm>
            <a:off x="1494190" y="2017659"/>
            <a:ext cx="56451" cy="153611"/>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25007EB7-0774-44C7-819B-264DAECF11F7}"/>
              </a:ext>
            </a:extLst>
          </p:cNvPr>
          <p:cNvSpPr txBox="1"/>
          <p:nvPr/>
        </p:nvSpPr>
        <p:spPr>
          <a:xfrm>
            <a:off x="1073159" y="183870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20" name="テキスト ボックス 19">
            <a:extLst>
              <a:ext uri="{FF2B5EF4-FFF2-40B4-BE49-F238E27FC236}">
                <a16:creationId xmlns:a16="http://schemas.microsoft.com/office/drawing/2014/main" id="{98C300B2-952D-477C-8BCB-F211BCDD56C8}"/>
              </a:ext>
            </a:extLst>
          </p:cNvPr>
          <p:cNvSpPr txBox="1"/>
          <p:nvPr/>
        </p:nvSpPr>
        <p:spPr>
          <a:xfrm>
            <a:off x="1757246" y="5888689"/>
            <a:ext cx="761747" cy="369332"/>
          </a:xfrm>
          <a:prstGeom prst="rect">
            <a:avLst/>
          </a:prstGeom>
          <a:noFill/>
        </p:spPr>
        <p:txBody>
          <a:bodyPr wrap="squar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0/21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21" name="テキスト ボックス 20">
            <a:extLst>
              <a:ext uri="{FF2B5EF4-FFF2-40B4-BE49-F238E27FC236}">
                <a16:creationId xmlns:a16="http://schemas.microsoft.com/office/drawing/2014/main" id="{0EF6BE2C-D45B-4776-9CA0-D5D8D0373B6B}"/>
              </a:ext>
            </a:extLst>
          </p:cNvPr>
          <p:cNvSpPr txBox="1"/>
          <p:nvPr/>
        </p:nvSpPr>
        <p:spPr>
          <a:xfrm>
            <a:off x="1279764" y="5727884"/>
            <a:ext cx="530915" cy="369332"/>
          </a:xfrm>
          <a:prstGeom prst="rect">
            <a:avLst/>
          </a:prstGeom>
          <a:noFill/>
        </p:spPr>
        <p:txBody>
          <a:bodyPr wrap="squar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22" name="正方形/長方形 21">
            <a:extLst>
              <a:ext uri="{FF2B5EF4-FFF2-40B4-BE49-F238E27FC236}">
                <a16:creationId xmlns:a16="http://schemas.microsoft.com/office/drawing/2014/main" id="{B9BC52EB-958B-431A-849E-6718CDDB4CE4}"/>
              </a:ext>
            </a:extLst>
          </p:cNvPr>
          <p:cNvSpPr/>
          <p:nvPr/>
        </p:nvSpPr>
        <p:spPr>
          <a:xfrm>
            <a:off x="1704803" y="5906838"/>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E6F74A5B-C2F1-4F1D-9AC4-20F6BF4372A0}"/>
              </a:ext>
            </a:extLst>
          </p:cNvPr>
          <p:cNvSpPr/>
          <p:nvPr/>
        </p:nvSpPr>
        <p:spPr>
          <a:xfrm>
            <a:off x="1494190" y="2017659"/>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15E1B0E3-E233-4B9B-B842-D2D9A4D51263}"/>
              </a:ext>
            </a:extLst>
          </p:cNvPr>
          <p:cNvSpPr/>
          <p:nvPr/>
        </p:nvSpPr>
        <p:spPr>
          <a:xfrm>
            <a:off x="532564" y="6346826"/>
            <a:ext cx="2319591" cy="368233"/>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3B42DA7E-8A83-45E1-A3DB-9AB3E9CA3922}"/>
                  </a:ext>
                </a:extLst>
              </p:cNvPr>
              <p:cNvSpPr txBox="1"/>
              <p:nvPr/>
            </p:nvSpPr>
            <p:spPr>
              <a:xfrm>
                <a:off x="947802" y="4589755"/>
                <a:ext cx="75648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solidFill>
                            <a:srgbClr val="FF0000"/>
                          </a:solidFill>
                          <a:latin typeface="Cambria Math" panose="02040503050406030204" pitchFamily="18" charset="0"/>
                        </a:rPr>
                        <m:t>𝑟</m:t>
                      </m:r>
                      <m:r>
                        <a:rPr kumimoji="1" lang="en-US" altLang="ja-JP" sz="1400" b="0" i="1" smtClean="0">
                          <a:solidFill>
                            <a:srgbClr val="FF0000"/>
                          </a:solidFill>
                          <a:latin typeface="Cambria Math" panose="02040503050406030204" pitchFamily="18" charset="0"/>
                        </a:rPr>
                        <m:t>=10</m:t>
                      </m:r>
                    </m:oMath>
                  </m:oMathPara>
                </a14:m>
                <a:endParaRPr kumimoji="1" lang="ja-JP" altLang="en-US" sz="1400" dirty="0">
                  <a:solidFill>
                    <a:srgbClr val="FF0000"/>
                  </a:solidFill>
                </a:endParaRPr>
              </a:p>
            </p:txBody>
          </p:sp>
        </mc:Choice>
        <mc:Fallback xmlns="">
          <p:sp>
            <p:nvSpPr>
              <p:cNvPr id="30" name="テキスト ボックス 29">
                <a:extLst>
                  <a:ext uri="{FF2B5EF4-FFF2-40B4-BE49-F238E27FC236}">
                    <a16:creationId xmlns:a16="http://schemas.microsoft.com/office/drawing/2014/main" id="{3B42DA7E-8A83-45E1-A3DB-9AB3E9CA3922}"/>
                  </a:ext>
                </a:extLst>
              </p:cNvPr>
              <p:cNvSpPr txBox="1">
                <a:spLocks noRot="1" noChangeAspect="1" noMove="1" noResize="1" noEditPoints="1" noAdjustHandles="1" noChangeArrowheads="1" noChangeShapeType="1" noTextEdit="1"/>
              </p:cNvSpPr>
              <p:nvPr/>
            </p:nvSpPr>
            <p:spPr>
              <a:xfrm>
                <a:off x="947802" y="4589755"/>
                <a:ext cx="756489"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F7237A96-4B19-4EA4-B812-80938938CBBC}"/>
                  </a:ext>
                </a:extLst>
              </p:cNvPr>
              <p:cNvSpPr txBox="1"/>
              <p:nvPr/>
            </p:nvSpPr>
            <p:spPr>
              <a:xfrm>
                <a:off x="4179210" y="4589755"/>
                <a:ext cx="79175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solidFill>
                            <a:srgbClr val="FF0000"/>
                          </a:solidFill>
                          <a:latin typeface="Cambria Math" panose="02040503050406030204" pitchFamily="18" charset="0"/>
                        </a:rPr>
                        <m:t>𝑟</m:t>
                      </m:r>
                      <m:r>
                        <a:rPr kumimoji="1" lang="en-US" altLang="ja-JP" sz="1400" b="0" i="1"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31" name="テキスト ボックス 30">
                <a:extLst>
                  <a:ext uri="{FF2B5EF4-FFF2-40B4-BE49-F238E27FC236}">
                    <a16:creationId xmlns:a16="http://schemas.microsoft.com/office/drawing/2014/main" id="{F7237A96-4B19-4EA4-B812-80938938CBBC}"/>
                  </a:ext>
                </a:extLst>
              </p:cNvPr>
              <p:cNvSpPr txBox="1">
                <a:spLocks noRot="1" noChangeAspect="1" noMove="1" noResize="1" noEditPoints="1" noAdjustHandles="1" noChangeArrowheads="1" noChangeShapeType="1" noTextEdit="1"/>
              </p:cNvSpPr>
              <p:nvPr/>
            </p:nvSpPr>
            <p:spPr>
              <a:xfrm>
                <a:off x="4179210" y="4589755"/>
                <a:ext cx="791755" cy="307777"/>
              </a:xfrm>
              <a:prstGeom prst="rect">
                <a:avLst/>
              </a:prstGeom>
              <a:blipFill>
                <a:blip r:embed="rId8"/>
                <a:stretch>
                  <a:fillRect/>
                </a:stretch>
              </a:blipFill>
            </p:spPr>
            <p:txBody>
              <a:bodyPr/>
              <a:lstStyle/>
              <a:p>
                <a:r>
                  <a:rPr lang="ja-JP" altLang="en-US">
                    <a:noFill/>
                  </a:rPr>
                  <a:t> </a:t>
                </a:r>
              </a:p>
            </p:txBody>
          </p:sp>
        </mc:Fallback>
      </mc:AlternateContent>
      <p:sp>
        <p:nvSpPr>
          <p:cNvPr id="32" name="テキスト ボックス 31">
            <a:extLst>
              <a:ext uri="{FF2B5EF4-FFF2-40B4-BE49-F238E27FC236}">
                <a16:creationId xmlns:a16="http://schemas.microsoft.com/office/drawing/2014/main" id="{41D6F54C-842B-4578-B681-3247E53138A2}"/>
              </a:ext>
            </a:extLst>
          </p:cNvPr>
          <p:cNvSpPr txBox="1"/>
          <p:nvPr/>
        </p:nvSpPr>
        <p:spPr>
          <a:xfrm>
            <a:off x="1118652" y="2677707"/>
            <a:ext cx="1620957" cy="523220"/>
          </a:xfrm>
          <a:prstGeom prst="rect">
            <a:avLst/>
          </a:prstGeom>
          <a:noFill/>
        </p:spPr>
        <p:txBody>
          <a:bodyPr wrap="none" rtlCol="0">
            <a:spAutoFit/>
          </a:bodyPr>
          <a:lstStyle/>
          <a:p>
            <a:r>
              <a:rPr kumimoji="1" lang="ja-JP" altLang="en-US" sz="1400" dirty="0">
                <a:solidFill>
                  <a:schemeClr val="tx1"/>
                </a:solidFill>
              </a:rPr>
              <a:t>確率</a:t>
            </a:r>
            <a:r>
              <a:rPr kumimoji="1" lang="en-US" altLang="ja-JP" sz="1400" dirty="0">
                <a:solidFill>
                  <a:schemeClr val="tx1"/>
                </a:solidFill>
              </a:rPr>
              <a:t>100%</a:t>
            </a:r>
            <a:r>
              <a:rPr lang="ja-JP" altLang="en-US" sz="1400" b="0" dirty="0">
                <a:solidFill>
                  <a:schemeClr val="tx1"/>
                </a:solidFill>
              </a:rPr>
              <a:t>で</a:t>
            </a:r>
            <a:endParaRPr lang="en-US" altLang="ja-JP" sz="1400" b="0" dirty="0">
              <a:solidFill>
                <a:schemeClr val="tx1"/>
              </a:solidFill>
            </a:endParaRPr>
          </a:p>
          <a:p>
            <a:r>
              <a:rPr lang="ja-JP" altLang="en-US" sz="1400" b="0" dirty="0">
                <a:solidFill>
                  <a:schemeClr val="tx1"/>
                </a:solidFill>
              </a:rPr>
              <a:t>でん</a:t>
            </a:r>
            <a:r>
              <a:rPr lang="ja-JP" altLang="en-US" sz="1400" b="0" dirty="0" err="1">
                <a:solidFill>
                  <a:schemeClr val="tx1"/>
                </a:solidFill>
              </a:rPr>
              <a:t>じほうを</a:t>
            </a:r>
            <a:r>
              <a:rPr lang="ja-JP" altLang="en-US" sz="1400" b="0" dirty="0">
                <a:solidFill>
                  <a:schemeClr val="tx1"/>
                </a:solidFill>
              </a:rPr>
              <a:t>選択</a:t>
            </a:r>
            <a:endParaRPr kumimoji="1" lang="en-US" altLang="ja-JP" sz="1400" b="0" dirty="0">
              <a:solidFill>
                <a:schemeClr val="tx1"/>
              </a:solidFill>
            </a:endParaRP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BB75FC47-995A-41FE-BD63-3AF5FEEAF19E}"/>
                  </a:ext>
                </a:extLst>
              </p:cNvPr>
              <p:cNvSpPr txBox="1"/>
              <p:nvPr/>
            </p:nvSpPr>
            <p:spPr>
              <a:xfrm>
                <a:off x="2138119" y="5141048"/>
                <a:ext cx="806246"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𝜋</m:t>
                          </m:r>
                        </m:sub>
                      </m:sSub>
                      <m:r>
                        <a:rPr kumimoji="1" lang="en-US" altLang="ja-JP" b="0" i="1" smtClean="0">
                          <a:latin typeface="Cambria Math" panose="02040503050406030204" pitchFamily="18" charset="0"/>
                        </a:rPr>
                        <m:t>(0)</m:t>
                      </m:r>
                    </m:oMath>
                  </m:oMathPara>
                </a14:m>
                <a:endParaRPr kumimoji="1" lang="ja-JP" altLang="en-US" dirty="0"/>
              </a:p>
            </p:txBody>
          </p:sp>
        </mc:Choice>
        <mc:Fallback xmlns="">
          <p:sp>
            <p:nvSpPr>
              <p:cNvPr id="33" name="テキスト ボックス 32">
                <a:extLst>
                  <a:ext uri="{FF2B5EF4-FFF2-40B4-BE49-F238E27FC236}">
                    <a16:creationId xmlns:a16="http://schemas.microsoft.com/office/drawing/2014/main" id="{BB75FC47-995A-41FE-BD63-3AF5FEEAF19E}"/>
                  </a:ext>
                </a:extLst>
              </p:cNvPr>
              <p:cNvSpPr txBox="1">
                <a:spLocks noRot="1" noChangeAspect="1" noMove="1" noResize="1" noEditPoints="1" noAdjustHandles="1" noChangeArrowheads="1" noChangeShapeType="1" noTextEdit="1"/>
              </p:cNvSpPr>
              <p:nvPr/>
            </p:nvSpPr>
            <p:spPr>
              <a:xfrm>
                <a:off x="2138119" y="5141048"/>
                <a:ext cx="806246" cy="369332"/>
              </a:xfrm>
              <a:prstGeom prst="rect">
                <a:avLst/>
              </a:prstGeom>
              <a:blipFill>
                <a:blip r:embed="rId9"/>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278B847B-C8AC-4F8C-BDFD-804D87B3899C}"/>
                  </a:ext>
                </a:extLst>
              </p:cNvPr>
              <p:cNvSpPr txBox="1"/>
              <p:nvPr/>
            </p:nvSpPr>
            <p:spPr>
              <a:xfrm>
                <a:off x="4533915" y="5141048"/>
                <a:ext cx="806246"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𝜋</m:t>
                          </m:r>
                        </m:sub>
                      </m:sSub>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34" name="テキスト ボックス 33">
                <a:extLst>
                  <a:ext uri="{FF2B5EF4-FFF2-40B4-BE49-F238E27FC236}">
                    <a16:creationId xmlns:a16="http://schemas.microsoft.com/office/drawing/2014/main" id="{278B847B-C8AC-4F8C-BDFD-804D87B3899C}"/>
                  </a:ext>
                </a:extLst>
              </p:cNvPr>
              <p:cNvSpPr txBox="1">
                <a:spLocks noRot="1" noChangeAspect="1" noMove="1" noResize="1" noEditPoints="1" noAdjustHandles="1" noChangeArrowheads="1" noChangeShapeType="1" noTextEdit="1"/>
              </p:cNvSpPr>
              <p:nvPr/>
            </p:nvSpPr>
            <p:spPr>
              <a:xfrm>
                <a:off x="4533915" y="5141048"/>
                <a:ext cx="806246" cy="369332"/>
              </a:xfrm>
              <a:prstGeom prst="rect">
                <a:avLst/>
              </a:prstGeom>
              <a:blipFill>
                <a:blip r:embed="rId10"/>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E71492E4-5D4A-4370-9238-D9278A61F15B}"/>
                  </a:ext>
                </a:extLst>
              </p:cNvPr>
              <p:cNvSpPr txBox="1"/>
              <p:nvPr/>
            </p:nvSpPr>
            <p:spPr>
              <a:xfrm>
                <a:off x="5503009" y="3322568"/>
                <a:ext cx="6681316" cy="404983"/>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𝐷</m:t>
                          </m:r>
                        </m:sub>
                      </m:sSub>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=1×0.5×</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10+</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𝐷</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e>
                          </m:d>
                        </m:e>
                      </m:d>
                      <m:r>
                        <a:rPr kumimoji="1" lang="en-US" altLang="ja-JP" b="0" i="1" smtClean="0">
                          <a:latin typeface="Cambria Math" panose="02040503050406030204" pitchFamily="18" charset="0"/>
                        </a:rPr>
                        <m:t>+1×0.5×</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𝐷</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e>
                          </m:d>
                        </m:e>
                      </m:d>
                    </m:oMath>
                  </m:oMathPara>
                </a14:m>
                <a:endParaRPr kumimoji="1" lang="ja-JP" altLang="en-US" dirty="0"/>
              </a:p>
            </p:txBody>
          </p:sp>
        </mc:Choice>
        <mc:Fallback xmlns="">
          <p:sp>
            <p:nvSpPr>
              <p:cNvPr id="37" name="テキスト ボックス 36">
                <a:extLst>
                  <a:ext uri="{FF2B5EF4-FFF2-40B4-BE49-F238E27FC236}">
                    <a16:creationId xmlns:a16="http://schemas.microsoft.com/office/drawing/2014/main" id="{E71492E4-5D4A-4370-9238-D9278A61F15B}"/>
                  </a:ext>
                </a:extLst>
              </p:cNvPr>
              <p:cNvSpPr txBox="1">
                <a:spLocks noRot="1" noChangeAspect="1" noMove="1" noResize="1" noEditPoints="1" noAdjustHandles="1" noChangeArrowheads="1" noChangeShapeType="1" noTextEdit="1"/>
              </p:cNvSpPr>
              <p:nvPr/>
            </p:nvSpPr>
            <p:spPr>
              <a:xfrm>
                <a:off x="5503009" y="3322568"/>
                <a:ext cx="6681316" cy="404983"/>
              </a:xfrm>
              <a:prstGeom prst="rect">
                <a:avLst/>
              </a:prstGeom>
              <a:blipFill>
                <a:blip r:embed="rId11"/>
                <a:stretch>
                  <a:fillRect/>
                </a:stretch>
              </a:blipFill>
            </p:spPr>
            <p:txBody>
              <a:bodyPr/>
              <a:lstStyle/>
              <a:p>
                <a:r>
                  <a:rPr lang="ja-JP" altLang="en-US">
                    <a:noFill/>
                  </a:rPr>
                  <a:t> </a:t>
                </a:r>
              </a:p>
            </p:txBody>
          </p:sp>
        </mc:Fallback>
      </mc:AlternateContent>
      <p:sp>
        <p:nvSpPr>
          <p:cNvPr id="41" name="テキスト ボックス 40">
            <a:extLst>
              <a:ext uri="{FF2B5EF4-FFF2-40B4-BE49-F238E27FC236}">
                <a16:creationId xmlns:a16="http://schemas.microsoft.com/office/drawing/2014/main" id="{686EC4B5-F3BE-4037-ACB7-F5D2929809DB}"/>
              </a:ext>
            </a:extLst>
          </p:cNvPr>
          <p:cNvSpPr txBox="1"/>
          <p:nvPr/>
        </p:nvSpPr>
        <p:spPr>
          <a:xfrm>
            <a:off x="4403438" y="5885458"/>
            <a:ext cx="761747" cy="369332"/>
          </a:xfrm>
          <a:prstGeom prst="rect">
            <a:avLst/>
          </a:prstGeom>
          <a:noFill/>
        </p:spPr>
        <p:txBody>
          <a:bodyPr wrap="squar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1</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pic>
        <p:nvPicPr>
          <p:cNvPr id="42" name="Picture 2" descr="コイキング">
            <a:extLst>
              <a:ext uri="{FF2B5EF4-FFF2-40B4-BE49-F238E27FC236}">
                <a16:creationId xmlns:a16="http://schemas.microsoft.com/office/drawing/2014/main" id="{FB6EAA82-35A9-4AF0-AFB7-EE54F9FCF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1168" y="5590979"/>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43" name="正方形/長方形 42">
            <a:extLst>
              <a:ext uri="{FF2B5EF4-FFF2-40B4-BE49-F238E27FC236}">
                <a16:creationId xmlns:a16="http://schemas.microsoft.com/office/drawing/2014/main" id="{A79883D2-0C74-4BFE-BE31-816E445799BC}"/>
              </a:ext>
            </a:extLst>
          </p:cNvPr>
          <p:cNvSpPr/>
          <p:nvPr/>
        </p:nvSpPr>
        <p:spPr>
          <a:xfrm>
            <a:off x="4346987" y="5903608"/>
            <a:ext cx="56451" cy="153611"/>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781E0E1F-FEFD-4DEB-A752-60CB918D6669}"/>
              </a:ext>
            </a:extLst>
          </p:cNvPr>
          <p:cNvSpPr txBox="1"/>
          <p:nvPr/>
        </p:nvSpPr>
        <p:spPr>
          <a:xfrm>
            <a:off x="3925956" y="5724653"/>
            <a:ext cx="530915" cy="369332"/>
          </a:xfrm>
          <a:prstGeom prst="rect">
            <a:avLst/>
          </a:prstGeom>
          <a:noFill/>
        </p:spPr>
        <p:txBody>
          <a:bodyPr wrap="squar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5" name="正方形/長方形 44">
            <a:extLst>
              <a:ext uri="{FF2B5EF4-FFF2-40B4-BE49-F238E27FC236}">
                <a16:creationId xmlns:a16="http://schemas.microsoft.com/office/drawing/2014/main" id="{47D5ED7A-96A0-4A40-A2A8-DA425388797F}"/>
              </a:ext>
            </a:extLst>
          </p:cNvPr>
          <p:cNvSpPr/>
          <p:nvPr/>
        </p:nvSpPr>
        <p:spPr>
          <a:xfrm>
            <a:off x="4346987" y="5903608"/>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86FAC2D1-9603-49B0-BF50-DC98B8B19D11}"/>
              </a:ext>
            </a:extLst>
          </p:cNvPr>
          <p:cNvSpPr txBox="1"/>
          <p:nvPr/>
        </p:nvSpPr>
        <p:spPr>
          <a:xfrm>
            <a:off x="5621533" y="1762883"/>
            <a:ext cx="4960012" cy="646331"/>
          </a:xfrm>
          <a:prstGeom prst="rect">
            <a:avLst/>
          </a:prstGeom>
          <a:noFill/>
        </p:spPr>
        <p:txBody>
          <a:bodyPr wrap="none" rtlCol="0">
            <a:spAutoFit/>
          </a:bodyPr>
          <a:lstStyle/>
          <a:p>
            <a:r>
              <a:rPr lang="ja-JP" altLang="en-US" dirty="0"/>
              <a:t>例１から，終端状態から逆に辿っていくのがよい</a:t>
            </a:r>
            <a:endParaRPr lang="en-US" altLang="ja-JP" dirty="0"/>
          </a:p>
          <a:p>
            <a:r>
              <a:rPr lang="ja-JP" altLang="en-US" dirty="0"/>
              <a:t>終端状態では価値関数は</a:t>
            </a:r>
            <a:endParaRPr lang="en-US" altLang="ja-JP" dirty="0"/>
          </a:p>
        </p:txBody>
      </p:sp>
      <p:sp>
        <p:nvSpPr>
          <p:cNvPr id="47" name="テキスト ボックス 46">
            <a:extLst>
              <a:ext uri="{FF2B5EF4-FFF2-40B4-BE49-F238E27FC236}">
                <a16:creationId xmlns:a16="http://schemas.microsoft.com/office/drawing/2014/main" id="{2CEE3814-4C84-4E77-AA19-76401565A199}"/>
              </a:ext>
            </a:extLst>
          </p:cNvPr>
          <p:cNvSpPr txBox="1"/>
          <p:nvPr/>
        </p:nvSpPr>
        <p:spPr>
          <a:xfrm>
            <a:off x="5577197" y="3836461"/>
            <a:ext cx="2492990" cy="369332"/>
          </a:xfrm>
          <a:prstGeom prst="rect">
            <a:avLst/>
          </a:prstGeom>
          <a:noFill/>
        </p:spPr>
        <p:txBody>
          <a:bodyPr wrap="none" rtlCol="0">
            <a:spAutoFit/>
          </a:bodyPr>
          <a:lstStyle/>
          <a:p>
            <a:r>
              <a:rPr kumimoji="1" lang="ja-JP" altLang="en-US" dirty="0"/>
              <a:t>これを整理して解くと</a:t>
            </a: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B53CEC62-0351-4AE5-ADE5-536ACAA34E46}"/>
                  </a:ext>
                </a:extLst>
              </p:cNvPr>
              <p:cNvSpPr txBox="1"/>
              <p:nvPr/>
            </p:nvSpPr>
            <p:spPr>
              <a:xfrm>
                <a:off x="5640052" y="2409214"/>
                <a:ext cx="1747401"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𝐷</m:t>
                          </m:r>
                        </m:sub>
                      </m:sSub>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=0</m:t>
                          </m:r>
                        </m:e>
                      </m:d>
                      <m:r>
                        <a:rPr kumimoji="1" lang="en-US" altLang="ja-JP" b="0" i="1" smtClean="0">
                          <a:latin typeface="Cambria Math" panose="02040503050406030204" pitchFamily="18" charset="0"/>
                        </a:rPr>
                        <m:t>=0</m:t>
                      </m:r>
                    </m:oMath>
                  </m:oMathPara>
                </a14:m>
                <a:endParaRPr kumimoji="1" lang="ja-JP" altLang="en-US" dirty="0"/>
              </a:p>
            </p:txBody>
          </p:sp>
        </mc:Choice>
        <mc:Fallback xmlns="">
          <p:sp>
            <p:nvSpPr>
              <p:cNvPr id="48" name="テキスト ボックス 47">
                <a:extLst>
                  <a:ext uri="{FF2B5EF4-FFF2-40B4-BE49-F238E27FC236}">
                    <a16:creationId xmlns:a16="http://schemas.microsoft.com/office/drawing/2014/main" id="{B53CEC62-0351-4AE5-ADE5-536ACAA34E46}"/>
                  </a:ext>
                </a:extLst>
              </p:cNvPr>
              <p:cNvSpPr txBox="1">
                <a:spLocks noRot="1" noChangeAspect="1" noMove="1" noResize="1" noEditPoints="1" noAdjustHandles="1" noChangeArrowheads="1" noChangeShapeType="1" noTextEdit="1"/>
              </p:cNvSpPr>
              <p:nvPr/>
            </p:nvSpPr>
            <p:spPr>
              <a:xfrm>
                <a:off x="5640052" y="2409214"/>
                <a:ext cx="1747401" cy="369332"/>
              </a:xfrm>
              <a:prstGeom prst="rect">
                <a:avLst/>
              </a:prstGeom>
              <a:blipFill>
                <a:blip r:embed="rId12"/>
                <a:stretch>
                  <a:fillRect/>
                </a:stretch>
              </a:blipFill>
            </p:spPr>
            <p:txBody>
              <a:bodyPr/>
              <a:lstStyle/>
              <a:p>
                <a:r>
                  <a:rPr lang="ja-JP" altLang="en-US">
                    <a:noFill/>
                  </a:rPr>
                  <a:t> </a:t>
                </a:r>
              </a:p>
            </p:txBody>
          </p:sp>
        </mc:Fallback>
      </mc:AlternateContent>
      <p:sp>
        <p:nvSpPr>
          <p:cNvPr id="49" name="テキスト ボックス 48">
            <a:extLst>
              <a:ext uri="{FF2B5EF4-FFF2-40B4-BE49-F238E27FC236}">
                <a16:creationId xmlns:a16="http://schemas.microsoft.com/office/drawing/2014/main" id="{5A06DC52-97E3-4F35-BA84-53DD7412E6B0}"/>
              </a:ext>
            </a:extLst>
          </p:cNvPr>
          <p:cNvSpPr txBox="1"/>
          <p:nvPr/>
        </p:nvSpPr>
        <p:spPr>
          <a:xfrm>
            <a:off x="5621533" y="2830743"/>
            <a:ext cx="5484194" cy="369332"/>
          </a:xfrm>
          <a:prstGeom prst="rect">
            <a:avLst/>
          </a:prstGeom>
          <a:noFill/>
        </p:spPr>
        <p:txBody>
          <a:bodyPr wrap="none" rtlCol="0">
            <a:spAutoFit/>
          </a:bodyPr>
          <a:lstStyle/>
          <a:p>
            <a:r>
              <a:rPr lang="ja-JP" altLang="en-US" dirty="0"/>
              <a:t>次に，残り</a:t>
            </a:r>
            <a:r>
              <a:rPr lang="en-US" altLang="ja-JP" dirty="0"/>
              <a:t>HP</a:t>
            </a:r>
            <a:r>
              <a:rPr lang="ja-JP" altLang="en-US" dirty="0"/>
              <a:t>が</a:t>
            </a:r>
            <a:r>
              <a:rPr lang="en-US" altLang="ja-JP" dirty="0"/>
              <a:t>1</a:t>
            </a:r>
            <a:r>
              <a:rPr lang="ja-JP" altLang="en-US" dirty="0"/>
              <a:t>のとき（左のバックアップ線図）</a:t>
            </a:r>
            <a:endParaRPr lang="en-US" altLang="ja-JP"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46B02EFF-2382-443E-BFAF-EF03CDEC1863}"/>
                  </a:ext>
                </a:extLst>
              </p:cNvPr>
              <p:cNvSpPr txBox="1"/>
              <p:nvPr/>
            </p:nvSpPr>
            <p:spPr>
              <a:xfrm>
                <a:off x="5640052" y="4220423"/>
                <a:ext cx="1249636"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𝐷</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=9</m:t>
                      </m:r>
                    </m:oMath>
                  </m:oMathPara>
                </a14:m>
                <a:endParaRPr kumimoji="1" lang="ja-JP" altLang="en-US" dirty="0"/>
              </a:p>
            </p:txBody>
          </p:sp>
        </mc:Choice>
        <mc:Fallback xmlns="">
          <p:sp>
            <p:nvSpPr>
              <p:cNvPr id="52" name="テキスト ボックス 51">
                <a:extLst>
                  <a:ext uri="{FF2B5EF4-FFF2-40B4-BE49-F238E27FC236}">
                    <a16:creationId xmlns:a16="http://schemas.microsoft.com/office/drawing/2014/main" id="{46B02EFF-2382-443E-BFAF-EF03CDEC1863}"/>
                  </a:ext>
                </a:extLst>
              </p:cNvPr>
              <p:cNvSpPr txBox="1">
                <a:spLocks noRot="1" noChangeAspect="1" noMove="1" noResize="1" noEditPoints="1" noAdjustHandles="1" noChangeArrowheads="1" noChangeShapeType="1" noTextEdit="1"/>
              </p:cNvSpPr>
              <p:nvPr/>
            </p:nvSpPr>
            <p:spPr>
              <a:xfrm>
                <a:off x="5640052" y="4220423"/>
                <a:ext cx="1249636" cy="369332"/>
              </a:xfrm>
              <a:prstGeom prst="rect">
                <a:avLst/>
              </a:prstGeom>
              <a:blipFill>
                <a:blip r:embed="rId13"/>
                <a:stretch>
                  <a:fillRect/>
                </a:stretch>
              </a:blipFill>
            </p:spPr>
            <p:txBody>
              <a:bodyPr/>
              <a:lstStyle/>
              <a:p>
                <a:r>
                  <a:rPr lang="ja-JP" altLang="en-US">
                    <a:noFill/>
                  </a:rPr>
                  <a:t> </a:t>
                </a:r>
              </a:p>
            </p:txBody>
          </p:sp>
        </mc:Fallback>
      </mc:AlternateContent>
      <p:sp>
        <p:nvSpPr>
          <p:cNvPr id="53" name="テキスト ボックス 52">
            <a:extLst>
              <a:ext uri="{FF2B5EF4-FFF2-40B4-BE49-F238E27FC236}">
                <a16:creationId xmlns:a16="http://schemas.microsoft.com/office/drawing/2014/main" id="{A717F1BA-1935-488D-9706-FC0851E3315F}"/>
              </a:ext>
            </a:extLst>
          </p:cNvPr>
          <p:cNvSpPr txBox="1"/>
          <p:nvPr/>
        </p:nvSpPr>
        <p:spPr>
          <a:xfrm>
            <a:off x="5627135" y="4661184"/>
            <a:ext cx="862737" cy="369332"/>
          </a:xfrm>
          <a:prstGeom prst="rect">
            <a:avLst/>
          </a:prstGeom>
          <a:noFill/>
        </p:spPr>
        <p:txBody>
          <a:bodyPr wrap="none" rtlCol="0">
            <a:spAutoFit/>
          </a:bodyPr>
          <a:lstStyle/>
          <a:p>
            <a:r>
              <a:rPr kumimoji="1" lang="ja-JP" altLang="en-US" dirty="0"/>
              <a:t>を得る</a:t>
            </a:r>
          </a:p>
        </p:txBody>
      </p:sp>
      <p:sp>
        <p:nvSpPr>
          <p:cNvPr id="55" name="テキスト ボックス 54">
            <a:extLst>
              <a:ext uri="{FF2B5EF4-FFF2-40B4-BE49-F238E27FC236}">
                <a16:creationId xmlns:a16="http://schemas.microsoft.com/office/drawing/2014/main" id="{5D0C2272-8A83-4ED8-B7ED-7DC444F9F576}"/>
              </a:ext>
            </a:extLst>
          </p:cNvPr>
          <p:cNvSpPr txBox="1"/>
          <p:nvPr/>
        </p:nvSpPr>
        <p:spPr>
          <a:xfrm>
            <a:off x="5621533" y="5057568"/>
            <a:ext cx="877163" cy="369332"/>
          </a:xfrm>
          <a:prstGeom prst="rect">
            <a:avLst/>
          </a:prstGeom>
          <a:noFill/>
        </p:spPr>
        <p:txBody>
          <a:bodyPr wrap="none" rtlCol="0">
            <a:spAutoFit/>
          </a:bodyPr>
          <a:lstStyle/>
          <a:p>
            <a:r>
              <a:rPr kumimoji="1" lang="ja-JP" altLang="en-US" dirty="0"/>
              <a:t>同様に</a:t>
            </a: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27E83472-F34C-43A2-BC35-6ADC05FECC80}"/>
                  </a:ext>
                </a:extLst>
              </p:cNvPr>
              <p:cNvSpPr txBox="1"/>
              <p:nvPr/>
            </p:nvSpPr>
            <p:spPr>
              <a:xfrm>
                <a:off x="5640052" y="5467214"/>
                <a:ext cx="324813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𝐷</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6</m:t>
                          </m:r>
                        </m:e>
                      </m:d>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𝐷</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11</m:t>
                          </m:r>
                        </m:e>
                      </m:d>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𝐷</m:t>
                          </m:r>
                        </m:sub>
                      </m:sSub>
                      <m:d>
                        <m:dPr>
                          <m:ctrlPr>
                            <a:rPr lang="en-US" altLang="ja-JP" i="1">
                              <a:latin typeface="Cambria Math" panose="02040503050406030204" pitchFamily="18" charset="0"/>
                            </a:rPr>
                          </m:ctrlPr>
                        </m:dPr>
                        <m:e>
                          <m:r>
                            <a:rPr lang="en-US" altLang="ja-JP" i="1">
                              <a:latin typeface="Cambria Math" panose="02040503050406030204" pitchFamily="18" charset="0"/>
                            </a:rPr>
                            <m:t>1</m:t>
                          </m:r>
                          <m:r>
                            <a:rPr lang="en-US" altLang="ja-JP" b="0" i="1" smtClean="0">
                              <a:latin typeface="Cambria Math" panose="02040503050406030204" pitchFamily="18" charset="0"/>
                            </a:rPr>
                            <m:t>6</m:t>
                          </m:r>
                        </m:e>
                      </m:d>
                      <m:r>
                        <a:rPr lang="en-US" altLang="ja-JP" b="0" i="1" smtClean="0">
                          <a:latin typeface="Cambria Math" panose="02040503050406030204" pitchFamily="18" charset="0"/>
                        </a:rPr>
                        <m:t>=</m:t>
                      </m:r>
                      <m:r>
                        <a:rPr kumimoji="1" lang="en-US" altLang="ja-JP" b="0" i="1" smtClean="0">
                          <a:latin typeface="Cambria Math" panose="02040503050406030204" pitchFamily="18" charset="0"/>
                        </a:rPr>
                        <m:t>9</m:t>
                      </m:r>
                    </m:oMath>
                  </m:oMathPara>
                </a14:m>
                <a:endParaRPr kumimoji="1" lang="ja-JP" altLang="en-US" dirty="0"/>
              </a:p>
            </p:txBody>
          </p:sp>
        </mc:Choice>
        <mc:Fallback xmlns="">
          <p:sp>
            <p:nvSpPr>
              <p:cNvPr id="56" name="テキスト ボックス 55">
                <a:extLst>
                  <a:ext uri="{FF2B5EF4-FFF2-40B4-BE49-F238E27FC236}">
                    <a16:creationId xmlns:a16="http://schemas.microsoft.com/office/drawing/2014/main" id="{27E83472-F34C-43A2-BC35-6ADC05FECC80}"/>
                  </a:ext>
                </a:extLst>
              </p:cNvPr>
              <p:cNvSpPr txBox="1">
                <a:spLocks noRot="1" noChangeAspect="1" noMove="1" noResize="1" noEditPoints="1" noAdjustHandles="1" noChangeArrowheads="1" noChangeShapeType="1" noTextEdit="1"/>
              </p:cNvSpPr>
              <p:nvPr/>
            </p:nvSpPr>
            <p:spPr>
              <a:xfrm>
                <a:off x="5640052" y="5467214"/>
                <a:ext cx="3248132" cy="369332"/>
              </a:xfrm>
              <a:prstGeom prst="rect">
                <a:avLst/>
              </a:prstGeom>
              <a:blipFill>
                <a:blip r:embed="rId14"/>
                <a:stretch>
                  <a:fillRect/>
                </a:stretch>
              </a:blipFill>
            </p:spPr>
            <p:txBody>
              <a:bodyPr/>
              <a:lstStyle/>
              <a:p>
                <a:r>
                  <a:rPr lang="ja-JP" altLang="en-US">
                    <a:noFill/>
                  </a:rPr>
                  <a:t> </a:t>
                </a:r>
              </a:p>
            </p:txBody>
          </p:sp>
        </mc:Fallback>
      </mc:AlternateContent>
      <p:sp>
        <p:nvSpPr>
          <p:cNvPr id="58" name="テキスト ボックス 57">
            <a:extLst>
              <a:ext uri="{FF2B5EF4-FFF2-40B4-BE49-F238E27FC236}">
                <a16:creationId xmlns:a16="http://schemas.microsoft.com/office/drawing/2014/main" id="{AA015D40-32E1-490B-93D5-E6EEE428358F}"/>
              </a:ext>
            </a:extLst>
          </p:cNvPr>
          <p:cNvSpPr txBox="1"/>
          <p:nvPr/>
        </p:nvSpPr>
        <p:spPr>
          <a:xfrm>
            <a:off x="5621533" y="5959136"/>
            <a:ext cx="857927" cy="369332"/>
          </a:xfrm>
          <a:prstGeom prst="rect">
            <a:avLst/>
          </a:prstGeom>
          <a:noFill/>
        </p:spPr>
        <p:txBody>
          <a:bodyPr wrap="none" rtlCol="0">
            <a:spAutoFit/>
          </a:bodyPr>
          <a:lstStyle/>
          <a:p>
            <a:r>
              <a:rPr kumimoji="1" lang="ja-JP" altLang="en-US" dirty="0"/>
              <a:t>である</a:t>
            </a:r>
          </a:p>
        </p:txBody>
      </p:sp>
      <p:sp>
        <p:nvSpPr>
          <p:cNvPr id="25" name="スライド番号プレースホルダー 24">
            <a:extLst>
              <a:ext uri="{FF2B5EF4-FFF2-40B4-BE49-F238E27FC236}">
                <a16:creationId xmlns:a16="http://schemas.microsoft.com/office/drawing/2014/main" id="{D02AD55F-03CE-4943-9C4B-68B24AB6219B}"/>
              </a:ext>
            </a:extLst>
          </p:cNvPr>
          <p:cNvSpPr>
            <a:spLocks noGrp="1"/>
          </p:cNvSpPr>
          <p:nvPr>
            <p:ph type="sldNum" sz="quarter" idx="12"/>
          </p:nvPr>
        </p:nvSpPr>
        <p:spPr/>
        <p:txBody>
          <a:bodyPr/>
          <a:lstStyle/>
          <a:p>
            <a:fld id="{B11AD403-313C-9548-90A1-3BB45CD64373}" type="slidenum">
              <a:rPr lang="ja-JP" altLang="en-US" smtClean="0"/>
              <a:pPr/>
              <a:t>24</a:t>
            </a:fld>
            <a:endParaRPr lang="ja-JP" altLang="en-US"/>
          </a:p>
        </p:txBody>
      </p:sp>
    </p:spTree>
    <p:extLst>
      <p:ext uri="{BB962C8B-B14F-4D97-AF65-F5344CB8AC3E}">
        <p14:creationId xmlns:p14="http://schemas.microsoft.com/office/powerpoint/2010/main" val="2367863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テキスト ボックス 18">
            <a:extLst>
              <a:ext uri="{FF2B5EF4-FFF2-40B4-BE49-F238E27FC236}">
                <a16:creationId xmlns:a16="http://schemas.microsoft.com/office/drawing/2014/main" id="{25007EB7-0774-44C7-819B-264DAECF11F7}"/>
              </a:ext>
            </a:extLst>
          </p:cNvPr>
          <p:cNvSpPr txBox="1"/>
          <p:nvPr/>
        </p:nvSpPr>
        <p:spPr>
          <a:xfrm>
            <a:off x="1073159" y="183870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4" name="テキスト ボックス 43">
            <a:extLst>
              <a:ext uri="{FF2B5EF4-FFF2-40B4-BE49-F238E27FC236}">
                <a16:creationId xmlns:a16="http://schemas.microsoft.com/office/drawing/2014/main" id="{781E0E1F-FEFD-4DEB-A752-60CB918D6669}"/>
              </a:ext>
            </a:extLst>
          </p:cNvPr>
          <p:cNvSpPr txBox="1"/>
          <p:nvPr/>
        </p:nvSpPr>
        <p:spPr>
          <a:xfrm>
            <a:off x="3925956" y="5724653"/>
            <a:ext cx="530915" cy="369332"/>
          </a:xfrm>
          <a:prstGeom prst="rect">
            <a:avLst/>
          </a:prstGeom>
          <a:noFill/>
        </p:spPr>
        <p:txBody>
          <a:bodyPr wrap="squar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2" name="タイトル 1">
            <a:extLst>
              <a:ext uri="{FF2B5EF4-FFF2-40B4-BE49-F238E27FC236}">
                <a16:creationId xmlns:a16="http://schemas.microsoft.com/office/drawing/2014/main" id="{73764482-BB7E-44A9-A466-81D3292574D4}"/>
              </a:ext>
            </a:extLst>
          </p:cNvPr>
          <p:cNvSpPr>
            <a:spLocks noGrp="1"/>
          </p:cNvSpPr>
          <p:nvPr>
            <p:ph type="title"/>
          </p:nvPr>
        </p:nvSpPr>
        <p:spPr/>
        <p:txBody>
          <a:bodyPr>
            <a:normAutofit fontScale="90000"/>
          </a:bodyPr>
          <a:lstStyle/>
          <a:p>
            <a:r>
              <a:rPr kumimoji="1" lang="ja-JP" altLang="en-US" dirty="0"/>
              <a:t>ベルマン方程式を解いてみる</a:t>
            </a:r>
            <a:r>
              <a:rPr lang="ja-JP" altLang="en-US" dirty="0"/>
              <a:t>②</a:t>
            </a:r>
            <a:endParaRPr kumimoji="1" lang="ja-JP" altLang="en-US" dirty="0"/>
          </a:p>
        </p:txBody>
      </p:sp>
      <p:sp>
        <p:nvSpPr>
          <p:cNvPr id="4" name="テキスト ボックス 3">
            <a:extLst>
              <a:ext uri="{FF2B5EF4-FFF2-40B4-BE49-F238E27FC236}">
                <a16:creationId xmlns:a16="http://schemas.microsoft.com/office/drawing/2014/main" id="{BE5C23D6-573C-4921-9F48-02EFA75A7D13}"/>
              </a:ext>
            </a:extLst>
          </p:cNvPr>
          <p:cNvSpPr txBox="1"/>
          <p:nvPr/>
        </p:nvSpPr>
        <p:spPr>
          <a:xfrm>
            <a:off x="1550641" y="1999509"/>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21</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5" name="円/楕円 4">
            <a:extLst>
              <a:ext uri="{FF2B5EF4-FFF2-40B4-BE49-F238E27FC236}">
                <a16:creationId xmlns:a16="http://schemas.microsoft.com/office/drawing/2014/main" id="{D754452A-0EA9-468B-9C37-B174C6C8B707}"/>
              </a:ext>
            </a:extLst>
          </p:cNvPr>
          <p:cNvSpPr/>
          <p:nvPr/>
        </p:nvSpPr>
        <p:spPr>
          <a:xfrm>
            <a:off x="2514104" y="1762883"/>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 name="円/楕円 6">
            <a:extLst>
              <a:ext uri="{FF2B5EF4-FFF2-40B4-BE49-F238E27FC236}">
                <a16:creationId xmlns:a16="http://schemas.microsoft.com/office/drawing/2014/main" id="{0CD679F3-9893-46EB-B77E-7DC8BFC42E65}"/>
              </a:ext>
            </a:extLst>
          </p:cNvPr>
          <p:cNvSpPr/>
          <p:nvPr/>
        </p:nvSpPr>
        <p:spPr>
          <a:xfrm>
            <a:off x="1335035" y="4955193"/>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円/楕円 7">
            <a:extLst>
              <a:ext uri="{FF2B5EF4-FFF2-40B4-BE49-F238E27FC236}">
                <a16:creationId xmlns:a16="http://schemas.microsoft.com/office/drawing/2014/main" id="{AE76ED0C-F643-4C7A-8E16-BC7A82C3AC37}"/>
              </a:ext>
            </a:extLst>
          </p:cNvPr>
          <p:cNvSpPr/>
          <p:nvPr/>
        </p:nvSpPr>
        <p:spPr>
          <a:xfrm>
            <a:off x="3721630" y="4955193"/>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 name="円/楕円 9">
            <a:extLst>
              <a:ext uri="{FF2B5EF4-FFF2-40B4-BE49-F238E27FC236}">
                <a16:creationId xmlns:a16="http://schemas.microsoft.com/office/drawing/2014/main" id="{9A2BAE0B-0DE1-4B00-B5D6-1E84FEB663DF}"/>
              </a:ext>
            </a:extLst>
          </p:cNvPr>
          <p:cNvSpPr/>
          <p:nvPr/>
        </p:nvSpPr>
        <p:spPr>
          <a:xfrm>
            <a:off x="2739609" y="3478158"/>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9" name="Picture 2" descr="コイキング">
            <a:extLst>
              <a:ext uri="{FF2B5EF4-FFF2-40B4-BE49-F238E27FC236}">
                <a16:creationId xmlns:a16="http://schemas.microsoft.com/office/drawing/2014/main" id="{EBFCAE97-1786-4148-AE8E-0B846638F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71" y="1705030"/>
            <a:ext cx="650081" cy="6500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ピカチュウ">
            <a:extLst>
              <a:ext uri="{FF2B5EF4-FFF2-40B4-BE49-F238E27FC236}">
                <a16:creationId xmlns:a16="http://schemas.microsoft.com/office/drawing/2014/main" id="{6C3EC0F6-7A4A-4F4F-9022-D94C55113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51" y="3186379"/>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11" name="四角形: 角を丸くする 10">
            <a:extLst>
              <a:ext uri="{FF2B5EF4-FFF2-40B4-BE49-F238E27FC236}">
                <a16:creationId xmlns:a16="http://schemas.microsoft.com/office/drawing/2014/main" id="{E087EB10-9508-4C09-B94E-09FA2C8C9F8E}"/>
              </a:ext>
            </a:extLst>
          </p:cNvPr>
          <p:cNvSpPr/>
          <p:nvPr/>
        </p:nvSpPr>
        <p:spPr>
          <a:xfrm>
            <a:off x="736224" y="3386516"/>
            <a:ext cx="1782352" cy="449945"/>
          </a:xfrm>
          <a:prstGeom prst="roundRect">
            <a:avLst>
              <a:gd name="adj" fmla="val 5860"/>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latin typeface="PKMN Regular" panose="02000600000000000000" pitchFamily="2" charset="-128"/>
                <a:ea typeface="PKMN Regular" panose="02000600000000000000" pitchFamily="2" charset="-128"/>
                <a:cs typeface="PKMN Regular" panose="02000600000000000000" pitchFamily="2" charset="-128"/>
              </a:rPr>
              <a:t>ピカチュウの でん</a:t>
            </a:r>
            <a:r>
              <a:rPr lang="ja-JP" altLang="en-US" dirty="0" err="1">
                <a:latin typeface="PKMN Regular" panose="02000600000000000000" pitchFamily="2" charset="-128"/>
                <a:ea typeface="PKMN Regular" panose="02000600000000000000" pitchFamily="2" charset="-128"/>
                <a:cs typeface="PKMN Regular" panose="02000600000000000000" pitchFamily="2" charset="-128"/>
              </a:rPr>
              <a:t>じほう</a:t>
            </a: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a:t>
            </a:r>
          </a:p>
        </p:txBody>
      </p:sp>
      <p:cxnSp>
        <p:nvCxnSpPr>
          <p:cNvPr id="12" name="直線矢印コネクタ 11">
            <a:extLst>
              <a:ext uri="{FF2B5EF4-FFF2-40B4-BE49-F238E27FC236}">
                <a16:creationId xmlns:a16="http://schemas.microsoft.com/office/drawing/2014/main" id="{C7472F03-0386-4778-865D-FFCE5B263CAB}"/>
              </a:ext>
            </a:extLst>
          </p:cNvPr>
          <p:cNvCxnSpPr>
            <a:stCxn id="5" idx="4"/>
            <a:endCxn id="8" idx="0"/>
          </p:cNvCxnSpPr>
          <p:nvPr/>
        </p:nvCxnSpPr>
        <p:spPr>
          <a:xfrm flipH="1">
            <a:off x="2879817" y="2494403"/>
            <a:ext cx="47" cy="983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DFAD916-540A-4CD8-AFDA-DE6D6ABFFFA2}"/>
              </a:ext>
            </a:extLst>
          </p:cNvPr>
          <p:cNvCxnSpPr>
            <a:cxnSpLocks/>
            <a:stCxn id="8" idx="4"/>
            <a:endCxn id="6" idx="0"/>
          </p:cNvCxnSpPr>
          <p:nvPr/>
        </p:nvCxnSpPr>
        <p:spPr>
          <a:xfrm flipH="1">
            <a:off x="1700795" y="3758574"/>
            <a:ext cx="1179022" cy="11966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1A2871F4-AF2F-4528-80F5-5FAF51E7D8B4}"/>
              </a:ext>
            </a:extLst>
          </p:cNvPr>
          <p:cNvCxnSpPr>
            <a:cxnSpLocks/>
            <a:stCxn id="8" idx="4"/>
            <a:endCxn id="7" idx="0"/>
          </p:cNvCxnSpPr>
          <p:nvPr/>
        </p:nvCxnSpPr>
        <p:spPr>
          <a:xfrm>
            <a:off x="2879817" y="3758574"/>
            <a:ext cx="1207573" cy="11966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FE8B31D6-9FE4-41C2-9909-6A8D7826EB45}"/>
              </a:ext>
            </a:extLst>
          </p:cNvPr>
          <p:cNvSpPr txBox="1"/>
          <p:nvPr/>
        </p:nvSpPr>
        <p:spPr>
          <a:xfrm>
            <a:off x="1066534" y="4006800"/>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20</a:t>
            </a:r>
            <a:r>
              <a:rPr lang="ja-JP" altLang="en-US" sz="1400" dirty="0"/>
              <a:t>ダメージ</a:t>
            </a:r>
            <a:endParaRPr kumimoji="1" lang="ja-JP" altLang="en-US" sz="1400" dirty="0"/>
          </a:p>
        </p:txBody>
      </p:sp>
      <p:sp>
        <p:nvSpPr>
          <p:cNvPr id="17" name="テキスト ボックス 16">
            <a:extLst>
              <a:ext uri="{FF2B5EF4-FFF2-40B4-BE49-F238E27FC236}">
                <a16:creationId xmlns:a16="http://schemas.microsoft.com/office/drawing/2014/main" id="{AC46AA43-5FF1-450F-86B5-9F08E834CCC2}"/>
              </a:ext>
            </a:extLst>
          </p:cNvPr>
          <p:cNvSpPr txBox="1"/>
          <p:nvPr/>
        </p:nvSpPr>
        <p:spPr>
          <a:xfrm>
            <a:off x="3568486" y="3945811"/>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0</a:t>
            </a:r>
            <a:r>
              <a:rPr lang="ja-JP" altLang="en-US" sz="1400" dirty="0"/>
              <a:t>ダメージ</a:t>
            </a:r>
            <a:endParaRPr kumimoji="1" lang="ja-JP" altLang="en-US" sz="1400" dirty="0"/>
          </a:p>
        </p:txBody>
      </p:sp>
      <p:sp>
        <p:nvSpPr>
          <p:cNvPr id="18" name="正方形/長方形 17">
            <a:extLst>
              <a:ext uri="{FF2B5EF4-FFF2-40B4-BE49-F238E27FC236}">
                <a16:creationId xmlns:a16="http://schemas.microsoft.com/office/drawing/2014/main" id="{04378BA7-62B5-42F1-93D7-972BDD874A1A}"/>
              </a:ext>
            </a:extLst>
          </p:cNvPr>
          <p:cNvSpPr/>
          <p:nvPr/>
        </p:nvSpPr>
        <p:spPr>
          <a:xfrm>
            <a:off x="1494190" y="2017659"/>
            <a:ext cx="873227"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E6F74A5B-C2F1-4F1D-9AC4-20F6BF4372A0}"/>
              </a:ext>
            </a:extLst>
          </p:cNvPr>
          <p:cNvSpPr/>
          <p:nvPr/>
        </p:nvSpPr>
        <p:spPr>
          <a:xfrm>
            <a:off x="1494190" y="2017659"/>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3B42DA7E-8A83-45E1-A3DB-9AB3E9CA3922}"/>
                  </a:ext>
                </a:extLst>
              </p:cNvPr>
              <p:cNvSpPr txBox="1"/>
              <p:nvPr/>
            </p:nvSpPr>
            <p:spPr>
              <a:xfrm>
                <a:off x="947802" y="4589755"/>
                <a:ext cx="79175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solidFill>
                            <a:srgbClr val="FF0000"/>
                          </a:solidFill>
                          <a:latin typeface="Cambria Math" panose="02040503050406030204" pitchFamily="18" charset="0"/>
                        </a:rPr>
                        <m:t>𝑟</m:t>
                      </m:r>
                      <m:r>
                        <a:rPr kumimoji="1" lang="en-US" altLang="ja-JP" sz="1400" b="0" i="1"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30" name="テキスト ボックス 29">
                <a:extLst>
                  <a:ext uri="{FF2B5EF4-FFF2-40B4-BE49-F238E27FC236}">
                    <a16:creationId xmlns:a16="http://schemas.microsoft.com/office/drawing/2014/main" id="{3B42DA7E-8A83-45E1-A3DB-9AB3E9CA3922}"/>
                  </a:ext>
                </a:extLst>
              </p:cNvPr>
              <p:cNvSpPr txBox="1">
                <a:spLocks noRot="1" noChangeAspect="1" noMove="1" noResize="1" noEditPoints="1" noAdjustHandles="1" noChangeArrowheads="1" noChangeShapeType="1" noTextEdit="1"/>
              </p:cNvSpPr>
              <p:nvPr/>
            </p:nvSpPr>
            <p:spPr>
              <a:xfrm>
                <a:off x="947802" y="4589755"/>
                <a:ext cx="791755" cy="30777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F7237A96-4B19-4EA4-B812-80938938CBBC}"/>
                  </a:ext>
                </a:extLst>
              </p:cNvPr>
              <p:cNvSpPr txBox="1"/>
              <p:nvPr/>
            </p:nvSpPr>
            <p:spPr>
              <a:xfrm>
                <a:off x="4179210" y="4589755"/>
                <a:ext cx="79175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solidFill>
                            <a:srgbClr val="FF0000"/>
                          </a:solidFill>
                          <a:latin typeface="Cambria Math" panose="02040503050406030204" pitchFamily="18" charset="0"/>
                        </a:rPr>
                        <m:t>𝑟</m:t>
                      </m:r>
                      <m:r>
                        <a:rPr kumimoji="1" lang="en-US" altLang="ja-JP" sz="1400" b="0" i="1"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31" name="テキスト ボックス 30">
                <a:extLst>
                  <a:ext uri="{FF2B5EF4-FFF2-40B4-BE49-F238E27FC236}">
                    <a16:creationId xmlns:a16="http://schemas.microsoft.com/office/drawing/2014/main" id="{F7237A96-4B19-4EA4-B812-80938938CBBC}"/>
                  </a:ext>
                </a:extLst>
              </p:cNvPr>
              <p:cNvSpPr txBox="1">
                <a:spLocks noRot="1" noChangeAspect="1" noMove="1" noResize="1" noEditPoints="1" noAdjustHandles="1" noChangeArrowheads="1" noChangeShapeType="1" noTextEdit="1"/>
              </p:cNvSpPr>
              <p:nvPr/>
            </p:nvSpPr>
            <p:spPr>
              <a:xfrm>
                <a:off x="4179210" y="4589755"/>
                <a:ext cx="791755" cy="307777"/>
              </a:xfrm>
              <a:prstGeom prst="rect">
                <a:avLst/>
              </a:prstGeom>
              <a:blipFill>
                <a:blip r:embed="rId5"/>
                <a:stretch>
                  <a:fillRect/>
                </a:stretch>
              </a:blipFill>
            </p:spPr>
            <p:txBody>
              <a:bodyPr/>
              <a:lstStyle/>
              <a:p>
                <a:r>
                  <a:rPr lang="ja-JP" altLang="en-US">
                    <a:noFill/>
                  </a:rPr>
                  <a:t> </a:t>
                </a:r>
              </a:p>
            </p:txBody>
          </p:sp>
        </mc:Fallback>
      </mc:AlternateContent>
      <p:sp>
        <p:nvSpPr>
          <p:cNvPr id="32" name="テキスト ボックス 31">
            <a:extLst>
              <a:ext uri="{FF2B5EF4-FFF2-40B4-BE49-F238E27FC236}">
                <a16:creationId xmlns:a16="http://schemas.microsoft.com/office/drawing/2014/main" id="{41D6F54C-842B-4578-B681-3247E53138A2}"/>
              </a:ext>
            </a:extLst>
          </p:cNvPr>
          <p:cNvSpPr txBox="1"/>
          <p:nvPr/>
        </p:nvSpPr>
        <p:spPr>
          <a:xfrm>
            <a:off x="1118652" y="2677707"/>
            <a:ext cx="1620957" cy="523220"/>
          </a:xfrm>
          <a:prstGeom prst="rect">
            <a:avLst/>
          </a:prstGeom>
          <a:noFill/>
        </p:spPr>
        <p:txBody>
          <a:bodyPr wrap="none" rtlCol="0">
            <a:spAutoFit/>
          </a:bodyPr>
          <a:lstStyle/>
          <a:p>
            <a:r>
              <a:rPr kumimoji="1" lang="ja-JP" altLang="en-US" sz="1400" dirty="0">
                <a:solidFill>
                  <a:schemeClr val="tx1"/>
                </a:solidFill>
              </a:rPr>
              <a:t>確率</a:t>
            </a:r>
            <a:r>
              <a:rPr kumimoji="1" lang="en-US" altLang="ja-JP" sz="1400" dirty="0">
                <a:solidFill>
                  <a:schemeClr val="tx1"/>
                </a:solidFill>
              </a:rPr>
              <a:t>100%</a:t>
            </a:r>
            <a:r>
              <a:rPr lang="ja-JP" altLang="en-US" sz="1400" b="0" dirty="0">
                <a:solidFill>
                  <a:schemeClr val="tx1"/>
                </a:solidFill>
              </a:rPr>
              <a:t>で</a:t>
            </a:r>
            <a:endParaRPr lang="en-US" altLang="ja-JP" sz="1400" b="0" dirty="0">
              <a:solidFill>
                <a:schemeClr val="tx1"/>
              </a:solidFill>
            </a:endParaRPr>
          </a:p>
          <a:p>
            <a:r>
              <a:rPr lang="ja-JP" altLang="en-US" sz="1400" b="0" dirty="0">
                <a:solidFill>
                  <a:schemeClr val="tx1"/>
                </a:solidFill>
              </a:rPr>
              <a:t>でん</a:t>
            </a:r>
            <a:r>
              <a:rPr lang="ja-JP" altLang="en-US" sz="1400" b="0" dirty="0" err="1">
                <a:solidFill>
                  <a:schemeClr val="tx1"/>
                </a:solidFill>
              </a:rPr>
              <a:t>じほうを</a:t>
            </a:r>
            <a:r>
              <a:rPr lang="ja-JP" altLang="en-US" sz="1400" b="0" dirty="0">
                <a:solidFill>
                  <a:schemeClr val="tx1"/>
                </a:solidFill>
              </a:rPr>
              <a:t>選択</a:t>
            </a:r>
            <a:endParaRPr kumimoji="1" lang="en-US" altLang="ja-JP" sz="1400" b="0" dirty="0">
              <a:solidFill>
                <a:schemeClr val="tx1"/>
              </a:solidFill>
            </a:endParaRP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BB75FC47-995A-41FE-BD63-3AF5FEEAF19E}"/>
                  </a:ext>
                </a:extLst>
              </p:cNvPr>
              <p:cNvSpPr txBox="1"/>
              <p:nvPr/>
            </p:nvSpPr>
            <p:spPr>
              <a:xfrm>
                <a:off x="2138119" y="5141048"/>
                <a:ext cx="806246"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𝜋</m:t>
                          </m:r>
                        </m:sub>
                      </m:sSub>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33" name="テキスト ボックス 32">
                <a:extLst>
                  <a:ext uri="{FF2B5EF4-FFF2-40B4-BE49-F238E27FC236}">
                    <a16:creationId xmlns:a16="http://schemas.microsoft.com/office/drawing/2014/main" id="{BB75FC47-995A-41FE-BD63-3AF5FEEAF19E}"/>
                  </a:ext>
                </a:extLst>
              </p:cNvPr>
              <p:cNvSpPr txBox="1">
                <a:spLocks noRot="1" noChangeAspect="1" noMove="1" noResize="1" noEditPoints="1" noAdjustHandles="1" noChangeArrowheads="1" noChangeShapeType="1" noTextEdit="1"/>
              </p:cNvSpPr>
              <p:nvPr/>
            </p:nvSpPr>
            <p:spPr>
              <a:xfrm>
                <a:off x="2138119" y="5141048"/>
                <a:ext cx="806246" cy="369332"/>
              </a:xfrm>
              <a:prstGeom prst="rect">
                <a:avLst/>
              </a:prstGeom>
              <a:blipFill>
                <a:blip r:embed="rId6"/>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278B847B-C8AC-4F8C-BDFD-804D87B3899C}"/>
                  </a:ext>
                </a:extLst>
              </p:cNvPr>
              <p:cNvSpPr txBox="1"/>
              <p:nvPr/>
            </p:nvSpPr>
            <p:spPr>
              <a:xfrm>
                <a:off x="4533915" y="5141048"/>
                <a:ext cx="934487"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𝜋</m:t>
                          </m:r>
                        </m:sub>
                      </m:sSub>
                      <m:r>
                        <a:rPr kumimoji="1" lang="en-US" altLang="ja-JP" b="0" i="1" smtClean="0">
                          <a:latin typeface="Cambria Math" panose="02040503050406030204" pitchFamily="18" charset="0"/>
                        </a:rPr>
                        <m:t>(21)</m:t>
                      </m:r>
                    </m:oMath>
                  </m:oMathPara>
                </a14:m>
                <a:endParaRPr kumimoji="1" lang="ja-JP" altLang="en-US" dirty="0"/>
              </a:p>
            </p:txBody>
          </p:sp>
        </mc:Choice>
        <mc:Fallback xmlns="">
          <p:sp>
            <p:nvSpPr>
              <p:cNvPr id="34" name="テキスト ボックス 33">
                <a:extLst>
                  <a:ext uri="{FF2B5EF4-FFF2-40B4-BE49-F238E27FC236}">
                    <a16:creationId xmlns:a16="http://schemas.microsoft.com/office/drawing/2014/main" id="{278B847B-C8AC-4F8C-BDFD-804D87B3899C}"/>
                  </a:ext>
                </a:extLst>
              </p:cNvPr>
              <p:cNvSpPr txBox="1">
                <a:spLocks noRot="1" noChangeAspect="1" noMove="1" noResize="1" noEditPoints="1" noAdjustHandles="1" noChangeArrowheads="1" noChangeShapeType="1" noTextEdit="1"/>
              </p:cNvSpPr>
              <p:nvPr/>
            </p:nvSpPr>
            <p:spPr>
              <a:xfrm>
                <a:off x="4533915" y="5141048"/>
                <a:ext cx="934487" cy="369332"/>
              </a:xfrm>
              <a:prstGeom prst="rect">
                <a:avLst/>
              </a:prstGeom>
              <a:blipFill>
                <a:blip r:embed="rId7"/>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E71492E4-5D4A-4370-9238-D9278A61F15B}"/>
                  </a:ext>
                </a:extLst>
              </p:cNvPr>
              <p:cNvSpPr txBox="1"/>
              <p:nvPr/>
            </p:nvSpPr>
            <p:spPr>
              <a:xfrm>
                <a:off x="5503009" y="2195841"/>
                <a:ext cx="4062138" cy="7176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𝐷</m:t>
                          </m:r>
                        </m:sub>
                      </m:sSub>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=21</m:t>
                          </m:r>
                        </m:e>
                      </m:d>
                      <m:r>
                        <a:rPr kumimoji="1" lang="en-US" altLang="ja-JP" b="0" i="1" smtClean="0">
                          <a:latin typeface="Cambria Math" panose="02040503050406030204" pitchFamily="18" charset="0"/>
                        </a:rPr>
                        <m:t>=1×0.5×</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𝐷</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e>
                          </m:d>
                        </m:e>
                      </m:d>
                    </m:oMath>
                    <m:oMath xmlns:m="http://schemas.openxmlformats.org/officeDocument/2006/math">
                      <m:r>
                        <a:rPr kumimoji="1" lang="en-US" altLang="ja-JP" b="0" i="1" smtClean="0">
                          <a:latin typeface="Cambria Math" panose="02040503050406030204" pitchFamily="18" charset="0"/>
                        </a:rPr>
                        <m:t>+1×0.5×</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𝐷</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21</m:t>
                              </m:r>
                            </m:e>
                          </m:d>
                        </m:e>
                      </m:d>
                    </m:oMath>
                  </m:oMathPara>
                </a14:m>
                <a:endParaRPr kumimoji="1" lang="ja-JP" altLang="en-US" dirty="0"/>
              </a:p>
            </p:txBody>
          </p:sp>
        </mc:Choice>
        <mc:Fallback xmlns="">
          <p:sp>
            <p:nvSpPr>
              <p:cNvPr id="37" name="テキスト ボックス 36">
                <a:extLst>
                  <a:ext uri="{FF2B5EF4-FFF2-40B4-BE49-F238E27FC236}">
                    <a16:creationId xmlns:a16="http://schemas.microsoft.com/office/drawing/2014/main" id="{E71492E4-5D4A-4370-9238-D9278A61F15B}"/>
                  </a:ext>
                </a:extLst>
              </p:cNvPr>
              <p:cNvSpPr txBox="1">
                <a:spLocks noRot="1" noChangeAspect="1" noMove="1" noResize="1" noEditPoints="1" noAdjustHandles="1" noChangeArrowheads="1" noChangeShapeType="1" noTextEdit="1"/>
              </p:cNvSpPr>
              <p:nvPr/>
            </p:nvSpPr>
            <p:spPr>
              <a:xfrm>
                <a:off x="5503009" y="2195841"/>
                <a:ext cx="4062138" cy="717632"/>
              </a:xfrm>
              <a:prstGeom prst="rect">
                <a:avLst/>
              </a:prstGeom>
              <a:blipFill>
                <a:blip r:embed="rId8"/>
                <a:stretch>
                  <a:fillRect/>
                </a:stretch>
              </a:blipFill>
            </p:spPr>
            <p:txBody>
              <a:bodyPr/>
              <a:lstStyle/>
              <a:p>
                <a:r>
                  <a:rPr lang="ja-JP" altLang="en-US">
                    <a:noFill/>
                  </a:rPr>
                  <a:t> </a:t>
                </a:r>
              </a:p>
            </p:txBody>
          </p:sp>
        </mc:Fallback>
      </mc:AlternateContent>
      <p:sp>
        <p:nvSpPr>
          <p:cNvPr id="41" name="テキスト ボックス 40">
            <a:extLst>
              <a:ext uri="{FF2B5EF4-FFF2-40B4-BE49-F238E27FC236}">
                <a16:creationId xmlns:a16="http://schemas.microsoft.com/office/drawing/2014/main" id="{686EC4B5-F3BE-4037-ACB7-F5D2929809DB}"/>
              </a:ext>
            </a:extLst>
          </p:cNvPr>
          <p:cNvSpPr txBox="1"/>
          <p:nvPr/>
        </p:nvSpPr>
        <p:spPr>
          <a:xfrm>
            <a:off x="4403438" y="5885458"/>
            <a:ext cx="761747" cy="369332"/>
          </a:xfrm>
          <a:prstGeom prst="rect">
            <a:avLst/>
          </a:prstGeom>
          <a:noFill/>
        </p:spPr>
        <p:txBody>
          <a:bodyPr wrap="squar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21</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pic>
        <p:nvPicPr>
          <p:cNvPr id="42" name="Picture 2" descr="コイキング">
            <a:extLst>
              <a:ext uri="{FF2B5EF4-FFF2-40B4-BE49-F238E27FC236}">
                <a16:creationId xmlns:a16="http://schemas.microsoft.com/office/drawing/2014/main" id="{FB6EAA82-35A9-4AF0-AFB7-EE54F9FCFD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1168" y="5590979"/>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43" name="正方形/長方形 42">
            <a:extLst>
              <a:ext uri="{FF2B5EF4-FFF2-40B4-BE49-F238E27FC236}">
                <a16:creationId xmlns:a16="http://schemas.microsoft.com/office/drawing/2014/main" id="{A79883D2-0C74-4BFE-BE31-816E445799BC}"/>
              </a:ext>
            </a:extLst>
          </p:cNvPr>
          <p:cNvSpPr/>
          <p:nvPr/>
        </p:nvSpPr>
        <p:spPr>
          <a:xfrm>
            <a:off x="4346987" y="5903608"/>
            <a:ext cx="874650"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47D5ED7A-96A0-4A40-A2A8-DA425388797F}"/>
              </a:ext>
            </a:extLst>
          </p:cNvPr>
          <p:cNvSpPr/>
          <p:nvPr/>
        </p:nvSpPr>
        <p:spPr>
          <a:xfrm>
            <a:off x="4346987" y="5903608"/>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86FAC2D1-9603-49B0-BF50-DC98B8B19D11}"/>
              </a:ext>
            </a:extLst>
          </p:cNvPr>
          <p:cNvSpPr txBox="1"/>
          <p:nvPr/>
        </p:nvSpPr>
        <p:spPr>
          <a:xfrm>
            <a:off x="5621533" y="1762883"/>
            <a:ext cx="6048451" cy="369332"/>
          </a:xfrm>
          <a:prstGeom prst="rect">
            <a:avLst/>
          </a:prstGeom>
          <a:noFill/>
        </p:spPr>
        <p:txBody>
          <a:bodyPr wrap="none" rtlCol="0">
            <a:spAutoFit/>
          </a:bodyPr>
          <a:lstStyle/>
          <a:p>
            <a:r>
              <a:rPr lang="en-US" altLang="ja-JP" dirty="0"/>
              <a:t>HP</a:t>
            </a:r>
            <a:r>
              <a:rPr lang="ja-JP" altLang="en-US" dirty="0"/>
              <a:t>が満タンから始まったとき（左のバックアップ線図）</a:t>
            </a:r>
            <a:endParaRPr lang="en-US" altLang="ja-JP" dirty="0"/>
          </a:p>
        </p:txBody>
      </p:sp>
      <p:sp>
        <p:nvSpPr>
          <p:cNvPr id="47" name="テキスト ボックス 46">
            <a:extLst>
              <a:ext uri="{FF2B5EF4-FFF2-40B4-BE49-F238E27FC236}">
                <a16:creationId xmlns:a16="http://schemas.microsoft.com/office/drawing/2014/main" id="{2CEE3814-4C84-4E77-AA19-76401565A199}"/>
              </a:ext>
            </a:extLst>
          </p:cNvPr>
          <p:cNvSpPr txBox="1"/>
          <p:nvPr/>
        </p:nvSpPr>
        <p:spPr>
          <a:xfrm>
            <a:off x="5577197" y="3237762"/>
            <a:ext cx="2492990" cy="369332"/>
          </a:xfrm>
          <a:prstGeom prst="rect">
            <a:avLst/>
          </a:prstGeom>
          <a:noFill/>
        </p:spPr>
        <p:txBody>
          <a:bodyPr wrap="none" rtlCol="0">
            <a:spAutoFit/>
          </a:bodyPr>
          <a:lstStyle/>
          <a:p>
            <a:r>
              <a:rPr kumimoji="1" lang="ja-JP" altLang="en-US" dirty="0"/>
              <a:t>これを整理して解くと</a:t>
            </a:r>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46B02EFF-2382-443E-BFAF-EF03CDEC1863}"/>
                  </a:ext>
                </a:extLst>
              </p:cNvPr>
              <p:cNvSpPr txBox="1"/>
              <p:nvPr/>
            </p:nvSpPr>
            <p:spPr>
              <a:xfrm>
                <a:off x="5640052" y="3606084"/>
                <a:ext cx="1384738"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𝐷</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21</m:t>
                          </m:r>
                        </m:e>
                      </m:d>
                      <m:r>
                        <a:rPr kumimoji="1" lang="en-US" altLang="ja-JP" b="0" i="1" smtClean="0">
                          <a:latin typeface="Cambria Math" panose="02040503050406030204" pitchFamily="18" charset="0"/>
                        </a:rPr>
                        <m:t>=7</m:t>
                      </m:r>
                    </m:oMath>
                  </m:oMathPara>
                </a14:m>
                <a:endParaRPr kumimoji="1" lang="ja-JP" altLang="en-US" dirty="0"/>
              </a:p>
            </p:txBody>
          </p:sp>
        </mc:Choice>
        <mc:Fallback xmlns="">
          <p:sp>
            <p:nvSpPr>
              <p:cNvPr id="52" name="テキスト ボックス 51">
                <a:extLst>
                  <a:ext uri="{FF2B5EF4-FFF2-40B4-BE49-F238E27FC236}">
                    <a16:creationId xmlns:a16="http://schemas.microsoft.com/office/drawing/2014/main" id="{46B02EFF-2382-443E-BFAF-EF03CDEC1863}"/>
                  </a:ext>
                </a:extLst>
              </p:cNvPr>
              <p:cNvSpPr txBox="1">
                <a:spLocks noRot="1" noChangeAspect="1" noMove="1" noResize="1" noEditPoints="1" noAdjustHandles="1" noChangeArrowheads="1" noChangeShapeType="1" noTextEdit="1"/>
              </p:cNvSpPr>
              <p:nvPr/>
            </p:nvSpPr>
            <p:spPr>
              <a:xfrm>
                <a:off x="5640052" y="3606084"/>
                <a:ext cx="1384738" cy="369332"/>
              </a:xfrm>
              <a:prstGeom prst="rect">
                <a:avLst/>
              </a:prstGeom>
              <a:blipFill>
                <a:blip r:embed="rId9"/>
                <a:stretch>
                  <a:fillRect/>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BF27899F-6A8C-47A3-A5A2-1B82EC33C40D}"/>
              </a:ext>
            </a:extLst>
          </p:cNvPr>
          <p:cNvSpPr txBox="1"/>
          <p:nvPr/>
        </p:nvSpPr>
        <p:spPr>
          <a:xfrm>
            <a:off x="1549218" y="5885458"/>
            <a:ext cx="761747" cy="369332"/>
          </a:xfrm>
          <a:prstGeom prst="rect">
            <a:avLst/>
          </a:prstGeom>
          <a:noFill/>
        </p:spPr>
        <p:txBody>
          <a:bodyPr wrap="squar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1</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pic>
        <p:nvPicPr>
          <p:cNvPr id="54" name="Picture 2" descr="コイキング">
            <a:extLst>
              <a:ext uri="{FF2B5EF4-FFF2-40B4-BE49-F238E27FC236}">
                <a16:creationId xmlns:a16="http://schemas.microsoft.com/office/drawing/2014/main" id="{58C991C5-85C5-4A3A-90A3-BD3D9E1CC4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948" y="5590979"/>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57" name="正方形/長方形 56">
            <a:extLst>
              <a:ext uri="{FF2B5EF4-FFF2-40B4-BE49-F238E27FC236}">
                <a16:creationId xmlns:a16="http://schemas.microsoft.com/office/drawing/2014/main" id="{F387CBBA-E456-4E55-831A-BD7F4D366E3D}"/>
              </a:ext>
            </a:extLst>
          </p:cNvPr>
          <p:cNvSpPr/>
          <p:nvPr/>
        </p:nvSpPr>
        <p:spPr>
          <a:xfrm>
            <a:off x="1492767" y="5903608"/>
            <a:ext cx="56451" cy="153611"/>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6AD2596C-AB59-443B-B931-553606DAF2FD}"/>
              </a:ext>
            </a:extLst>
          </p:cNvPr>
          <p:cNvSpPr txBox="1"/>
          <p:nvPr/>
        </p:nvSpPr>
        <p:spPr>
          <a:xfrm>
            <a:off x="1071736" y="5724653"/>
            <a:ext cx="530915" cy="369332"/>
          </a:xfrm>
          <a:prstGeom prst="rect">
            <a:avLst/>
          </a:prstGeom>
          <a:noFill/>
        </p:spPr>
        <p:txBody>
          <a:bodyPr wrap="squar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60" name="正方形/長方形 59">
            <a:extLst>
              <a:ext uri="{FF2B5EF4-FFF2-40B4-BE49-F238E27FC236}">
                <a16:creationId xmlns:a16="http://schemas.microsoft.com/office/drawing/2014/main" id="{F4FC4ADB-6AA1-4052-B772-4BA09E7F9A68}"/>
              </a:ext>
            </a:extLst>
          </p:cNvPr>
          <p:cNvSpPr/>
          <p:nvPr/>
        </p:nvSpPr>
        <p:spPr>
          <a:xfrm>
            <a:off x="1492767" y="5903608"/>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C97E3D0E-9C3F-4472-A90D-7206C7F133A3}"/>
                  </a:ext>
                </a:extLst>
              </p:cNvPr>
              <p:cNvSpPr txBox="1"/>
              <p:nvPr/>
            </p:nvSpPr>
            <p:spPr>
              <a:xfrm>
                <a:off x="5622887" y="4130477"/>
                <a:ext cx="4698722" cy="584775"/>
              </a:xfrm>
              <a:prstGeom prst="rect">
                <a:avLst/>
              </a:prstGeom>
              <a:noFill/>
            </p:spPr>
            <p:txBody>
              <a:bodyPr wrap="none" rtlCol="0">
                <a:spAutoFit/>
              </a:bodyPr>
              <a:lstStyle/>
              <a:p>
                <a:r>
                  <a:rPr kumimoji="1" lang="ja-JP" altLang="en-US" sz="1600" dirty="0"/>
                  <a:t>これで方策</a:t>
                </a:r>
                <a14:m>
                  <m:oMath xmlns:m="http://schemas.openxmlformats.org/officeDocument/2006/math">
                    <m:r>
                      <a:rPr kumimoji="1" lang="en-US" altLang="ja-JP" sz="1600" b="0" i="1" smtClean="0">
                        <a:latin typeface="Cambria Math" panose="02040503050406030204" pitchFamily="18" charset="0"/>
                      </a:rPr>
                      <m:t>𝜋</m:t>
                    </m:r>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𝐷</m:t>
                        </m:r>
                      </m:e>
                    </m:d>
                    <m:r>
                      <a:rPr kumimoji="1" lang="en-US" altLang="ja-JP" sz="1600" b="0" i="0" smtClean="0">
                        <a:latin typeface="Cambria Math" panose="02040503050406030204" pitchFamily="18" charset="0"/>
                      </a:rPr>
                      <m:t>=1</m:t>
                    </m:r>
                  </m:oMath>
                </a14:m>
                <a:r>
                  <a:rPr kumimoji="1" lang="ja-JP" altLang="en-US" sz="1600" dirty="0"/>
                  <a:t>に対して．</a:t>
                </a:r>
                <a:endParaRPr kumimoji="1" lang="en-US" altLang="ja-JP" sz="1600" dirty="0"/>
              </a:p>
              <a:p>
                <a:r>
                  <a:rPr kumimoji="1" lang="ja-JP" altLang="en-US" sz="1600" dirty="0"/>
                  <a:t>すべての状態におけるベルマン方程式が解けた．</a:t>
                </a:r>
              </a:p>
            </p:txBody>
          </p:sp>
        </mc:Choice>
        <mc:Fallback xmlns="">
          <p:sp>
            <p:nvSpPr>
              <p:cNvPr id="61" name="テキスト ボックス 60">
                <a:extLst>
                  <a:ext uri="{FF2B5EF4-FFF2-40B4-BE49-F238E27FC236}">
                    <a16:creationId xmlns:a16="http://schemas.microsoft.com/office/drawing/2014/main" id="{C97E3D0E-9C3F-4472-A90D-7206C7F133A3}"/>
                  </a:ext>
                </a:extLst>
              </p:cNvPr>
              <p:cNvSpPr txBox="1">
                <a:spLocks noRot="1" noChangeAspect="1" noMove="1" noResize="1" noEditPoints="1" noAdjustHandles="1" noChangeArrowheads="1" noChangeShapeType="1" noTextEdit="1"/>
              </p:cNvSpPr>
              <p:nvPr/>
            </p:nvSpPr>
            <p:spPr>
              <a:xfrm>
                <a:off x="5622887" y="4130477"/>
                <a:ext cx="4698722" cy="584775"/>
              </a:xfrm>
              <a:prstGeom prst="rect">
                <a:avLst/>
              </a:prstGeom>
              <a:blipFill>
                <a:blip r:embed="rId10"/>
                <a:stretch>
                  <a:fillRect l="-649" t="-3158" b="-13684"/>
                </a:stretch>
              </a:blipFill>
            </p:spPr>
            <p:txBody>
              <a:bodyPr/>
              <a:lstStyle/>
              <a:p>
                <a:r>
                  <a:rPr lang="ja-JP" altLang="en-US">
                    <a:noFill/>
                  </a:rPr>
                  <a:t> </a:t>
                </a:r>
              </a:p>
            </p:txBody>
          </p:sp>
        </mc:Fallback>
      </mc:AlternateContent>
      <p:sp>
        <p:nvSpPr>
          <p:cNvPr id="3" name="スライド番号プレースホルダー 2">
            <a:extLst>
              <a:ext uri="{FF2B5EF4-FFF2-40B4-BE49-F238E27FC236}">
                <a16:creationId xmlns:a16="http://schemas.microsoft.com/office/drawing/2014/main" id="{D0FC9FC4-3ACB-4FB7-B80D-645362ADEE21}"/>
              </a:ext>
            </a:extLst>
          </p:cNvPr>
          <p:cNvSpPr>
            <a:spLocks noGrp="1"/>
          </p:cNvSpPr>
          <p:nvPr>
            <p:ph type="sldNum" sz="quarter" idx="12"/>
          </p:nvPr>
        </p:nvSpPr>
        <p:spPr/>
        <p:txBody>
          <a:bodyPr/>
          <a:lstStyle/>
          <a:p>
            <a:fld id="{B11AD403-313C-9548-90A1-3BB45CD64373}" type="slidenum">
              <a:rPr lang="ja-JP" altLang="en-US" smtClean="0"/>
              <a:pPr/>
              <a:t>25</a:t>
            </a:fld>
            <a:endParaRPr lang="ja-JP" altLang="en-US"/>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18D7E37-52BF-4F49-A533-C13AB2406842}"/>
                  </a:ext>
                </a:extLst>
              </p:cNvPr>
              <p:cNvSpPr txBox="1"/>
              <p:nvPr/>
            </p:nvSpPr>
            <p:spPr>
              <a:xfrm>
                <a:off x="838200" y="1098091"/>
                <a:ext cx="9668737" cy="369332"/>
              </a:xfrm>
              <a:prstGeom prst="rect">
                <a:avLst/>
              </a:prstGeom>
              <a:solidFill>
                <a:schemeClr val="accent6">
                  <a:lumMod val="20000"/>
                  <a:lumOff val="80000"/>
                </a:schemeClr>
              </a:solidFill>
            </p:spPr>
            <p:txBody>
              <a:bodyPr wrap="none" rtlCol="0">
                <a:spAutoFit/>
              </a:bodyPr>
              <a:lstStyle/>
              <a:p>
                <a:r>
                  <a:rPr lang="ja-JP" altLang="en-US" dirty="0"/>
                  <a:t>例２：</a:t>
                </a:r>
                <a14:m>
                  <m:oMath xmlns:m="http://schemas.openxmlformats.org/officeDocument/2006/math">
                    <m:r>
                      <a:rPr lang="en-US" altLang="ja-JP" b="0" i="1" smtClean="0">
                        <a:latin typeface="Cambria Math" panose="02040503050406030204" pitchFamily="18" charset="0"/>
                      </a:rPr>
                      <m:t>𝜋</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𝑇</m:t>
                        </m:r>
                      </m:e>
                    </m:d>
                    <m:r>
                      <a:rPr lang="en-US" altLang="ja-JP" b="0" i="1" smtClean="0">
                        <a:latin typeface="Cambria Math" panose="02040503050406030204" pitchFamily="18" charset="0"/>
                      </a:rPr>
                      <m:t>=</m:t>
                    </m:r>
                    <m:r>
                      <a:rPr lang="en-US" altLang="ja-JP" i="1">
                        <a:latin typeface="Cambria Math" panose="02040503050406030204" pitchFamily="18" charset="0"/>
                      </a:rPr>
                      <m:t>0</m:t>
                    </m:r>
                    <m:r>
                      <a:rPr lang="en-US" altLang="ja-JP" b="0" i="1" smtClean="0">
                        <a:latin typeface="Cambria Math" panose="02040503050406030204" pitchFamily="18" charset="0"/>
                      </a:rPr>
                      <m:t>, </m:t>
                    </m:r>
                    <m:r>
                      <a:rPr lang="en-US" altLang="ja-JP" b="0" i="1" smtClean="0">
                        <a:latin typeface="Cambria Math" panose="02040503050406030204" pitchFamily="18" charset="0"/>
                      </a:rPr>
                      <m:t>𝜋</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𝐷</m:t>
                        </m:r>
                      </m:e>
                    </m:d>
                    <m:r>
                      <a:rPr lang="en-US" altLang="ja-JP" b="0" i="1" smtClean="0">
                        <a:latin typeface="Cambria Math" panose="02040503050406030204" pitchFamily="18" charset="0"/>
                      </a:rPr>
                      <m:t>=1</m:t>
                    </m:r>
                  </m:oMath>
                </a14:m>
                <a:r>
                  <a:rPr kumimoji="1" lang="ja-JP" altLang="en-US" dirty="0"/>
                  <a:t>の場合．すなわち，「でんじほう」しかしない場合．</a:t>
                </a:r>
                <a14:m>
                  <m:oMath xmlns:m="http://schemas.openxmlformats.org/officeDocument/2006/math">
                    <m:r>
                      <a:rPr kumimoji="1" lang="en-US" altLang="ja-JP" b="0" i="1" smtClean="0">
                        <a:latin typeface="Cambria Math" panose="02040503050406030204" pitchFamily="18" charset="0"/>
                      </a:rPr>
                      <m:t>𝛾</m:t>
                    </m:r>
                    <m:r>
                      <a:rPr kumimoji="1" lang="en-US" altLang="ja-JP" b="0" i="1" smtClean="0">
                        <a:latin typeface="Cambria Math" panose="02040503050406030204" pitchFamily="18" charset="0"/>
                      </a:rPr>
                      <m:t>=1</m:t>
                    </m:r>
                    <m:r>
                      <a:rPr lang="ja-JP" altLang="en-US" i="1">
                        <a:latin typeface="Cambria Math" panose="02040503050406030204" pitchFamily="18" charset="0"/>
                      </a:rPr>
                      <m:t>として</m:t>
                    </m:r>
                  </m:oMath>
                </a14:m>
                <a:r>
                  <a:rPr kumimoji="1" lang="ja-JP" altLang="en-US" dirty="0"/>
                  <a:t>割引なし．</a:t>
                </a:r>
              </a:p>
            </p:txBody>
          </p:sp>
        </mc:Choice>
        <mc:Fallback xmlns="">
          <p:sp>
            <p:nvSpPr>
              <p:cNvPr id="40" name="テキスト ボックス 39">
                <a:extLst>
                  <a:ext uri="{FF2B5EF4-FFF2-40B4-BE49-F238E27FC236}">
                    <a16:creationId xmlns:a16="http://schemas.microsoft.com/office/drawing/2014/main" id="{B18D7E37-52BF-4F49-A533-C13AB2406842}"/>
                  </a:ext>
                </a:extLst>
              </p:cNvPr>
              <p:cNvSpPr txBox="1">
                <a:spLocks noRot="1" noChangeAspect="1" noMove="1" noResize="1" noEditPoints="1" noAdjustHandles="1" noChangeArrowheads="1" noChangeShapeType="1" noTextEdit="1"/>
              </p:cNvSpPr>
              <p:nvPr/>
            </p:nvSpPr>
            <p:spPr>
              <a:xfrm>
                <a:off x="838200" y="1098091"/>
                <a:ext cx="9668737" cy="369332"/>
              </a:xfrm>
              <a:prstGeom prst="rect">
                <a:avLst/>
              </a:prstGeom>
              <a:blipFill>
                <a:blip r:embed="rId11"/>
                <a:stretch>
                  <a:fillRect l="-567" t="-11475" b="-2131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59444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5750AF94-CD82-4560-B84F-EF8997EA823D}"/>
              </a:ext>
            </a:extLst>
          </p:cNvPr>
          <p:cNvSpPr>
            <a:spLocks noGrp="1"/>
          </p:cNvSpPr>
          <p:nvPr>
            <p:ph idx="1"/>
          </p:nvPr>
        </p:nvSpPr>
        <p:spPr>
          <a:xfrm>
            <a:off x="200025" y="933450"/>
            <a:ext cx="11734799" cy="5243513"/>
          </a:xfrm>
        </p:spPr>
        <p:txBody>
          <a:bodyPr/>
          <a:lstStyle/>
          <a:p>
            <a:r>
              <a:rPr kumimoji="1" lang="ja-JP" altLang="en-US" dirty="0" err="1"/>
              <a:t>たい</a:t>
            </a:r>
            <a:r>
              <a:rPr kumimoji="1" lang="ja-JP" altLang="en-US" dirty="0"/>
              <a:t>あたりしかしない場合と，でんじほうしかしない場合の状態価値関数を比較してみる</a:t>
            </a:r>
          </a:p>
        </p:txBody>
      </p:sp>
      <p:sp>
        <p:nvSpPr>
          <p:cNvPr id="2" name="タイトル 1">
            <a:extLst>
              <a:ext uri="{FF2B5EF4-FFF2-40B4-BE49-F238E27FC236}">
                <a16:creationId xmlns:a16="http://schemas.microsoft.com/office/drawing/2014/main" id="{0FAABEF6-A81E-4A24-B10D-C421AF5ED82D}"/>
              </a:ext>
            </a:extLst>
          </p:cNvPr>
          <p:cNvSpPr>
            <a:spLocks noGrp="1"/>
          </p:cNvSpPr>
          <p:nvPr>
            <p:ph type="title"/>
          </p:nvPr>
        </p:nvSpPr>
        <p:spPr/>
        <p:txBody>
          <a:bodyPr>
            <a:normAutofit fontScale="90000"/>
          </a:bodyPr>
          <a:lstStyle/>
          <a:p>
            <a:r>
              <a:rPr kumimoji="1" lang="ja-JP" altLang="en-US" dirty="0"/>
              <a:t>状態価値関数の比較</a:t>
            </a:r>
          </a:p>
        </p:txBody>
      </p:sp>
      <mc:AlternateContent xmlns:mc="http://schemas.openxmlformats.org/markup-compatibility/2006" xmlns:a14="http://schemas.microsoft.com/office/drawing/2010/main">
        <mc:Choice Requires="a14">
          <p:graphicFrame>
            <p:nvGraphicFramePr>
              <p:cNvPr id="5" name="表 4">
                <a:extLst>
                  <a:ext uri="{FF2B5EF4-FFF2-40B4-BE49-F238E27FC236}">
                    <a16:creationId xmlns:a16="http://schemas.microsoft.com/office/drawing/2014/main" id="{51826840-681B-481F-8AD4-81FD7530C40B}"/>
                  </a:ext>
                </a:extLst>
              </p:cNvPr>
              <p:cNvGraphicFramePr>
                <a:graphicFrameLocks noGrp="1"/>
              </p:cNvGraphicFramePr>
              <p:nvPr>
                <p:extLst>
                  <p:ext uri="{D42A27DB-BD31-4B8C-83A1-F6EECF244321}">
                    <p14:modId xmlns:p14="http://schemas.microsoft.com/office/powerpoint/2010/main" val="3577048988"/>
                  </p:ext>
                </p:extLst>
              </p:nvPr>
            </p:nvGraphicFramePr>
            <p:xfrm>
              <a:off x="514351" y="2131060"/>
              <a:ext cx="3820077" cy="2595880"/>
            </p:xfrm>
            <a:graphic>
              <a:graphicData uri="http://schemas.openxmlformats.org/drawingml/2006/table">
                <a:tbl>
                  <a:tblPr firstRow="1" bandRow="1">
                    <a:tableStyleId>{93296810-A885-4BE3-A3E7-6D5BEEA58F35}</a:tableStyleId>
                  </a:tblPr>
                  <a:tblGrid>
                    <a:gridCol w="1273359">
                      <a:extLst>
                        <a:ext uri="{9D8B030D-6E8A-4147-A177-3AD203B41FA5}">
                          <a16:colId xmlns:a16="http://schemas.microsoft.com/office/drawing/2014/main" val="4046692403"/>
                        </a:ext>
                      </a:extLst>
                    </a:gridCol>
                    <a:gridCol w="1273359">
                      <a:extLst>
                        <a:ext uri="{9D8B030D-6E8A-4147-A177-3AD203B41FA5}">
                          <a16:colId xmlns:a16="http://schemas.microsoft.com/office/drawing/2014/main" val="348253401"/>
                        </a:ext>
                      </a:extLst>
                    </a:gridCol>
                    <a:gridCol w="1273359">
                      <a:extLst>
                        <a:ext uri="{9D8B030D-6E8A-4147-A177-3AD203B41FA5}">
                          <a16:colId xmlns:a16="http://schemas.microsoft.com/office/drawing/2014/main" val="3721151233"/>
                        </a:ext>
                      </a:extLst>
                    </a:gridCol>
                  </a:tblGrid>
                  <a:tr h="370840">
                    <a:tc>
                      <a:txBody>
                        <a:bodyPr/>
                        <a:lstStyle/>
                        <a:p>
                          <a:pPr/>
                          <a14:m>
                            <m:oMathPara xmlns:m="http://schemas.openxmlformats.org/officeDocument/2006/math">
                              <m:oMathParaPr>
                                <m:jc m:val="centerGroup"/>
                              </m:oMathParaPr>
                              <m:oMath xmlns:m="http://schemas.openxmlformats.org/officeDocument/2006/math">
                                <m:r>
                                  <a:rPr kumimoji="1" lang="en-US" altLang="ja-JP" smtClean="0">
                                    <a:latin typeface="Cambria Math" panose="02040503050406030204" pitchFamily="18" charset="0"/>
                                  </a:rPr>
                                  <m:t>𝒔</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smtClean="0">
                                        <a:latin typeface="Cambria Math" panose="02040503050406030204" pitchFamily="18" charset="0"/>
                                      </a:rPr>
                                      <m:t>𝒗</m:t>
                                    </m:r>
                                  </m:e>
                                  <m:sub>
                                    <m:r>
                                      <a:rPr kumimoji="1" lang="en-US" altLang="ja-JP" smtClean="0">
                                        <a:latin typeface="Cambria Math" panose="02040503050406030204" pitchFamily="18" charset="0"/>
                                      </a:rPr>
                                      <m:t>𝑻</m:t>
                                    </m:r>
                                  </m:sub>
                                </m:sSub>
                                <m:r>
                                  <a:rPr kumimoji="1" lang="en-US" altLang="ja-JP" smtClean="0">
                                    <a:latin typeface="Cambria Math" panose="02040503050406030204" pitchFamily="18" charset="0"/>
                                  </a:rPr>
                                  <m:t>(</m:t>
                                </m:r>
                                <m:r>
                                  <a:rPr kumimoji="1" lang="en-US" altLang="ja-JP" smtClean="0">
                                    <a:latin typeface="Cambria Math" panose="02040503050406030204" pitchFamily="18" charset="0"/>
                                  </a:rPr>
                                  <m:t>𝒔</m:t>
                                </m:r>
                                <m:r>
                                  <a:rPr kumimoji="1" lang="en-US" altLang="ja-JP" smtClean="0">
                                    <a:latin typeface="Cambria Math" panose="02040503050406030204" pitchFamily="18" charset="0"/>
                                  </a:rPr>
                                  <m:t>)</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smtClean="0">
                                        <a:latin typeface="Cambria Math" panose="02040503050406030204" pitchFamily="18" charset="0"/>
                                      </a:rPr>
                                      <m:t>𝒗</m:t>
                                    </m:r>
                                  </m:e>
                                  <m:sub>
                                    <m:r>
                                      <a:rPr kumimoji="1" lang="en-US" altLang="ja-JP" smtClean="0">
                                        <a:latin typeface="Cambria Math" panose="02040503050406030204" pitchFamily="18" charset="0"/>
                                      </a:rPr>
                                      <m:t>𝑫</m:t>
                                    </m:r>
                                  </m:sub>
                                </m:sSub>
                                <m:r>
                                  <a:rPr kumimoji="1" lang="en-US" altLang="ja-JP" smtClean="0">
                                    <a:latin typeface="Cambria Math" panose="02040503050406030204" pitchFamily="18" charset="0"/>
                                  </a:rPr>
                                  <m:t>(</m:t>
                                </m:r>
                                <m:r>
                                  <a:rPr kumimoji="1" lang="en-US" altLang="ja-JP" smtClean="0">
                                    <a:latin typeface="Cambria Math" panose="02040503050406030204" pitchFamily="18" charset="0"/>
                                  </a:rPr>
                                  <m:t>𝒔</m:t>
                                </m:r>
                                <m:r>
                                  <a:rPr kumimoji="1" lang="en-US" altLang="ja-JP" smtClean="0">
                                    <a:latin typeface="Cambria Math" panose="02040503050406030204" pitchFamily="18" charset="0"/>
                                  </a:rPr>
                                  <m:t>)</m:t>
                                </m:r>
                              </m:oMath>
                            </m:oMathPara>
                          </a14:m>
                          <a:endParaRPr kumimoji="1" lang="ja-JP" altLang="en-US" dirty="0"/>
                        </a:p>
                      </a:txBody>
                      <a:tcPr/>
                    </a:tc>
                    <a:extLst>
                      <a:ext uri="{0D108BD9-81ED-4DB2-BD59-A6C34878D82A}">
                        <a16:rowId xmlns:a16="http://schemas.microsoft.com/office/drawing/2014/main" val="1382512987"/>
                      </a:ext>
                    </a:extLst>
                  </a:tr>
                  <a:tr h="370840">
                    <a:tc>
                      <a:txBody>
                        <a:bodyPr/>
                        <a:lstStyle/>
                        <a:p>
                          <a:pPr algn="r"/>
                          <a:r>
                            <a:rPr kumimoji="1" lang="en-US" altLang="ja-JP" dirty="0"/>
                            <a:t>21</a:t>
                          </a:r>
                          <a:endParaRPr kumimoji="1" lang="ja-JP" altLang="en-US" dirty="0"/>
                        </a:p>
                      </a:txBody>
                      <a:tcPr/>
                    </a:tc>
                    <a:tc>
                      <a:txBody>
                        <a:bodyPr/>
                        <a:lstStyle/>
                        <a:p>
                          <a:pPr algn="r"/>
                          <a:r>
                            <a:rPr kumimoji="1" lang="en-US" altLang="ja-JP" dirty="0"/>
                            <a:t>6</a:t>
                          </a:r>
                          <a:endParaRPr kumimoji="1" lang="ja-JP" altLang="en-US" dirty="0"/>
                        </a:p>
                      </a:txBody>
                      <a:tcPr/>
                    </a:tc>
                    <a:tc>
                      <a:txBody>
                        <a:bodyPr/>
                        <a:lstStyle/>
                        <a:p>
                          <a:pPr algn="r"/>
                          <a:r>
                            <a:rPr kumimoji="1" lang="en-US" altLang="ja-JP" dirty="0"/>
                            <a:t>7</a:t>
                          </a:r>
                          <a:endParaRPr kumimoji="1" lang="ja-JP" altLang="en-US" dirty="0"/>
                        </a:p>
                      </a:txBody>
                      <a:tcPr/>
                    </a:tc>
                    <a:extLst>
                      <a:ext uri="{0D108BD9-81ED-4DB2-BD59-A6C34878D82A}">
                        <a16:rowId xmlns:a16="http://schemas.microsoft.com/office/drawing/2014/main" val="3888473946"/>
                      </a:ext>
                    </a:extLst>
                  </a:tr>
                  <a:tr h="370840">
                    <a:tc>
                      <a:txBody>
                        <a:bodyPr/>
                        <a:lstStyle/>
                        <a:p>
                          <a:pPr algn="r"/>
                          <a:r>
                            <a:rPr kumimoji="1" lang="en-US" altLang="ja-JP" dirty="0"/>
                            <a:t>16</a:t>
                          </a:r>
                          <a:endParaRPr kumimoji="1" lang="ja-JP" altLang="en-US" dirty="0"/>
                        </a:p>
                      </a:txBody>
                      <a:tcPr/>
                    </a:tc>
                    <a:tc>
                      <a:txBody>
                        <a:bodyPr/>
                        <a:lstStyle/>
                        <a:p>
                          <a:pPr algn="r"/>
                          <a:r>
                            <a:rPr kumimoji="1" lang="en-US" altLang="ja-JP" dirty="0"/>
                            <a:t>7</a:t>
                          </a:r>
                          <a:endParaRPr kumimoji="1" lang="ja-JP" altLang="en-US" dirty="0"/>
                        </a:p>
                      </a:txBody>
                      <a:tcPr/>
                    </a:tc>
                    <a:tc>
                      <a:txBody>
                        <a:bodyPr/>
                        <a:lstStyle/>
                        <a:p>
                          <a:pPr algn="r"/>
                          <a:r>
                            <a:rPr kumimoji="1" lang="en-US" altLang="ja-JP" dirty="0"/>
                            <a:t>9</a:t>
                          </a:r>
                          <a:endParaRPr kumimoji="1" lang="ja-JP" altLang="en-US" dirty="0"/>
                        </a:p>
                      </a:txBody>
                      <a:tcPr/>
                    </a:tc>
                    <a:extLst>
                      <a:ext uri="{0D108BD9-81ED-4DB2-BD59-A6C34878D82A}">
                        <a16:rowId xmlns:a16="http://schemas.microsoft.com/office/drawing/2014/main" val="3163227283"/>
                      </a:ext>
                    </a:extLst>
                  </a:tr>
                  <a:tr h="370840">
                    <a:tc>
                      <a:txBody>
                        <a:bodyPr/>
                        <a:lstStyle/>
                        <a:p>
                          <a:pPr algn="r"/>
                          <a:r>
                            <a:rPr kumimoji="1" lang="en-US" altLang="ja-JP" dirty="0"/>
                            <a:t>11</a:t>
                          </a:r>
                          <a:endParaRPr kumimoji="1" lang="ja-JP" altLang="en-US" dirty="0"/>
                        </a:p>
                      </a:txBody>
                      <a:tcPr/>
                    </a:tc>
                    <a:tc>
                      <a:txBody>
                        <a:bodyPr/>
                        <a:lstStyle/>
                        <a:p>
                          <a:pPr algn="r"/>
                          <a:r>
                            <a:rPr kumimoji="1" lang="en-US" altLang="ja-JP" dirty="0"/>
                            <a:t>8</a:t>
                          </a:r>
                          <a:endParaRPr kumimoji="1" lang="ja-JP" altLang="en-US" dirty="0"/>
                        </a:p>
                      </a:txBody>
                      <a:tcPr/>
                    </a:tc>
                    <a:tc>
                      <a:txBody>
                        <a:bodyPr/>
                        <a:lstStyle/>
                        <a:p>
                          <a:pPr algn="r"/>
                          <a:r>
                            <a:rPr kumimoji="1" lang="en-US" altLang="ja-JP" dirty="0"/>
                            <a:t>9</a:t>
                          </a:r>
                          <a:endParaRPr kumimoji="1" lang="ja-JP" altLang="en-US" dirty="0"/>
                        </a:p>
                      </a:txBody>
                      <a:tcPr/>
                    </a:tc>
                    <a:extLst>
                      <a:ext uri="{0D108BD9-81ED-4DB2-BD59-A6C34878D82A}">
                        <a16:rowId xmlns:a16="http://schemas.microsoft.com/office/drawing/2014/main" val="3618178598"/>
                      </a:ext>
                    </a:extLst>
                  </a:tr>
                  <a:tr h="370840">
                    <a:tc>
                      <a:txBody>
                        <a:bodyPr/>
                        <a:lstStyle/>
                        <a:p>
                          <a:pPr algn="r"/>
                          <a:r>
                            <a:rPr kumimoji="1" lang="en-US" altLang="ja-JP" dirty="0"/>
                            <a:t>6</a:t>
                          </a:r>
                          <a:endParaRPr kumimoji="1" lang="ja-JP" altLang="en-US" dirty="0"/>
                        </a:p>
                      </a:txBody>
                      <a:tcPr/>
                    </a:tc>
                    <a:tc>
                      <a:txBody>
                        <a:bodyPr/>
                        <a:lstStyle/>
                        <a:p>
                          <a:pPr algn="r"/>
                          <a:r>
                            <a:rPr kumimoji="1" lang="en-US" altLang="ja-JP" dirty="0"/>
                            <a:t>9</a:t>
                          </a:r>
                          <a:endParaRPr kumimoji="1" lang="ja-JP" altLang="en-US" dirty="0"/>
                        </a:p>
                      </a:txBody>
                      <a:tcPr/>
                    </a:tc>
                    <a:tc>
                      <a:txBody>
                        <a:bodyPr/>
                        <a:lstStyle/>
                        <a:p>
                          <a:pPr algn="r"/>
                          <a:r>
                            <a:rPr kumimoji="1" lang="en-US" altLang="ja-JP" dirty="0"/>
                            <a:t>9</a:t>
                          </a:r>
                          <a:endParaRPr kumimoji="1" lang="ja-JP" altLang="en-US" dirty="0"/>
                        </a:p>
                      </a:txBody>
                      <a:tcPr/>
                    </a:tc>
                    <a:extLst>
                      <a:ext uri="{0D108BD9-81ED-4DB2-BD59-A6C34878D82A}">
                        <a16:rowId xmlns:a16="http://schemas.microsoft.com/office/drawing/2014/main" val="3586353348"/>
                      </a:ext>
                    </a:extLst>
                  </a:tr>
                  <a:tr h="370840">
                    <a:tc>
                      <a:txBody>
                        <a:bodyPr/>
                        <a:lstStyle/>
                        <a:p>
                          <a:pPr algn="r"/>
                          <a:r>
                            <a:rPr kumimoji="1" lang="en-US" altLang="ja-JP" dirty="0"/>
                            <a:t>1</a:t>
                          </a:r>
                          <a:endParaRPr kumimoji="1" lang="ja-JP" altLang="en-US" dirty="0"/>
                        </a:p>
                      </a:txBody>
                      <a:tcPr/>
                    </a:tc>
                    <a:tc>
                      <a:txBody>
                        <a:bodyPr/>
                        <a:lstStyle/>
                        <a:p>
                          <a:pPr algn="r"/>
                          <a:r>
                            <a:rPr kumimoji="1" lang="en-US" altLang="ja-JP" dirty="0"/>
                            <a:t>10</a:t>
                          </a:r>
                          <a:endParaRPr kumimoji="1" lang="ja-JP" altLang="en-US" dirty="0"/>
                        </a:p>
                      </a:txBody>
                      <a:tcPr/>
                    </a:tc>
                    <a:tc>
                      <a:txBody>
                        <a:bodyPr/>
                        <a:lstStyle/>
                        <a:p>
                          <a:pPr algn="r"/>
                          <a:r>
                            <a:rPr kumimoji="1" lang="en-US" altLang="ja-JP" dirty="0"/>
                            <a:t>9</a:t>
                          </a:r>
                          <a:endParaRPr kumimoji="1" lang="ja-JP" altLang="en-US" dirty="0"/>
                        </a:p>
                      </a:txBody>
                      <a:tcPr/>
                    </a:tc>
                    <a:extLst>
                      <a:ext uri="{0D108BD9-81ED-4DB2-BD59-A6C34878D82A}">
                        <a16:rowId xmlns:a16="http://schemas.microsoft.com/office/drawing/2014/main" val="53786299"/>
                      </a:ext>
                    </a:extLst>
                  </a:tr>
                  <a:tr h="370840">
                    <a:tc>
                      <a:txBody>
                        <a:bodyPr/>
                        <a:lstStyle/>
                        <a:p>
                          <a:pPr algn="r"/>
                          <a:r>
                            <a:rPr kumimoji="1" lang="en-US" altLang="ja-JP" dirty="0"/>
                            <a:t>0</a:t>
                          </a:r>
                          <a:endParaRPr kumimoji="1" lang="ja-JP" altLang="en-US" dirty="0"/>
                        </a:p>
                      </a:txBody>
                      <a:tcPr/>
                    </a:tc>
                    <a:tc>
                      <a:txBody>
                        <a:bodyPr/>
                        <a:lstStyle/>
                        <a:p>
                          <a:pPr algn="r"/>
                          <a:r>
                            <a:rPr kumimoji="1" lang="en-US" altLang="ja-JP" dirty="0"/>
                            <a:t>0</a:t>
                          </a:r>
                          <a:endParaRPr kumimoji="1" lang="ja-JP" altLang="en-US" dirty="0"/>
                        </a:p>
                      </a:txBody>
                      <a:tcPr/>
                    </a:tc>
                    <a:tc>
                      <a:txBody>
                        <a:bodyPr/>
                        <a:lstStyle/>
                        <a:p>
                          <a:pPr algn="r"/>
                          <a:r>
                            <a:rPr kumimoji="1" lang="en-US" altLang="ja-JP" dirty="0"/>
                            <a:t>0</a:t>
                          </a:r>
                          <a:endParaRPr kumimoji="1" lang="ja-JP" altLang="en-US" dirty="0"/>
                        </a:p>
                      </a:txBody>
                      <a:tcPr/>
                    </a:tc>
                    <a:extLst>
                      <a:ext uri="{0D108BD9-81ED-4DB2-BD59-A6C34878D82A}">
                        <a16:rowId xmlns:a16="http://schemas.microsoft.com/office/drawing/2014/main" val="3225725502"/>
                      </a:ext>
                    </a:extLst>
                  </a:tr>
                </a:tbl>
              </a:graphicData>
            </a:graphic>
          </p:graphicFrame>
        </mc:Choice>
        <mc:Fallback xmlns="">
          <p:graphicFrame>
            <p:nvGraphicFramePr>
              <p:cNvPr id="5" name="表 4">
                <a:extLst>
                  <a:ext uri="{FF2B5EF4-FFF2-40B4-BE49-F238E27FC236}">
                    <a16:creationId xmlns:a16="http://schemas.microsoft.com/office/drawing/2014/main" id="{51826840-681B-481F-8AD4-81FD7530C40B}"/>
                  </a:ext>
                </a:extLst>
              </p:cNvPr>
              <p:cNvGraphicFramePr>
                <a:graphicFrameLocks noGrp="1"/>
              </p:cNvGraphicFramePr>
              <p:nvPr>
                <p:extLst>
                  <p:ext uri="{D42A27DB-BD31-4B8C-83A1-F6EECF244321}">
                    <p14:modId xmlns:p14="http://schemas.microsoft.com/office/powerpoint/2010/main" val="3577048988"/>
                  </p:ext>
                </p:extLst>
              </p:nvPr>
            </p:nvGraphicFramePr>
            <p:xfrm>
              <a:off x="514351" y="2131060"/>
              <a:ext cx="3820077" cy="2595880"/>
            </p:xfrm>
            <a:graphic>
              <a:graphicData uri="http://schemas.openxmlformats.org/drawingml/2006/table">
                <a:tbl>
                  <a:tblPr firstRow="1" bandRow="1">
                    <a:tableStyleId>{93296810-A885-4BE3-A3E7-6D5BEEA58F35}</a:tableStyleId>
                  </a:tblPr>
                  <a:tblGrid>
                    <a:gridCol w="1273359">
                      <a:extLst>
                        <a:ext uri="{9D8B030D-6E8A-4147-A177-3AD203B41FA5}">
                          <a16:colId xmlns:a16="http://schemas.microsoft.com/office/drawing/2014/main" val="4046692403"/>
                        </a:ext>
                      </a:extLst>
                    </a:gridCol>
                    <a:gridCol w="1273359">
                      <a:extLst>
                        <a:ext uri="{9D8B030D-6E8A-4147-A177-3AD203B41FA5}">
                          <a16:colId xmlns:a16="http://schemas.microsoft.com/office/drawing/2014/main" val="348253401"/>
                        </a:ext>
                      </a:extLst>
                    </a:gridCol>
                    <a:gridCol w="1273359">
                      <a:extLst>
                        <a:ext uri="{9D8B030D-6E8A-4147-A177-3AD203B41FA5}">
                          <a16:colId xmlns:a16="http://schemas.microsoft.com/office/drawing/2014/main" val="3721151233"/>
                        </a:ext>
                      </a:extLst>
                    </a:gridCol>
                  </a:tblGrid>
                  <a:tr h="370840">
                    <a:tc>
                      <a:txBody>
                        <a:bodyPr/>
                        <a:lstStyle/>
                        <a:p>
                          <a:endParaRPr lang="ja-JP"/>
                        </a:p>
                      </a:txBody>
                      <a:tcPr>
                        <a:blipFill>
                          <a:blip r:embed="rId2"/>
                          <a:stretch>
                            <a:fillRect l="-478" t="-1639" r="-202392" b="-626230"/>
                          </a:stretch>
                        </a:blipFill>
                      </a:tcPr>
                    </a:tc>
                    <a:tc>
                      <a:txBody>
                        <a:bodyPr/>
                        <a:lstStyle/>
                        <a:p>
                          <a:endParaRPr lang="ja-JP"/>
                        </a:p>
                      </a:txBody>
                      <a:tcPr>
                        <a:blipFill>
                          <a:blip r:embed="rId2"/>
                          <a:stretch>
                            <a:fillRect l="-100000" t="-1639" r="-101429" b="-626230"/>
                          </a:stretch>
                        </a:blipFill>
                      </a:tcPr>
                    </a:tc>
                    <a:tc>
                      <a:txBody>
                        <a:bodyPr/>
                        <a:lstStyle/>
                        <a:p>
                          <a:endParaRPr lang="ja-JP"/>
                        </a:p>
                      </a:txBody>
                      <a:tcPr>
                        <a:blipFill>
                          <a:blip r:embed="rId2"/>
                          <a:stretch>
                            <a:fillRect l="-200957" t="-1639" r="-1914" b="-626230"/>
                          </a:stretch>
                        </a:blipFill>
                      </a:tcPr>
                    </a:tc>
                    <a:extLst>
                      <a:ext uri="{0D108BD9-81ED-4DB2-BD59-A6C34878D82A}">
                        <a16:rowId xmlns:a16="http://schemas.microsoft.com/office/drawing/2014/main" val="1382512987"/>
                      </a:ext>
                    </a:extLst>
                  </a:tr>
                  <a:tr h="370840">
                    <a:tc>
                      <a:txBody>
                        <a:bodyPr/>
                        <a:lstStyle/>
                        <a:p>
                          <a:pPr algn="r"/>
                          <a:r>
                            <a:rPr kumimoji="1" lang="en-US" altLang="ja-JP" dirty="0"/>
                            <a:t>21</a:t>
                          </a:r>
                          <a:endParaRPr kumimoji="1" lang="ja-JP" altLang="en-US" dirty="0"/>
                        </a:p>
                      </a:txBody>
                      <a:tcPr/>
                    </a:tc>
                    <a:tc>
                      <a:txBody>
                        <a:bodyPr/>
                        <a:lstStyle/>
                        <a:p>
                          <a:pPr algn="r"/>
                          <a:r>
                            <a:rPr kumimoji="1" lang="en-US" altLang="ja-JP" dirty="0"/>
                            <a:t>6</a:t>
                          </a:r>
                          <a:endParaRPr kumimoji="1" lang="ja-JP" altLang="en-US" dirty="0"/>
                        </a:p>
                      </a:txBody>
                      <a:tcPr/>
                    </a:tc>
                    <a:tc>
                      <a:txBody>
                        <a:bodyPr/>
                        <a:lstStyle/>
                        <a:p>
                          <a:pPr algn="r"/>
                          <a:r>
                            <a:rPr kumimoji="1" lang="en-US" altLang="ja-JP" dirty="0"/>
                            <a:t>7</a:t>
                          </a:r>
                          <a:endParaRPr kumimoji="1" lang="ja-JP" altLang="en-US" dirty="0"/>
                        </a:p>
                      </a:txBody>
                      <a:tcPr/>
                    </a:tc>
                    <a:extLst>
                      <a:ext uri="{0D108BD9-81ED-4DB2-BD59-A6C34878D82A}">
                        <a16:rowId xmlns:a16="http://schemas.microsoft.com/office/drawing/2014/main" val="3888473946"/>
                      </a:ext>
                    </a:extLst>
                  </a:tr>
                  <a:tr h="370840">
                    <a:tc>
                      <a:txBody>
                        <a:bodyPr/>
                        <a:lstStyle/>
                        <a:p>
                          <a:pPr algn="r"/>
                          <a:r>
                            <a:rPr kumimoji="1" lang="en-US" altLang="ja-JP" dirty="0"/>
                            <a:t>16</a:t>
                          </a:r>
                          <a:endParaRPr kumimoji="1" lang="ja-JP" altLang="en-US" dirty="0"/>
                        </a:p>
                      </a:txBody>
                      <a:tcPr/>
                    </a:tc>
                    <a:tc>
                      <a:txBody>
                        <a:bodyPr/>
                        <a:lstStyle/>
                        <a:p>
                          <a:pPr algn="r"/>
                          <a:r>
                            <a:rPr kumimoji="1" lang="en-US" altLang="ja-JP" dirty="0"/>
                            <a:t>7</a:t>
                          </a:r>
                          <a:endParaRPr kumimoji="1" lang="ja-JP" altLang="en-US" dirty="0"/>
                        </a:p>
                      </a:txBody>
                      <a:tcPr/>
                    </a:tc>
                    <a:tc>
                      <a:txBody>
                        <a:bodyPr/>
                        <a:lstStyle/>
                        <a:p>
                          <a:pPr algn="r"/>
                          <a:r>
                            <a:rPr kumimoji="1" lang="en-US" altLang="ja-JP" dirty="0"/>
                            <a:t>9</a:t>
                          </a:r>
                          <a:endParaRPr kumimoji="1" lang="ja-JP" altLang="en-US" dirty="0"/>
                        </a:p>
                      </a:txBody>
                      <a:tcPr/>
                    </a:tc>
                    <a:extLst>
                      <a:ext uri="{0D108BD9-81ED-4DB2-BD59-A6C34878D82A}">
                        <a16:rowId xmlns:a16="http://schemas.microsoft.com/office/drawing/2014/main" val="3163227283"/>
                      </a:ext>
                    </a:extLst>
                  </a:tr>
                  <a:tr h="370840">
                    <a:tc>
                      <a:txBody>
                        <a:bodyPr/>
                        <a:lstStyle/>
                        <a:p>
                          <a:pPr algn="r"/>
                          <a:r>
                            <a:rPr kumimoji="1" lang="en-US" altLang="ja-JP" dirty="0"/>
                            <a:t>11</a:t>
                          </a:r>
                          <a:endParaRPr kumimoji="1" lang="ja-JP" altLang="en-US" dirty="0"/>
                        </a:p>
                      </a:txBody>
                      <a:tcPr/>
                    </a:tc>
                    <a:tc>
                      <a:txBody>
                        <a:bodyPr/>
                        <a:lstStyle/>
                        <a:p>
                          <a:pPr algn="r"/>
                          <a:r>
                            <a:rPr kumimoji="1" lang="en-US" altLang="ja-JP" dirty="0"/>
                            <a:t>8</a:t>
                          </a:r>
                          <a:endParaRPr kumimoji="1" lang="ja-JP" altLang="en-US" dirty="0"/>
                        </a:p>
                      </a:txBody>
                      <a:tcPr/>
                    </a:tc>
                    <a:tc>
                      <a:txBody>
                        <a:bodyPr/>
                        <a:lstStyle/>
                        <a:p>
                          <a:pPr algn="r"/>
                          <a:r>
                            <a:rPr kumimoji="1" lang="en-US" altLang="ja-JP" dirty="0"/>
                            <a:t>9</a:t>
                          </a:r>
                          <a:endParaRPr kumimoji="1" lang="ja-JP" altLang="en-US" dirty="0"/>
                        </a:p>
                      </a:txBody>
                      <a:tcPr/>
                    </a:tc>
                    <a:extLst>
                      <a:ext uri="{0D108BD9-81ED-4DB2-BD59-A6C34878D82A}">
                        <a16:rowId xmlns:a16="http://schemas.microsoft.com/office/drawing/2014/main" val="3618178598"/>
                      </a:ext>
                    </a:extLst>
                  </a:tr>
                  <a:tr h="370840">
                    <a:tc>
                      <a:txBody>
                        <a:bodyPr/>
                        <a:lstStyle/>
                        <a:p>
                          <a:pPr algn="r"/>
                          <a:r>
                            <a:rPr kumimoji="1" lang="en-US" altLang="ja-JP" dirty="0"/>
                            <a:t>6</a:t>
                          </a:r>
                          <a:endParaRPr kumimoji="1" lang="ja-JP" altLang="en-US" dirty="0"/>
                        </a:p>
                      </a:txBody>
                      <a:tcPr/>
                    </a:tc>
                    <a:tc>
                      <a:txBody>
                        <a:bodyPr/>
                        <a:lstStyle/>
                        <a:p>
                          <a:pPr algn="r"/>
                          <a:r>
                            <a:rPr kumimoji="1" lang="en-US" altLang="ja-JP" dirty="0"/>
                            <a:t>9</a:t>
                          </a:r>
                          <a:endParaRPr kumimoji="1" lang="ja-JP" altLang="en-US" dirty="0"/>
                        </a:p>
                      </a:txBody>
                      <a:tcPr/>
                    </a:tc>
                    <a:tc>
                      <a:txBody>
                        <a:bodyPr/>
                        <a:lstStyle/>
                        <a:p>
                          <a:pPr algn="r"/>
                          <a:r>
                            <a:rPr kumimoji="1" lang="en-US" altLang="ja-JP" dirty="0"/>
                            <a:t>9</a:t>
                          </a:r>
                          <a:endParaRPr kumimoji="1" lang="ja-JP" altLang="en-US" dirty="0"/>
                        </a:p>
                      </a:txBody>
                      <a:tcPr/>
                    </a:tc>
                    <a:extLst>
                      <a:ext uri="{0D108BD9-81ED-4DB2-BD59-A6C34878D82A}">
                        <a16:rowId xmlns:a16="http://schemas.microsoft.com/office/drawing/2014/main" val="3586353348"/>
                      </a:ext>
                    </a:extLst>
                  </a:tr>
                  <a:tr h="370840">
                    <a:tc>
                      <a:txBody>
                        <a:bodyPr/>
                        <a:lstStyle/>
                        <a:p>
                          <a:pPr algn="r"/>
                          <a:r>
                            <a:rPr kumimoji="1" lang="en-US" altLang="ja-JP" dirty="0"/>
                            <a:t>1</a:t>
                          </a:r>
                          <a:endParaRPr kumimoji="1" lang="ja-JP" altLang="en-US" dirty="0"/>
                        </a:p>
                      </a:txBody>
                      <a:tcPr/>
                    </a:tc>
                    <a:tc>
                      <a:txBody>
                        <a:bodyPr/>
                        <a:lstStyle/>
                        <a:p>
                          <a:pPr algn="r"/>
                          <a:r>
                            <a:rPr kumimoji="1" lang="en-US" altLang="ja-JP" dirty="0"/>
                            <a:t>10</a:t>
                          </a:r>
                          <a:endParaRPr kumimoji="1" lang="ja-JP" altLang="en-US" dirty="0"/>
                        </a:p>
                      </a:txBody>
                      <a:tcPr/>
                    </a:tc>
                    <a:tc>
                      <a:txBody>
                        <a:bodyPr/>
                        <a:lstStyle/>
                        <a:p>
                          <a:pPr algn="r"/>
                          <a:r>
                            <a:rPr kumimoji="1" lang="en-US" altLang="ja-JP" dirty="0"/>
                            <a:t>9</a:t>
                          </a:r>
                          <a:endParaRPr kumimoji="1" lang="ja-JP" altLang="en-US" dirty="0"/>
                        </a:p>
                      </a:txBody>
                      <a:tcPr/>
                    </a:tc>
                    <a:extLst>
                      <a:ext uri="{0D108BD9-81ED-4DB2-BD59-A6C34878D82A}">
                        <a16:rowId xmlns:a16="http://schemas.microsoft.com/office/drawing/2014/main" val="53786299"/>
                      </a:ext>
                    </a:extLst>
                  </a:tr>
                  <a:tr h="370840">
                    <a:tc>
                      <a:txBody>
                        <a:bodyPr/>
                        <a:lstStyle/>
                        <a:p>
                          <a:pPr algn="r"/>
                          <a:r>
                            <a:rPr kumimoji="1" lang="en-US" altLang="ja-JP" dirty="0"/>
                            <a:t>0</a:t>
                          </a:r>
                          <a:endParaRPr kumimoji="1" lang="ja-JP" altLang="en-US" dirty="0"/>
                        </a:p>
                      </a:txBody>
                      <a:tcPr/>
                    </a:tc>
                    <a:tc>
                      <a:txBody>
                        <a:bodyPr/>
                        <a:lstStyle/>
                        <a:p>
                          <a:pPr algn="r"/>
                          <a:r>
                            <a:rPr kumimoji="1" lang="en-US" altLang="ja-JP" dirty="0"/>
                            <a:t>0</a:t>
                          </a:r>
                          <a:endParaRPr kumimoji="1" lang="ja-JP" altLang="en-US" dirty="0"/>
                        </a:p>
                      </a:txBody>
                      <a:tcPr/>
                    </a:tc>
                    <a:tc>
                      <a:txBody>
                        <a:bodyPr/>
                        <a:lstStyle/>
                        <a:p>
                          <a:pPr algn="r"/>
                          <a:r>
                            <a:rPr kumimoji="1" lang="en-US" altLang="ja-JP" dirty="0"/>
                            <a:t>0</a:t>
                          </a:r>
                          <a:endParaRPr kumimoji="1" lang="ja-JP" altLang="en-US" dirty="0"/>
                        </a:p>
                      </a:txBody>
                      <a:tcPr/>
                    </a:tc>
                    <a:extLst>
                      <a:ext uri="{0D108BD9-81ED-4DB2-BD59-A6C34878D82A}">
                        <a16:rowId xmlns:a16="http://schemas.microsoft.com/office/drawing/2014/main" val="3225725502"/>
                      </a:ext>
                    </a:extLst>
                  </a:tr>
                </a:tbl>
              </a:graphicData>
            </a:graphic>
          </p:graphicFrame>
        </mc:Fallback>
      </mc:AlternateContent>
      <p:sp>
        <p:nvSpPr>
          <p:cNvPr id="11" name="テキスト ボックス 10">
            <a:extLst>
              <a:ext uri="{FF2B5EF4-FFF2-40B4-BE49-F238E27FC236}">
                <a16:creationId xmlns:a16="http://schemas.microsoft.com/office/drawing/2014/main" id="{FF1920D6-D4F7-4F3E-BA21-1C5957FC1698}"/>
              </a:ext>
            </a:extLst>
          </p:cNvPr>
          <p:cNvSpPr txBox="1"/>
          <p:nvPr/>
        </p:nvSpPr>
        <p:spPr>
          <a:xfrm>
            <a:off x="4817135" y="2528052"/>
            <a:ext cx="6878806" cy="369332"/>
          </a:xfrm>
          <a:prstGeom prst="rect">
            <a:avLst/>
          </a:prstGeom>
          <a:noFill/>
        </p:spPr>
        <p:txBody>
          <a:bodyPr wrap="none" rtlCol="0">
            <a:spAutoFit/>
          </a:bodyPr>
          <a:lstStyle/>
          <a:p>
            <a:r>
              <a:rPr lang="ja-JP" altLang="en-US" dirty="0"/>
              <a:t>基本的には，でん</a:t>
            </a:r>
            <a:r>
              <a:rPr lang="ja-JP" altLang="en-US" dirty="0" err="1"/>
              <a:t>じほうだけを</a:t>
            </a:r>
            <a:r>
              <a:rPr lang="ja-JP" altLang="en-US" dirty="0"/>
              <a:t>選ぶ方策の方が価値関数が大きい</a:t>
            </a:r>
            <a:endParaRPr lang="en-US" altLang="ja-JP" dirty="0"/>
          </a:p>
        </p:txBody>
      </p:sp>
      <p:sp>
        <p:nvSpPr>
          <p:cNvPr id="12" name="正方形/長方形 11">
            <a:extLst>
              <a:ext uri="{FF2B5EF4-FFF2-40B4-BE49-F238E27FC236}">
                <a16:creationId xmlns:a16="http://schemas.microsoft.com/office/drawing/2014/main" id="{19F91DC8-CE42-4359-9620-FF32065EF828}"/>
              </a:ext>
            </a:extLst>
          </p:cNvPr>
          <p:cNvSpPr/>
          <p:nvPr/>
        </p:nvSpPr>
        <p:spPr>
          <a:xfrm>
            <a:off x="514351" y="2528052"/>
            <a:ext cx="3820077" cy="14573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48C585E-D000-4AA8-979F-B09CF618F0BD}"/>
              </a:ext>
            </a:extLst>
          </p:cNvPr>
          <p:cNvSpPr/>
          <p:nvPr/>
        </p:nvSpPr>
        <p:spPr>
          <a:xfrm>
            <a:off x="4817135" y="3840866"/>
            <a:ext cx="6695522" cy="923330"/>
          </a:xfrm>
          <a:prstGeom prst="rect">
            <a:avLst/>
          </a:prstGeom>
        </p:spPr>
        <p:txBody>
          <a:bodyPr wrap="square">
            <a:spAutoFit/>
          </a:bodyPr>
          <a:lstStyle/>
          <a:p>
            <a:r>
              <a:rPr lang="ja-JP" altLang="en-US" dirty="0"/>
              <a:t>しかし，残り</a:t>
            </a:r>
            <a:r>
              <a:rPr lang="en-US" altLang="ja-JP" dirty="0"/>
              <a:t>HP</a:t>
            </a:r>
            <a:r>
              <a:rPr lang="ja-JP" altLang="en-US" dirty="0"/>
              <a:t>が</a:t>
            </a:r>
            <a:r>
              <a:rPr lang="en-US" altLang="ja-JP" dirty="0"/>
              <a:t>1</a:t>
            </a:r>
            <a:r>
              <a:rPr lang="ja-JP" altLang="en-US" dirty="0"/>
              <a:t>のときには価値が逆転している</a:t>
            </a:r>
            <a:endParaRPr lang="en-US" altLang="ja-JP" dirty="0"/>
          </a:p>
          <a:p>
            <a:r>
              <a:rPr lang="ja-JP" altLang="en-US" dirty="0"/>
              <a:t>当然予想される通り，「でん</a:t>
            </a:r>
            <a:r>
              <a:rPr lang="ja-JP" altLang="en-US" dirty="0" err="1"/>
              <a:t>じほうだけを</a:t>
            </a:r>
            <a:r>
              <a:rPr lang="ja-JP" altLang="en-US" dirty="0"/>
              <a:t>選ぶ」という方策は最適ではなさそうだ</a:t>
            </a:r>
            <a:endParaRPr lang="en-US" altLang="ja-JP" dirty="0"/>
          </a:p>
        </p:txBody>
      </p:sp>
      <p:sp>
        <p:nvSpPr>
          <p:cNvPr id="18" name="テキスト ボックス 17">
            <a:extLst>
              <a:ext uri="{FF2B5EF4-FFF2-40B4-BE49-F238E27FC236}">
                <a16:creationId xmlns:a16="http://schemas.microsoft.com/office/drawing/2014/main" id="{0CAFA046-9F18-42C9-8505-4DD3843BEEF5}"/>
              </a:ext>
            </a:extLst>
          </p:cNvPr>
          <p:cNvSpPr txBox="1"/>
          <p:nvPr/>
        </p:nvSpPr>
        <p:spPr>
          <a:xfrm>
            <a:off x="560461" y="4962222"/>
            <a:ext cx="11374363" cy="1015663"/>
          </a:xfrm>
          <a:prstGeom prst="rect">
            <a:avLst/>
          </a:prstGeom>
          <a:noFill/>
        </p:spPr>
        <p:txBody>
          <a:bodyPr wrap="square" rtlCol="0">
            <a:spAutoFit/>
          </a:bodyPr>
          <a:lstStyle/>
          <a:p>
            <a:r>
              <a:rPr kumimoji="1" lang="ja-JP" altLang="en-US" sz="2000" dirty="0"/>
              <a:t>以上の結果から，</a:t>
            </a:r>
            <a:endParaRPr kumimoji="1" lang="en-US" altLang="ja-JP" sz="2000" dirty="0"/>
          </a:p>
          <a:p>
            <a:r>
              <a:rPr kumimoji="1" lang="ja-JP" altLang="en-US" sz="2000" dirty="0"/>
              <a:t>「</a:t>
            </a:r>
            <a:r>
              <a:rPr kumimoji="1" lang="ja-JP" altLang="en-US" sz="2000" b="1" dirty="0"/>
              <a:t>残り</a:t>
            </a:r>
            <a:r>
              <a:rPr kumimoji="1" lang="en-US" altLang="ja-JP" sz="2000" b="1" dirty="0"/>
              <a:t>HP</a:t>
            </a:r>
            <a:r>
              <a:rPr kumimoji="1" lang="ja-JP" altLang="en-US" sz="2000" b="1" dirty="0"/>
              <a:t>が</a:t>
            </a:r>
            <a:r>
              <a:rPr kumimoji="1" lang="en-US" altLang="ja-JP" sz="2000" b="1" dirty="0"/>
              <a:t>1</a:t>
            </a:r>
            <a:r>
              <a:rPr kumimoji="1" lang="ja-JP" altLang="en-US" sz="2000" b="1" dirty="0"/>
              <a:t>のときには必ず</a:t>
            </a:r>
            <a:r>
              <a:rPr kumimoji="1" lang="ja-JP" altLang="en-US" sz="2000" b="1" dirty="0" err="1"/>
              <a:t>たい</a:t>
            </a:r>
            <a:r>
              <a:rPr kumimoji="1" lang="ja-JP" altLang="en-US" sz="2000" b="1" dirty="0"/>
              <a:t>あたりを選択し，他の場合は必ずでんじほうを選択」</a:t>
            </a:r>
            <a:endParaRPr kumimoji="1" lang="en-US" altLang="ja-JP" sz="2000" b="1" dirty="0"/>
          </a:p>
          <a:p>
            <a:r>
              <a:rPr lang="ja-JP" altLang="en-US" sz="2000" dirty="0"/>
              <a:t>という方策が最適（最も効率よくコイキングを倒せる）であることが予測できる</a:t>
            </a:r>
            <a:endParaRPr kumimoji="1" lang="ja-JP" altLang="en-US" sz="2000" dirty="0"/>
          </a:p>
        </p:txBody>
      </p:sp>
      <p:cxnSp>
        <p:nvCxnSpPr>
          <p:cNvPr id="20" name="直線矢印コネクタ 19">
            <a:extLst>
              <a:ext uri="{FF2B5EF4-FFF2-40B4-BE49-F238E27FC236}">
                <a16:creationId xmlns:a16="http://schemas.microsoft.com/office/drawing/2014/main" id="{532E05B7-1A60-41E1-855C-CE204FCE84FF}"/>
              </a:ext>
            </a:extLst>
          </p:cNvPr>
          <p:cNvCxnSpPr>
            <a:cxnSpLocks/>
          </p:cNvCxnSpPr>
          <p:nvPr/>
        </p:nvCxnSpPr>
        <p:spPr>
          <a:xfrm flipH="1">
            <a:off x="4365090" y="2712718"/>
            <a:ext cx="482707" cy="18466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3D29106-16C5-40BA-8712-4D9B85E9CE08}"/>
              </a:ext>
            </a:extLst>
          </p:cNvPr>
          <p:cNvCxnSpPr>
            <a:cxnSpLocks/>
          </p:cNvCxnSpPr>
          <p:nvPr/>
        </p:nvCxnSpPr>
        <p:spPr>
          <a:xfrm flipH="1">
            <a:off x="4334821" y="4052950"/>
            <a:ext cx="512976" cy="9233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B22CD6B1-E0C8-4545-B3A9-5348E4304943}"/>
              </a:ext>
            </a:extLst>
          </p:cNvPr>
          <p:cNvSpPr>
            <a:spLocks noGrp="1"/>
          </p:cNvSpPr>
          <p:nvPr>
            <p:ph type="sldNum" sz="quarter" idx="12"/>
          </p:nvPr>
        </p:nvSpPr>
        <p:spPr>
          <a:xfrm>
            <a:off x="9191624" y="208586"/>
            <a:ext cx="2743200" cy="365125"/>
          </a:xfrm>
        </p:spPr>
        <p:txBody>
          <a:bodyPr/>
          <a:lstStyle/>
          <a:p>
            <a:fld id="{B11AD403-313C-9548-90A1-3BB45CD64373}" type="slidenum">
              <a:rPr lang="ja-JP" altLang="en-US" smtClean="0"/>
              <a:pPr/>
              <a:t>26</a:t>
            </a:fld>
            <a:endParaRPr lang="ja-JP" altLang="en-US"/>
          </a:p>
        </p:txBody>
      </p:sp>
    </p:spTree>
    <p:extLst>
      <p:ext uri="{BB962C8B-B14F-4D97-AF65-F5344CB8AC3E}">
        <p14:creationId xmlns:p14="http://schemas.microsoft.com/office/powerpoint/2010/main" val="1073592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タイトル 2">
                <a:extLst>
                  <a:ext uri="{FF2B5EF4-FFF2-40B4-BE49-F238E27FC236}">
                    <a16:creationId xmlns:a16="http://schemas.microsoft.com/office/drawing/2014/main" id="{39913AEC-C3B0-40A8-8EDA-136AC19FD291}"/>
                  </a:ext>
                </a:extLst>
              </p:cNvPr>
              <p:cNvSpPr>
                <a:spLocks noGrp="1"/>
              </p:cNvSpPr>
              <p:nvPr>
                <p:ph type="title"/>
              </p:nvPr>
            </p:nvSpPr>
            <p:spPr/>
            <p:txBody>
              <a:bodyPr>
                <a:normAutofit fontScale="90000"/>
              </a:bodyPr>
              <a:lstStyle/>
              <a:p>
                <a:r>
                  <a:rPr lang="ja-JP" altLang="en-US" dirty="0"/>
                  <a:t>改善した</a:t>
                </a:r>
                <a:r>
                  <a:rPr kumimoji="1" lang="ja-JP" altLang="en-US" dirty="0"/>
                  <a:t>方策</a:t>
                </a: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𝜋</m:t>
                        </m:r>
                      </m:e>
                      <m:sup>
                        <m:r>
                          <a:rPr kumimoji="1" lang="en-US" altLang="ja-JP" b="0" i="1" smtClean="0">
                            <a:latin typeface="Cambria Math" panose="02040503050406030204" pitchFamily="18" charset="0"/>
                          </a:rPr>
                          <m:t>∗</m:t>
                        </m:r>
                      </m:sup>
                    </m:sSup>
                    <m:r>
                      <a:rPr lang="ja-JP" altLang="en-US" i="1">
                        <a:latin typeface="Cambria Math" panose="02040503050406030204" pitchFamily="18" charset="0"/>
                      </a:rPr>
                      <m:t>の</m:t>
                    </m:r>
                  </m:oMath>
                </a14:m>
                <a:r>
                  <a:rPr kumimoji="1" lang="ja-JP" altLang="en-US" dirty="0"/>
                  <a:t>ベルマン方程式を解く</a:t>
                </a:r>
              </a:p>
            </p:txBody>
          </p:sp>
        </mc:Choice>
        <mc:Fallback xmlns="">
          <p:sp>
            <p:nvSpPr>
              <p:cNvPr id="3" name="タイトル 2">
                <a:extLst>
                  <a:ext uri="{FF2B5EF4-FFF2-40B4-BE49-F238E27FC236}">
                    <a16:creationId xmlns:a16="http://schemas.microsoft.com/office/drawing/2014/main" id="{39913AEC-C3B0-40A8-8EDA-136AC19FD291}"/>
                  </a:ext>
                </a:extLst>
              </p:cNvPr>
              <p:cNvSpPr>
                <a:spLocks noGrp="1" noRot="1" noChangeAspect="1" noMove="1" noResize="1" noEditPoints="1" noAdjustHandles="1" noChangeArrowheads="1" noChangeShapeType="1" noTextEdit="1"/>
              </p:cNvSpPr>
              <p:nvPr>
                <p:ph type="title"/>
              </p:nvPr>
            </p:nvSpPr>
            <p:spPr>
              <a:blipFill>
                <a:blip r:embed="rId2"/>
                <a:stretch>
                  <a:fillRect l="-2087" t="-30841" b="-33645"/>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860DFAD4-1D45-4EBF-9604-C6FA10A45B5F}"/>
              </a:ext>
            </a:extLst>
          </p:cNvPr>
          <p:cNvSpPr txBox="1"/>
          <p:nvPr/>
        </p:nvSpPr>
        <p:spPr>
          <a:xfrm>
            <a:off x="1618895" y="2260616"/>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1/21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5" name="円/楕円 4">
            <a:extLst>
              <a:ext uri="{FF2B5EF4-FFF2-40B4-BE49-F238E27FC236}">
                <a16:creationId xmlns:a16="http://schemas.microsoft.com/office/drawing/2014/main" id="{03AF836C-0A11-43FA-9919-3FB525E8839F}"/>
              </a:ext>
            </a:extLst>
          </p:cNvPr>
          <p:cNvSpPr/>
          <p:nvPr/>
        </p:nvSpPr>
        <p:spPr>
          <a:xfrm>
            <a:off x="3062161" y="2100874"/>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58CFA274-BD19-4628-B985-99941C064247}"/>
              </a:ext>
            </a:extLst>
          </p:cNvPr>
          <p:cNvSpPr/>
          <p:nvPr/>
        </p:nvSpPr>
        <p:spPr>
          <a:xfrm>
            <a:off x="3065986" y="5080320"/>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円/楕円 8">
            <a:extLst>
              <a:ext uri="{FF2B5EF4-FFF2-40B4-BE49-F238E27FC236}">
                <a16:creationId xmlns:a16="http://schemas.microsoft.com/office/drawing/2014/main" id="{5A0038FD-3306-463F-AEAB-EFD9B69341CF}"/>
              </a:ext>
            </a:extLst>
          </p:cNvPr>
          <p:cNvSpPr/>
          <p:nvPr/>
        </p:nvSpPr>
        <p:spPr>
          <a:xfrm>
            <a:off x="3291538" y="3816149"/>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8" name="Picture 2" descr="コイキング">
            <a:extLst>
              <a:ext uri="{FF2B5EF4-FFF2-40B4-BE49-F238E27FC236}">
                <a16:creationId xmlns:a16="http://schemas.microsoft.com/office/drawing/2014/main" id="{26D19540-EED9-4800-8D42-111896D2D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95" y="2107337"/>
            <a:ext cx="650081" cy="6500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ピカチュウ">
            <a:extLst>
              <a:ext uri="{FF2B5EF4-FFF2-40B4-BE49-F238E27FC236}">
                <a16:creationId xmlns:a16="http://schemas.microsoft.com/office/drawing/2014/main" id="{DBD19393-FA62-40EF-81E5-DE30B8132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57" y="3517946"/>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10" name="四角形: 角を丸くする 9">
            <a:extLst>
              <a:ext uri="{FF2B5EF4-FFF2-40B4-BE49-F238E27FC236}">
                <a16:creationId xmlns:a16="http://schemas.microsoft.com/office/drawing/2014/main" id="{D1F0D17E-6CEF-49E8-826C-FE349EDCFE4C}"/>
              </a:ext>
            </a:extLst>
          </p:cNvPr>
          <p:cNvSpPr/>
          <p:nvPr/>
        </p:nvSpPr>
        <p:spPr>
          <a:xfrm>
            <a:off x="823139" y="3758339"/>
            <a:ext cx="1716197" cy="373787"/>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latin typeface="PKMN Regular" panose="02000600000000000000" pitchFamily="2" charset="-128"/>
                <a:ea typeface="PKMN Regular" panose="02000600000000000000" pitchFamily="2" charset="-128"/>
                <a:cs typeface="PKMN Regular" panose="02000600000000000000" pitchFamily="2" charset="-128"/>
              </a:rPr>
              <a:t>ピカチュウの　</a:t>
            </a: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たいあたり！</a:t>
            </a:r>
          </a:p>
        </p:txBody>
      </p:sp>
      <p:cxnSp>
        <p:nvCxnSpPr>
          <p:cNvPr id="11" name="直線矢印コネクタ 10">
            <a:extLst>
              <a:ext uri="{FF2B5EF4-FFF2-40B4-BE49-F238E27FC236}">
                <a16:creationId xmlns:a16="http://schemas.microsoft.com/office/drawing/2014/main" id="{30EE3DF0-F8F5-4AF4-875C-A422F7905F19}"/>
              </a:ext>
            </a:extLst>
          </p:cNvPr>
          <p:cNvCxnSpPr>
            <a:stCxn id="5" idx="4"/>
            <a:endCxn id="7" idx="0"/>
          </p:cNvCxnSpPr>
          <p:nvPr/>
        </p:nvCxnSpPr>
        <p:spPr>
          <a:xfrm>
            <a:off x="3427921" y="2832394"/>
            <a:ext cx="3825" cy="983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753C8121-5220-4830-8564-F3DE2FCD72F7}"/>
              </a:ext>
            </a:extLst>
          </p:cNvPr>
          <p:cNvCxnSpPr>
            <a:stCxn id="7" idx="4"/>
            <a:endCxn id="6" idx="0"/>
          </p:cNvCxnSpPr>
          <p:nvPr/>
        </p:nvCxnSpPr>
        <p:spPr>
          <a:xfrm>
            <a:off x="3431746" y="4096565"/>
            <a:ext cx="0" cy="983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59A2D875-5FC8-467B-A544-CC59D8424031}"/>
              </a:ext>
            </a:extLst>
          </p:cNvPr>
          <p:cNvSpPr txBox="1"/>
          <p:nvPr/>
        </p:nvSpPr>
        <p:spPr>
          <a:xfrm>
            <a:off x="1728957" y="4392825"/>
            <a:ext cx="1345240" cy="523220"/>
          </a:xfrm>
          <a:prstGeom prst="rect">
            <a:avLst/>
          </a:prstGeom>
          <a:noFill/>
        </p:spPr>
        <p:txBody>
          <a:bodyPr wrap="none" rtlCol="0">
            <a:spAutoFit/>
          </a:bodyPr>
          <a:lstStyle/>
          <a:p>
            <a:r>
              <a:rPr kumimoji="1" lang="en-US" altLang="ja-JP" sz="1400" dirty="0"/>
              <a:t>100%</a:t>
            </a:r>
            <a:r>
              <a:rPr kumimoji="1" lang="ja-JP" altLang="en-US" sz="1400" dirty="0"/>
              <a:t>の確率で</a:t>
            </a:r>
            <a:endParaRPr kumimoji="1" lang="en-US" altLang="ja-JP" sz="1400" dirty="0"/>
          </a:p>
          <a:p>
            <a:r>
              <a:rPr lang="en-US" altLang="ja-JP" sz="1400" dirty="0"/>
              <a:t>5</a:t>
            </a:r>
            <a:r>
              <a:rPr lang="ja-JP" altLang="en-US" sz="1400" dirty="0"/>
              <a:t>ダメージ</a:t>
            </a:r>
            <a:endParaRPr kumimoji="1" lang="ja-JP" altLang="en-US" sz="1400" dirty="0"/>
          </a:p>
        </p:txBody>
      </p:sp>
      <p:pic>
        <p:nvPicPr>
          <p:cNvPr id="14" name="Picture 2" descr="コイキング">
            <a:extLst>
              <a:ext uri="{FF2B5EF4-FFF2-40B4-BE49-F238E27FC236}">
                <a16:creationId xmlns:a16="http://schemas.microsoft.com/office/drawing/2014/main" id="{2564F587-AEE5-4984-9F95-4F97821E45A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02558" y="5133047"/>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a:extLst>
              <a:ext uri="{FF2B5EF4-FFF2-40B4-BE49-F238E27FC236}">
                <a16:creationId xmlns:a16="http://schemas.microsoft.com/office/drawing/2014/main" id="{A264953A-3D56-4924-AC0B-5789CE21A164}"/>
              </a:ext>
            </a:extLst>
          </p:cNvPr>
          <p:cNvSpPr/>
          <p:nvPr/>
        </p:nvSpPr>
        <p:spPr>
          <a:xfrm>
            <a:off x="1562444" y="2278766"/>
            <a:ext cx="56451" cy="153611"/>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BFA948BB-623B-48D1-9530-CA5EC3E04FAE}"/>
              </a:ext>
            </a:extLst>
          </p:cNvPr>
          <p:cNvSpPr txBox="1"/>
          <p:nvPr/>
        </p:nvSpPr>
        <p:spPr>
          <a:xfrm>
            <a:off x="1141413" y="2099811"/>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7" name="テキスト ボックス 16">
            <a:extLst>
              <a:ext uri="{FF2B5EF4-FFF2-40B4-BE49-F238E27FC236}">
                <a16:creationId xmlns:a16="http://schemas.microsoft.com/office/drawing/2014/main" id="{B69B0337-4944-41B2-AC7B-2E8FD25E56D2}"/>
              </a:ext>
            </a:extLst>
          </p:cNvPr>
          <p:cNvSpPr txBox="1"/>
          <p:nvPr/>
        </p:nvSpPr>
        <p:spPr>
          <a:xfrm>
            <a:off x="1630121" y="5404598"/>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0</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8" name="テキスト ボックス 17">
            <a:extLst>
              <a:ext uri="{FF2B5EF4-FFF2-40B4-BE49-F238E27FC236}">
                <a16:creationId xmlns:a16="http://schemas.microsoft.com/office/drawing/2014/main" id="{73415941-B3AA-451A-97CE-3A023E0C0726}"/>
              </a:ext>
            </a:extLst>
          </p:cNvPr>
          <p:cNvSpPr txBox="1"/>
          <p:nvPr/>
        </p:nvSpPr>
        <p:spPr>
          <a:xfrm>
            <a:off x="1152639" y="5243793"/>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9" name="正方形/長方形 18">
            <a:extLst>
              <a:ext uri="{FF2B5EF4-FFF2-40B4-BE49-F238E27FC236}">
                <a16:creationId xmlns:a16="http://schemas.microsoft.com/office/drawing/2014/main" id="{FB0C5504-6783-4CD0-8B16-81595141DE43}"/>
              </a:ext>
            </a:extLst>
          </p:cNvPr>
          <p:cNvSpPr/>
          <p:nvPr/>
        </p:nvSpPr>
        <p:spPr>
          <a:xfrm>
            <a:off x="1573670" y="5422748"/>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42CA684A-1EBD-414C-A2F5-5DC9B574BA9C}"/>
              </a:ext>
            </a:extLst>
          </p:cNvPr>
          <p:cNvSpPr/>
          <p:nvPr/>
        </p:nvSpPr>
        <p:spPr>
          <a:xfrm>
            <a:off x="1562444" y="2278766"/>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6C56DE5-4A19-4FD7-AC05-CCDA8045FC48}"/>
                  </a:ext>
                </a:extLst>
              </p:cNvPr>
              <p:cNvSpPr txBox="1"/>
              <p:nvPr/>
            </p:nvSpPr>
            <p:spPr>
              <a:xfrm>
                <a:off x="1916627" y="4910867"/>
                <a:ext cx="75648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solidFill>
                            <a:srgbClr val="FF0000"/>
                          </a:solidFill>
                          <a:latin typeface="Cambria Math" panose="02040503050406030204" pitchFamily="18" charset="0"/>
                        </a:rPr>
                        <m:t>𝑟</m:t>
                      </m:r>
                      <m:r>
                        <a:rPr kumimoji="1" lang="en-US" altLang="ja-JP" sz="1400" b="0" i="1" smtClean="0">
                          <a:solidFill>
                            <a:srgbClr val="FF0000"/>
                          </a:solidFill>
                          <a:latin typeface="Cambria Math" panose="02040503050406030204" pitchFamily="18" charset="0"/>
                        </a:rPr>
                        <m:t>=10</m:t>
                      </m:r>
                    </m:oMath>
                  </m:oMathPara>
                </a14:m>
                <a:endParaRPr kumimoji="1" lang="ja-JP" altLang="en-US" sz="1400" dirty="0">
                  <a:solidFill>
                    <a:srgbClr val="FF0000"/>
                  </a:solidFill>
                </a:endParaRPr>
              </a:p>
            </p:txBody>
          </p:sp>
        </mc:Choice>
        <mc:Fallback xmlns="">
          <p:sp>
            <p:nvSpPr>
              <p:cNvPr id="21" name="テキスト ボックス 20">
                <a:extLst>
                  <a:ext uri="{FF2B5EF4-FFF2-40B4-BE49-F238E27FC236}">
                    <a16:creationId xmlns:a16="http://schemas.microsoft.com/office/drawing/2014/main" id="{06C56DE5-4A19-4FD7-AC05-CCDA8045FC48}"/>
                  </a:ext>
                </a:extLst>
              </p:cNvPr>
              <p:cNvSpPr txBox="1">
                <a:spLocks noRot="1" noChangeAspect="1" noMove="1" noResize="1" noEditPoints="1" noAdjustHandles="1" noChangeArrowheads="1" noChangeShapeType="1" noTextEdit="1"/>
              </p:cNvSpPr>
              <p:nvPr/>
            </p:nvSpPr>
            <p:spPr>
              <a:xfrm>
                <a:off x="1916627" y="4910867"/>
                <a:ext cx="756489" cy="307777"/>
              </a:xfrm>
              <a:prstGeom prst="rect">
                <a:avLst/>
              </a:prstGeom>
              <a:blipFill>
                <a:blip r:embed="rId7"/>
                <a:stretch>
                  <a:fillRect/>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C28A1B9B-BD88-4D53-AE23-5F66868A685B}"/>
              </a:ext>
            </a:extLst>
          </p:cNvPr>
          <p:cNvSpPr txBox="1"/>
          <p:nvPr/>
        </p:nvSpPr>
        <p:spPr>
          <a:xfrm>
            <a:off x="1754986" y="3034118"/>
            <a:ext cx="1620957" cy="523220"/>
          </a:xfrm>
          <a:prstGeom prst="rect">
            <a:avLst/>
          </a:prstGeom>
          <a:noFill/>
        </p:spPr>
        <p:txBody>
          <a:bodyPr wrap="none" rtlCol="0">
            <a:spAutoFit/>
          </a:bodyPr>
          <a:lstStyle/>
          <a:p>
            <a:r>
              <a:rPr kumimoji="1" lang="ja-JP" altLang="en-US" sz="1400" dirty="0">
                <a:solidFill>
                  <a:schemeClr val="tx1"/>
                </a:solidFill>
              </a:rPr>
              <a:t>確率</a:t>
            </a:r>
            <a:r>
              <a:rPr kumimoji="1" lang="en-US" altLang="ja-JP" sz="1400" dirty="0">
                <a:solidFill>
                  <a:schemeClr val="tx1"/>
                </a:solidFill>
              </a:rPr>
              <a:t>100%</a:t>
            </a:r>
            <a:r>
              <a:rPr lang="ja-JP" altLang="en-US" sz="1400" b="0" dirty="0">
                <a:solidFill>
                  <a:schemeClr val="tx1"/>
                </a:solidFill>
              </a:rPr>
              <a:t>で</a:t>
            </a:r>
            <a:endParaRPr lang="en-US" altLang="ja-JP" sz="1400" b="0" dirty="0">
              <a:solidFill>
                <a:schemeClr val="tx1"/>
              </a:solidFill>
            </a:endParaRPr>
          </a:p>
          <a:p>
            <a:r>
              <a:rPr lang="ja-JP" altLang="en-US" sz="1400" b="0" dirty="0" err="1">
                <a:solidFill>
                  <a:schemeClr val="tx1"/>
                </a:solidFill>
              </a:rPr>
              <a:t>たい</a:t>
            </a:r>
            <a:r>
              <a:rPr lang="ja-JP" altLang="en-US" sz="1400" b="0" dirty="0">
                <a:solidFill>
                  <a:schemeClr val="tx1"/>
                </a:solidFill>
              </a:rPr>
              <a:t>あたりを選択</a:t>
            </a:r>
            <a:endParaRPr kumimoji="1" lang="en-US" altLang="ja-JP" sz="1400" b="0" dirty="0">
              <a:solidFill>
                <a:schemeClr val="tx1"/>
              </a:solidFill>
            </a:endParaRPr>
          </a:p>
        </p:txBody>
      </p:sp>
      <p:sp>
        <p:nvSpPr>
          <p:cNvPr id="23" name="四角形: 角を丸くする 22">
            <a:extLst>
              <a:ext uri="{FF2B5EF4-FFF2-40B4-BE49-F238E27FC236}">
                <a16:creationId xmlns:a16="http://schemas.microsoft.com/office/drawing/2014/main" id="{BDAA28EF-6AC8-4BDC-98FB-F04B23CE880D}"/>
              </a:ext>
            </a:extLst>
          </p:cNvPr>
          <p:cNvSpPr/>
          <p:nvPr/>
        </p:nvSpPr>
        <p:spPr>
          <a:xfrm>
            <a:off x="521441" y="6027712"/>
            <a:ext cx="2319591" cy="368233"/>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sp>
        <p:nvSpPr>
          <p:cNvPr id="24" name="テキスト ボックス 23">
            <a:extLst>
              <a:ext uri="{FF2B5EF4-FFF2-40B4-BE49-F238E27FC236}">
                <a16:creationId xmlns:a16="http://schemas.microsoft.com/office/drawing/2014/main" id="{1537E0FD-9646-4398-8E5C-B6AA6379F265}"/>
              </a:ext>
            </a:extLst>
          </p:cNvPr>
          <p:cNvSpPr txBox="1"/>
          <p:nvPr/>
        </p:nvSpPr>
        <p:spPr>
          <a:xfrm>
            <a:off x="600075" y="1171575"/>
            <a:ext cx="9648795" cy="400110"/>
          </a:xfrm>
          <a:prstGeom prst="rect">
            <a:avLst/>
          </a:prstGeom>
          <a:solidFill>
            <a:schemeClr val="accent6">
              <a:lumMod val="20000"/>
              <a:lumOff val="80000"/>
            </a:schemeClr>
          </a:solidFill>
        </p:spPr>
        <p:txBody>
          <a:bodyPr wrap="none" rtlCol="0">
            <a:spAutoFit/>
          </a:bodyPr>
          <a:lstStyle/>
          <a:p>
            <a:r>
              <a:rPr lang="ja-JP" altLang="en-US" sz="2000" dirty="0"/>
              <a:t>改善した</a:t>
            </a:r>
            <a:r>
              <a:rPr kumimoji="1" lang="ja-JP" altLang="en-US" sz="2000" dirty="0"/>
              <a:t>方策：残り</a:t>
            </a:r>
            <a:r>
              <a:rPr kumimoji="1" lang="en-US" altLang="ja-JP" sz="2000" dirty="0"/>
              <a:t>HP</a:t>
            </a:r>
            <a:r>
              <a:rPr kumimoji="1" lang="ja-JP" altLang="en-US" sz="2000" dirty="0"/>
              <a:t>が</a:t>
            </a:r>
            <a:r>
              <a:rPr kumimoji="1" lang="en-US" altLang="ja-JP" sz="2000" dirty="0"/>
              <a:t>1</a:t>
            </a:r>
            <a:r>
              <a:rPr kumimoji="1" lang="ja-JP" altLang="en-US" sz="2000" dirty="0"/>
              <a:t>のときにはたいあたりを，他の場合はでん</a:t>
            </a:r>
            <a:r>
              <a:rPr kumimoji="1" lang="ja-JP" altLang="en-US" sz="2000" dirty="0" err="1"/>
              <a:t>じほうを</a:t>
            </a:r>
            <a:r>
              <a:rPr kumimoji="1" lang="ja-JP" altLang="en-US" sz="2000" dirty="0"/>
              <a:t>選択する</a:t>
            </a:r>
            <a:endParaRPr kumimoji="1" lang="en-US" altLang="ja-JP" sz="2000" dirty="0"/>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D6D9EF3A-016C-467D-8C0F-A6E75855C8E6}"/>
                  </a:ext>
                </a:extLst>
              </p:cNvPr>
              <p:cNvSpPr txBox="1"/>
              <p:nvPr/>
            </p:nvSpPr>
            <p:spPr>
              <a:xfrm>
                <a:off x="4391410" y="3082043"/>
                <a:ext cx="5654433"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𝑣</m:t>
                          </m:r>
                        </m:e>
                        <m:sup>
                          <m:r>
                            <a:rPr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=1×1×</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10+</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𝑇</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e>
                          </m:d>
                        </m:e>
                      </m:d>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𝑇</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e>
                      </m:d>
                      <m:r>
                        <a:rPr kumimoji="1" lang="en-US" altLang="ja-JP" b="0" i="1" smtClean="0">
                          <a:latin typeface="Cambria Math" panose="02040503050406030204" pitchFamily="18" charset="0"/>
                        </a:rPr>
                        <m:t>+10=10</m:t>
                      </m:r>
                    </m:oMath>
                  </m:oMathPara>
                </a14:m>
                <a:endParaRPr kumimoji="1" lang="ja-JP" altLang="en-US" dirty="0"/>
              </a:p>
            </p:txBody>
          </p:sp>
        </mc:Choice>
        <mc:Fallback xmlns="">
          <p:sp>
            <p:nvSpPr>
              <p:cNvPr id="25" name="テキスト ボックス 24">
                <a:extLst>
                  <a:ext uri="{FF2B5EF4-FFF2-40B4-BE49-F238E27FC236}">
                    <a16:creationId xmlns:a16="http://schemas.microsoft.com/office/drawing/2014/main" id="{D6D9EF3A-016C-467D-8C0F-A6E75855C8E6}"/>
                  </a:ext>
                </a:extLst>
              </p:cNvPr>
              <p:cNvSpPr txBox="1">
                <a:spLocks noRot="1" noChangeAspect="1" noMove="1" noResize="1" noEditPoints="1" noAdjustHandles="1" noChangeArrowheads="1" noChangeShapeType="1" noTextEdit="1"/>
              </p:cNvSpPr>
              <p:nvPr/>
            </p:nvSpPr>
            <p:spPr>
              <a:xfrm>
                <a:off x="4391410" y="3082043"/>
                <a:ext cx="5654433" cy="40498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6E77230F-D5D0-4A81-9D92-F3A68DCCBA55}"/>
                  </a:ext>
                </a:extLst>
              </p:cNvPr>
              <p:cNvSpPr txBox="1"/>
              <p:nvPr/>
            </p:nvSpPr>
            <p:spPr>
              <a:xfrm>
                <a:off x="4391410" y="2605919"/>
                <a:ext cx="17205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𝑣</m:t>
                          </m:r>
                        </m:e>
                        <m:sup>
                          <m:r>
                            <a:rPr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=0</m:t>
                          </m:r>
                        </m:e>
                      </m:d>
                      <m:r>
                        <a:rPr kumimoji="1" lang="en-US" altLang="ja-JP" b="0" i="1" smtClean="0">
                          <a:latin typeface="Cambria Math" panose="02040503050406030204" pitchFamily="18" charset="0"/>
                        </a:rPr>
                        <m:t>=0</m:t>
                      </m:r>
                    </m:oMath>
                  </m:oMathPara>
                </a14:m>
                <a:endParaRPr kumimoji="1" lang="ja-JP" altLang="en-US" dirty="0"/>
              </a:p>
            </p:txBody>
          </p:sp>
        </mc:Choice>
        <mc:Fallback xmlns="">
          <p:sp>
            <p:nvSpPr>
              <p:cNvPr id="26" name="テキスト ボックス 25">
                <a:extLst>
                  <a:ext uri="{FF2B5EF4-FFF2-40B4-BE49-F238E27FC236}">
                    <a16:creationId xmlns:a16="http://schemas.microsoft.com/office/drawing/2014/main" id="{6E77230F-D5D0-4A81-9D92-F3A68DCCBA55}"/>
                  </a:ext>
                </a:extLst>
              </p:cNvPr>
              <p:cNvSpPr txBox="1">
                <a:spLocks noRot="1" noChangeAspect="1" noMove="1" noResize="1" noEditPoints="1" noAdjustHandles="1" noChangeArrowheads="1" noChangeShapeType="1" noTextEdit="1"/>
              </p:cNvSpPr>
              <p:nvPr/>
            </p:nvSpPr>
            <p:spPr>
              <a:xfrm>
                <a:off x="4391410" y="2605919"/>
                <a:ext cx="1720536" cy="369332"/>
              </a:xfrm>
              <a:prstGeom prst="rect">
                <a:avLst/>
              </a:prstGeom>
              <a:blipFill>
                <a:blip r:embed="rId9"/>
                <a:stretch>
                  <a:fillRect/>
                </a:stretch>
              </a:blipFill>
            </p:spPr>
            <p:txBody>
              <a:bodyPr/>
              <a:lstStyle/>
              <a:p>
                <a:r>
                  <a:rPr lang="ja-JP" altLang="en-US">
                    <a:noFill/>
                  </a:rPr>
                  <a:t> </a:t>
                </a:r>
              </a:p>
            </p:txBody>
          </p:sp>
        </mc:Fallback>
      </mc:AlternateContent>
      <p:sp>
        <p:nvSpPr>
          <p:cNvPr id="27" name="正方形/長方形 26">
            <a:extLst>
              <a:ext uri="{FF2B5EF4-FFF2-40B4-BE49-F238E27FC236}">
                <a16:creationId xmlns:a16="http://schemas.microsoft.com/office/drawing/2014/main" id="{D52597E7-B765-462C-9396-DDB7604CF5FB}"/>
              </a:ext>
            </a:extLst>
          </p:cNvPr>
          <p:cNvSpPr/>
          <p:nvPr/>
        </p:nvSpPr>
        <p:spPr>
          <a:xfrm>
            <a:off x="4391410" y="2120053"/>
            <a:ext cx="4676280" cy="369332"/>
          </a:xfrm>
          <a:prstGeom prst="rect">
            <a:avLst/>
          </a:prstGeom>
        </p:spPr>
        <p:txBody>
          <a:bodyPr wrap="none">
            <a:spAutoFit/>
          </a:bodyPr>
          <a:lstStyle/>
          <a:p>
            <a:r>
              <a:rPr lang="ja-JP" altLang="en-US" dirty="0"/>
              <a:t>この方策に対して状態価値関数を求めていく</a:t>
            </a:r>
          </a:p>
        </p:txBody>
      </p:sp>
      <p:sp>
        <p:nvSpPr>
          <p:cNvPr id="2" name="スライド番号プレースホルダー 1">
            <a:extLst>
              <a:ext uri="{FF2B5EF4-FFF2-40B4-BE49-F238E27FC236}">
                <a16:creationId xmlns:a16="http://schemas.microsoft.com/office/drawing/2014/main" id="{AB6B5167-6C63-4FC2-B991-FAD0C80CE0B4}"/>
              </a:ext>
            </a:extLst>
          </p:cNvPr>
          <p:cNvSpPr>
            <a:spLocks noGrp="1"/>
          </p:cNvSpPr>
          <p:nvPr>
            <p:ph type="sldNum" sz="quarter" idx="12"/>
          </p:nvPr>
        </p:nvSpPr>
        <p:spPr/>
        <p:txBody>
          <a:bodyPr/>
          <a:lstStyle/>
          <a:p>
            <a:fld id="{B11AD403-313C-9548-90A1-3BB45CD64373}" type="slidenum">
              <a:rPr lang="ja-JP" altLang="en-US" smtClean="0"/>
              <a:pPr/>
              <a:t>27</a:t>
            </a:fld>
            <a:endParaRPr lang="ja-JP" altLang="en-US"/>
          </a:p>
        </p:txBody>
      </p:sp>
    </p:spTree>
    <p:extLst>
      <p:ext uri="{BB962C8B-B14F-4D97-AF65-F5344CB8AC3E}">
        <p14:creationId xmlns:p14="http://schemas.microsoft.com/office/powerpoint/2010/main" val="2731095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テキスト ボックス 41">
            <a:extLst>
              <a:ext uri="{FF2B5EF4-FFF2-40B4-BE49-F238E27FC236}">
                <a16:creationId xmlns:a16="http://schemas.microsoft.com/office/drawing/2014/main" id="{1383C9B8-E6ED-4190-80AF-2A0196DEF063}"/>
              </a:ext>
            </a:extLst>
          </p:cNvPr>
          <p:cNvSpPr txBox="1"/>
          <p:nvPr/>
        </p:nvSpPr>
        <p:spPr>
          <a:xfrm>
            <a:off x="1073159" y="183870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mc:AlternateContent xmlns:mc="http://schemas.openxmlformats.org/markup-compatibility/2006" xmlns:a14="http://schemas.microsoft.com/office/drawing/2010/main">
        <mc:Choice Requires="a14">
          <p:sp>
            <p:nvSpPr>
              <p:cNvPr id="3" name="タイトル 2">
                <a:extLst>
                  <a:ext uri="{FF2B5EF4-FFF2-40B4-BE49-F238E27FC236}">
                    <a16:creationId xmlns:a16="http://schemas.microsoft.com/office/drawing/2014/main" id="{39913AEC-C3B0-40A8-8EDA-136AC19FD291}"/>
                  </a:ext>
                </a:extLst>
              </p:cNvPr>
              <p:cNvSpPr>
                <a:spLocks noGrp="1"/>
              </p:cNvSpPr>
              <p:nvPr>
                <p:ph type="title"/>
              </p:nvPr>
            </p:nvSpPr>
            <p:spPr/>
            <p:txBody>
              <a:bodyPr>
                <a:normAutofit fontScale="90000"/>
              </a:bodyPr>
              <a:lstStyle/>
              <a:p>
                <a:r>
                  <a:rPr lang="ja-JP" altLang="en-US" dirty="0"/>
                  <a:t>改善した</a:t>
                </a:r>
                <a:r>
                  <a:rPr kumimoji="1" lang="ja-JP" altLang="en-US" dirty="0"/>
                  <a:t>方策</a:t>
                </a: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𝜋</m:t>
                        </m:r>
                      </m:e>
                      <m:sup>
                        <m:r>
                          <a:rPr kumimoji="1" lang="en-US" altLang="ja-JP" b="0" i="1" smtClean="0">
                            <a:latin typeface="Cambria Math" panose="02040503050406030204" pitchFamily="18" charset="0"/>
                          </a:rPr>
                          <m:t>∗</m:t>
                        </m:r>
                      </m:sup>
                    </m:sSup>
                    <m:r>
                      <a:rPr lang="ja-JP" altLang="en-US" i="1">
                        <a:latin typeface="Cambria Math" panose="02040503050406030204" pitchFamily="18" charset="0"/>
                      </a:rPr>
                      <m:t>の</m:t>
                    </m:r>
                  </m:oMath>
                </a14:m>
                <a:r>
                  <a:rPr kumimoji="1" lang="ja-JP" altLang="en-US" dirty="0"/>
                  <a:t>ベルマン方程式を解く</a:t>
                </a:r>
              </a:p>
            </p:txBody>
          </p:sp>
        </mc:Choice>
        <mc:Fallback xmlns="">
          <p:sp>
            <p:nvSpPr>
              <p:cNvPr id="3" name="タイトル 2">
                <a:extLst>
                  <a:ext uri="{FF2B5EF4-FFF2-40B4-BE49-F238E27FC236}">
                    <a16:creationId xmlns:a16="http://schemas.microsoft.com/office/drawing/2014/main" id="{39913AEC-C3B0-40A8-8EDA-136AC19FD291}"/>
                  </a:ext>
                </a:extLst>
              </p:cNvPr>
              <p:cNvSpPr>
                <a:spLocks noGrp="1" noRot="1" noChangeAspect="1" noMove="1" noResize="1" noEditPoints="1" noAdjustHandles="1" noChangeArrowheads="1" noChangeShapeType="1" noTextEdit="1"/>
              </p:cNvSpPr>
              <p:nvPr>
                <p:ph type="title"/>
              </p:nvPr>
            </p:nvSpPr>
            <p:spPr>
              <a:blipFill>
                <a:blip r:embed="rId2"/>
                <a:stretch>
                  <a:fillRect l="-2087" t="-30841" b="-33645"/>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1537E0FD-9646-4398-8E5C-B6AA6379F265}"/>
              </a:ext>
            </a:extLst>
          </p:cNvPr>
          <p:cNvSpPr txBox="1"/>
          <p:nvPr/>
        </p:nvSpPr>
        <p:spPr>
          <a:xfrm>
            <a:off x="600075" y="1171575"/>
            <a:ext cx="9648795" cy="400110"/>
          </a:xfrm>
          <a:prstGeom prst="rect">
            <a:avLst/>
          </a:prstGeom>
          <a:solidFill>
            <a:schemeClr val="accent6">
              <a:lumMod val="20000"/>
              <a:lumOff val="80000"/>
            </a:schemeClr>
          </a:solidFill>
        </p:spPr>
        <p:txBody>
          <a:bodyPr wrap="none" rtlCol="0">
            <a:spAutoFit/>
          </a:bodyPr>
          <a:lstStyle/>
          <a:p>
            <a:r>
              <a:rPr lang="ja-JP" altLang="en-US" sz="2000" dirty="0"/>
              <a:t>改善した方策</a:t>
            </a:r>
            <a:r>
              <a:rPr kumimoji="1" lang="ja-JP" altLang="en-US" sz="2000" dirty="0"/>
              <a:t>：残り</a:t>
            </a:r>
            <a:r>
              <a:rPr kumimoji="1" lang="en-US" altLang="ja-JP" sz="2000" dirty="0"/>
              <a:t>HP</a:t>
            </a:r>
            <a:r>
              <a:rPr kumimoji="1" lang="ja-JP" altLang="en-US" sz="2000" dirty="0"/>
              <a:t>が</a:t>
            </a:r>
            <a:r>
              <a:rPr kumimoji="1" lang="en-US" altLang="ja-JP" sz="2000" dirty="0"/>
              <a:t>1</a:t>
            </a:r>
            <a:r>
              <a:rPr kumimoji="1" lang="ja-JP" altLang="en-US" sz="2000" dirty="0"/>
              <a:t>のときにはたいあたりを，他の場合はでん</a:t>
            </a:r>
            <a:r>
              <a:rPr kumimoji="1" lang="ja-JP" altLang="en-US" sz="2000" dirty="0" err="1"/>
              <a:t>じほうを</a:t>
            </a:r>
            <a:r>
              <a:rPr kumimoji="1" lang="ja-JP" altLang="en-US" sz="2000" dirty="0"/>
              <a:t>選択する</a:t>
            </a: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D6D9EF3A-016C-467D-8C0F-A6E75855C8E6}"/>
                  </a:ext>
                </a:extLst>
              </p:cNvPr>
              <p:cNvSpPr txBox="1"/>
              <p:nvPr/>
            </p:nvSpPr>
            <p:spPr>
              <a:xfrm>
                <a:off x="4957999" y="1863262"/>
                <a:ext cx="6413486"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𝑣</m:t>
                          </m:r>
                        </m:e>
                        <m:sup>
                          <m:r>
                            <a:rPr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=6</m:t>
                          </m:r>
                        </m:e>
                      </m:d>
                      <m:r>
                        <a:rPr kumimoji="1" lang="en-US" altLang="ja-JP" b="0" i="1" smtClean="0">
                          <a:latin typeface="Cambria Math" panose="02040503050406030204" pitchFamily="18" charset="0"/>
                        </a:rPr>
                        <m:t>=1×0.5×</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10+</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𝑣</m:t>
                              </m:r>
                            </m:e>
                            <m:sup>
                              <m:r>
                                <a:rPr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e>
                          </m:d>
                        </m:e>
                      </m:d>
                      <m:r>
                        <a:rPr kumimoji="1" lang="en-US" altLang="ja-JP" b="0" i="1" smtClean="0">
                          <a:latin typeface="Cambria Math" panose="02040503050406030204" pitchFamily="18" charset="0"/>
                        </a:rPr>
                        <m:t>+1×0.5×(−1+</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𝑣</m:t>
                          </m:r>
                        </m:e>
                        <m:sup>
                          <m:r>
                            <a:rPr kumimoji="1" lang="en-US" altLang="ja-JP" b="0" i="1" smtClean="0">
                              <a:latin typeface="Cambria Math" panose="02040503050406030204" pitchFamily="18" charset="0"/>
                            </a:rPr>
                            <m:t>∗</m:t>
                          </m:r>
                        </m:sup>
                      </m:sSup>
                      <m:r>
                        <a:rPr kumimoji="1" lang="en-US" altLang="ja-JP" b="0" i="1" smtClean="0">
                          <a:latin typeface="Cambria Math" panose="02040503050406030204" pitchFamily="18" charset="0"/>
                        </a:rPr>
                        <m:t>(6))</m:t>
                      </m:r>
                    </m:oMath>
                  </m:oMathPara>
                </a14:m>
                <a:endParaRPr kumimoji="1" lang="ja-JP" altLang="en-US" dirty="0"/>
              </a:p>
            </p:txBody>
          </p:sp>
        </mc:Choice>
        <mc:Fallback xmlns="">
          <p:sp>
            <p:nvSpPr>
              <p:cNvPr id="25" name="テキスト ボックス 24">
                <a:extLst>
                  <a:ext uri="{FF2B5EF4-FFF2-40B4-BE49-F238E27FC236}">
                    <a16:creationId xmlns:a16="http://schemas.microsoft.com/office/drawing/2014/main" id="{D6D9EF3A-016C-467D-8C0F-A6E75855C8E6}"/>
                  </a:ext>
                </a:extLst>
              </p:cNvPr>
              <p:cNvSpPr txBox="1">
                <a:spLocks noRot="1" noChangeAspect="1" noMove="1" noResize="1" noEditPoints="1" noAdjustHandles="1" noChangeArrowheads="1" noChangeShapeType="1" noTextEdit="1"/>
              </p:cNvSpPr>
              <p:nvPr/>
            </p:nvSpPr>
            <p:spPr>
              <a:xfrm>
                <a:off x="4957999" y="1863262"/>
                <a:ext cx="6413486" cy="404983"/>
              </a:xfrm>
              <a:prstGeom prst="rect">
                <a:avLst/>
              </a:prstGeom>
              <a:blipFill>
                <a:blip r:embed="rId3"/>
                <a:stretch>
                  <a:fillRect b="-9091"/>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670BCA5D-DECD-46F7-B4A1-87FF4F39205E}"/>
              </a:ext>
            </a:extLst>
          </p:cNvPr>
          <p:cNvSpPr txBox="1"/>
          <p:nvPr/>
        </p:nvSpPr>
        <p:spPr>
          <a:xfrm>
            <a:off x="1550641" y="1999509"/>
            <a:ext cx="761747" cy="369332"/>
          </a:xfrm>
          <a:prstGeom prst="rect">
            <a:avLst/>
          </a:prstGeom>
          <a:noFill/>
        </p:spPr>
        <p:txBody>
          <a:bodyPr wrap="none" rtlCol="0">
            <a:spAutoFit/>
          </a:bodyPr>
          <a:lstStyle/>
          <a:p>
            <a:r>
              <a:rPr lang="ja-JP" altLang="en-US" dirty="0">
                <a:latin typeface="PKMN Regular" panose="02000600000000000000" pitchFamily="2" charset="-128"/>
                <a:ea typeface="PKMN Regular" panose="02000600000000000000" pitchFamily="2" charset="-128"/>
                <a:cs typeface="PKMN Regular" panose="02000600000000000000" pitchFamily="2" charset="-128"/>
              </a:rPr>
              <a:t>　</a:t>
            </a:r>
            <a:r>
              <a:rPr lang="en-US" altLang="ja-JP" dirty="0">
                <a:latin typeface="PKMN Regular" panose="02000600000000000000" pitchFamily="2" charset="-128"/>
                <a:ea typeface="PKMN Regular" panose="02000600000000000000" pitchFamily="2" charset="-128"/>
                <a:cs typeface="PKMN Regular" panose="02000600000000000000" pitchFamily="2" charset="-128"/>
              </a:rPr>
              <a:t>6</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28" name="円/楕円 4">
            <a:extLst>
              <a:ext uri="{FF2B5EF4-FFF2-40B4-BE49-F238E27FC236}">
                <a16:creationId xmlns:a16="http://schemas.microsoft.com/office/drawing/2014/main" id="{509AFF40-F90A-4E41-8B5A-B26482DE3D53}"/>
              </a:ext>
            </a:extLst>
          </p:cNvPr>
          <p:cNvSpPr/>
          <p:nvPr/>
        </p:nvSpPr>
        <p:spPr>
          <a:xfrm>
            <a:off x="2514104" y="1762883"/>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9" name="円/楕円 6">
            <a:extLst>
              <a:ext uri="{FF2B5EF4-FFF2-40B4-BE49-F238E27FC236}">
                <a16:creationId xmlns:a16="http://schemas.microsoft.com/office/drawing/2014/main" id="{9A4A61E3-22C2-4936-9702-D3C44ABE11AD}"/>
              </a:ext>
            </a:extLst>
          </p:cNvPr>
          <p:cNvSpPr/>
          <p:nvPr/>
        </p:nvSpPr>
        <p:spPr>
          <a:xfrm>
            <a:off x="1335035" y="4955193"/>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0" name="円/楕円 7">
            <a:extLst>
              <a:ext uri="{FF2B5EF4-FFF2-40B4-BE49-F238E27FC236}">
                <a16:creationId xmlns:a16="http://schemas.microsoft.com/office/drawing/2014/main" id="{EBF0AA16-6D59-4CA8-ABC4-9729B554F8C3}"/>
              </a:ext>
            </a:extLst>
          </p:cNvPr>
          <p:cNvSpPr/>
          <p:nvPr/>
        </p:nvSpPr>
        <p:spPr>
          <a:xfrm>
            <a:off x="3721630" y="4955193"/>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1" name="円/楕円 9">
            <a:extLst>
              <a:ext uri="{FF2B5EF4-FFF2-40B4-BE49-F238E27FC236}">
                <a16:creationId xmlns:a16="http://schemas.microsoft.com/office/drawing/2014/main" id="{54BBEDCD-DB45-4386-852B-BB1C15F335A1}"/>
              </a:ext>
            </a:extLst>
          </p:cNvPr>
          <p:cNvSpPr/>
          <p:nvPr/>
        </p:nvSpPr>
        <p:spPr>
          <a:xfrm>
            <a:off x="2739609" y="3478158"/>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32" name="Picture 2" descr="コイキング">
            <a:extLst>
              <a:ext uri="{FF2B5EF4-FFF2-40B4-BE49-F238E27FC236}">
                <a16:creationId xmlns:a16="http://schemas.microsoft.com/office/drawing/2014/main" id="{D08D22B3-CF24-44DE-B266-76B480AB59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71" y="1705030"/>
            <a:ext cx="650081" cy="6500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ピカチュウ">
            <a:extLst>
              <a:ext uri="{FF2B5EF4-FFF2-40B4-BE49-F238E27FC236}">
                <a16:creationId xmlns:a16="http://schemas.microsoft.com/office/drawing/2014/main" id="{F6C3F37B-62B0-4E29-AC15-46C5309B93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51" y="3186379"/>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34" name="四角形: 角を丸くする 33">
            <a:extLst>
              <a:ext uri="{FF2B5EF4-FFF2-40B4-BE49-F238E27FC236}">
                <a16:creationId xmlns:a16="http://schemas.microsoft.com/office/drawing/2014/main" id="{D98671A3-BE40-4EE4-8A7E-4BBDBFE2186E}"/>
              </a:ext>
            </a:extLst>
          </p:cNvPr>
          <p:cNvSpPr/>
          <p:nvPr/>
        </p:nvSpPr>
        <p:spPr>
          <a:xfrm>
            <a:off x="736224" y="3386516"/>
            <a:ext cx="1782352" cy="449945"/>
          </a:xfrm>
          <a:prstGeom prst="roundRect">
            <a:avLst>
              <a:gd name="adj" fmla="val 5860"/>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latin typeface="PKMN Regular" panose="02000600000000000000" pitchFamily="2" charset="-128"/>
                <a:ea typeface="PKMN Regular" panose="02000600000000000000" pitchFamily="2" charset="-128"/>
                <a:cs typeface="PKMN Regular" panose="02000600000000000000" pitchFamily="2" charset="-128"/>
              </a:rPr>
              <a:t>ピカチュウの でん</a:t>
            </a:r>
            <a:r>
              <a:rPr lang="ja-JP" altLang="en-US" dirty="0" err="1">
                <a:latin typeface="PKMN Regular" panose="02000600000000000000" pitchFamily="2" charset="-128"/>
                <a:ea typeface="PKMN Regular" panose="02000600000000000000" pitchFamily="2" charset="-128"/>
                <a:cs typeface="PKMN Regular" panose="02000600000000000000" pitchFamily="2" charset="-128"/>
              </a:rPr>
              <a:t>じほう</a:t>
            </a: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a:t>
            </a:r>
          </a:p>
        </p:txBody>
      </p:sp>
      <p:cxnSp>
        <p:nvCxnSpPr>
          <p:cNvPr id="35" name="直線矢印コネクタ 34">
            <a:extLst>
              <a:ext uri="{FF2B5EF4-FFF2-40B4-BE49-F238E27FC236}">
                <a16:creationId xmlns:a16="http://schemas.microsoft.com/office/drawing/2014/main" id="{7E8BD09E-930F-488E-B60A-B0D7064B65BD}"/>
              </a:ext>
            </a:extLst>
          </p:cNvPr>
          <p:cNvCxnSpPr>
            <a:stCxn id="28" idx="4"/>
            <a:endCxn id="31" idx="0"/>
          </p:cNvCxnSpPr>
          <p:nvPr/>
        </p:nvCxnSpPr>
        <p:spPr>
          <a:xfrm flipH="1">
            <a:off x="2879817" y="2494403"/>
            <a:ext cx="47" cy="983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6F7F5560-0074-4469-8735-993D0659E89F}"/>
              </a:ext>
            </a:extLst>
          </p:cNvPr>
          <p:cNvCxnSpPr>
            <a:cxnSpLocks/>
            <a:stCxn id="31" idx="4"/>
            <a:endCxn id="29" idx="0"/>
          </p:cNvCxnSpPr>
          <p:nvPr/>
        </p:nvCxnSpPr>
        <p:spPr>
          <a:xfrm flipH="1">
            <a:off x="1700795" y="3758574"/>
            <a:ext cx="1179022" cy="11966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5FF82B02-E949-46F4-A417-EDF2ED1D6EEE}"/>
              </a:ext>
            </a:extLst>
          </p:cNvPr>
          <p:cNvCxnSpPr>
            <a:cxnSpLocks/>
            <a:stCxn id="31" idx="4"/>
            <a:endCxn id="30" idx="0"/>
          </p:cNvCxnSpPr>
          <p:nvPr/>
        </p:nvCxnSpPr>
        <p:spPr>
          <a:xfrm>
            <a:off x="2879817" y="3758574"/>
            <a:ext cx="1207573" cy="11966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8" name="Picture 2" descr="コイキング">
            <a:extLst>
              <a:ext uri="{FF2B5EF4-FFF2-40B4-BE49-F238E27FC236}">
                <a16:creationId xmlns:a16="http://schemas.microsoft.com/office/drawing/2014/main" id="{F5F731B9-D521-4CF2-82B9-A30487D6180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42752" y="5617138"/>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39" name="テキスト ボックス 38">
            <a:extLst>
              <a:ext uri="{FF2B5EF4-FFF2-40B4-BE49-F238E27FC236}">
                <a16:creationId xmlns:a16="http://schemas.microsoft.com/office/drawing/2014/main" id="{3771B821-9E67-4E4F-9A58-5E401D595C82}"/>
              </a:ext>
            </a:extLst>
          </p:cNvPr>
          <p:cNvSpPr txBox="1"/>
          <p:nvPr/>
        </p:nvSpPr>
        <p:spPr>
          <a:xfrm>
            <a:off x="1066534" y="4006800"/>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20</a:t>
            </a:r>
            <a:r>
              <a:rPr lang="ja-JP" altLang="en-US" sz="1400" dirty="0"/>
              <a:t>ダメージ</a:t>
            </a:r>
            <a:endParaRPr kumimoji="1" lang="ja-JP" altLang="en-US" sz="1400" dirty="0"/>
          </a:p>
        </p:txBody>
      </p:sp>
      <p:sp>
        <p:nvSpPr>
          <p:cNvPr id="40" name="テキスト ボックス 39">
            <a:extLst>
              <a:ext uri="{FF2B5EF4-FFF2-40B4-BE49-F238E27FC236}">
                <a16:creationId xmlns:a16="http://schemas.microsoft.com/office/drawing/2014/main" id="{6418DAFA-5BDE-434E-9739-FC8E875E6F26}"/>
              </a:ext>
            </a:extLst>
          </p:cNvPr>
          <p:cNvSpPr txBox="1"/>
          <p:nvPr/>
        </p:nvSpPr>
        <p:spPr>
          <a:xfrm>
            <a:off x="3568486" y="3945811"/>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0</a:t>
            </a:r>
            <a:r>
              <a:rPr lang="ja-JP" altLang="en-US" sz="1400" dirty="0"/>
              <a:t>ダメージ</a:t>
            </a:r>
            <a:endParaRPr kumimoji="1" lang="ja-JP" altLang="en-US" sz="1400" dirty="0"/>
          </a:p>
        </p:txBody>
      </p:sp>
      <p:sp>
        <p:nvSpPr>
          <p:cNvPr id="41" name="正方形/長方形 40">
            <a:extLst>
              <a:ext uri="{FF2B5EF4-FFF2-40B4-BE49-F238E27FC236}">
                <a16:creationId xmlns:a16="http://schemas.microsoft.com/office/drawing/2014/main" id="{7432238F-8B71-4D15-899F-42828CF422B4}"/>
              </a:ext>
            </a:extLst>
          </p:cNvPr>
          <p:cNvSpPr/>
          <p:nvPr/>
        </p:nvSpPr>
        <p:spPr>
          <a:xfrm>
            <a:off x="1494190" y="2017659"/>
            <a:ext cx="206605" cy="153611"/>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3390FE1D-A511-43BA-AFE8-BB7A5A21DB53}"/>
              </a:ext>
            </a:extLst>
          </p:cNvPr>
          <p:cNvSpPr txBox="1"/>
          <p:nvPr/>
        </p:nvSpPr>
        <p:spPr>
          <a:xfrm>
            <a:off x="1757246" y="5888689"/>
            <a:ext cx="761747" cy="369332"/>
          </a:xfrm>
          <a:prstGeom prst="rect">
            <a:avLst/>
          </a:prstGeom>
          <a:noFill/>
        </p:spPr>
        <p:txBody>
          <a:bodyPr wrap="squar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0/21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4" name="テキスト ボックス 43">
            <a:extLst>
              <a:ext uri="{FF2B5EF4-FFF2-40B4-BE49-F238E27FC236}">
                <a16:creationId xmlns:a16="http://schemas.microsoft.com/office/drawing/2014/main" id="{84A09D75-6574-42AB-95BF-D1FB88A3C18F}"/>
              </a:ext>
            </a:extLst>
          </p:cNvPr>
          <p:cNvSpPr txBox="1"/>
          <p:nvPr/>
        </p:nvSpPr>
        <p:spPr>
          <a:xfrm>
            <a:off x="1279764" y="5727884"/>
            <a:ext cx="530915" cy="369332"/>
          </a:xfrm>
          <a:prstGeom prst="rect">
            <a:avLst/>
          </a:prstGeom>
          <a:noFill/>
        </p:spPr>
        <p:txBody>
          <a:bodyPr wrap="squar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5" name="正方形/長方形 44">
            <a:extLst>
              <a:ext uri="{FF2B5EF4-FFF2-40B4-BE49-F238E27FC236}">
                <a16:creationId xmlns:a16="http://schemas.microsoft.com/office/drawing/2014/main" id="{E7D0133D-CA0F-4488-B610-9E6A8DF96F4F}"/>
              </a:ext>
            </a:extLst>
          </p:cNvPr>
          <p:cNvSpPr/>
          <p:nvPr/>
        </p:nvSpPr>
        <p:spPr>
          <a:xfrm>
            <a:off x="1704803" y="5906838"/>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02664FF8-375F-4D9C-9FAF-2A11E219AC31}"/>
              </a:ext>
            </a:extLst>
          </p:cNvPr>
          <p:cNvSpPr/>
          <p:nvPr/>
        </p:nvSpPr>
        <p:spPr>
          <a:xfrm>
            <a:off x="1494190" y="2017659"/>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7" name="四角形: 角を丸くする 46">
            <a:extLst>
              <a:ext uri="{FF2B5EF4-FFF2-40B4-BE49-F238E27FC236}">
                <a16:creationId xmlns:a16="http://schemas.microsoft.com/office/drawing/2014/main" id="{BB17DB02-CECA-4AA7-AFF1-F1D9627E85F5}"/>
              </a:ext>
            </a:extLst>
          </p:cNvPr>
          <p:cNvSpPr/>
          <p:nvPr/>
        </p:nvSpPr>
        <p:spPr>
          <a:xfrm>
            <a:off x="532564" y="6346826"/>
            <a:ext cx="2319591" cy="368233"/>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5E20982C-8020-49BB-84B4-F52FB224722A}"/>
                  </a:ext>
                </a:extLst>
              </p:cNvPr>
              <p:cNvSpPr txBox="1"/>
              <p:nvPr/>
            </p:nvSpPr>
            <p:spPr>
              <a:xfrm>
                <a:off x="947802" y="4589755"/>
                <a:ext cx="75648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solidFill>
                            <a:srgbClr val="FF0000"/>
                          </a:solidFill>
                          <a:latin typeface="Cambria Math" panose="02040503050406030204" pitchFamily="18" charset="0"/>
                        </a:rPr>
                        <m:t>𝑟</m:t>
                      </m:r>
                      <m:r>
                        <a:rPr kumimoji="1" lang="en-US" altLang="ja-JP" sz="1400" b="0" i="1" smtClean="0">
                          <a:solidFill>
                            <a:srgbClr val="FF0000"/>
                          </a:solidFill>
                          <a:latin typeface="Cambria Math" panose="02040503050406030204" pitchFamily="18" charset="0"/>
                        </a:rPr>
                        <m:t>=10</m:t>
                      </m:r>
                    </m:oMath>
                  </m:oMathPara>
                </a14:m>
                <a:endParaRPr kumimoji="1" lang="ja-JP" altLang="en-US" sz="1400" dirty="0">
                  <a:solidFill>
                    <a:srgbClr val="FF0000"/>
                  </a:solidFill>
                </a:endParaRPr>
              </a:p>
            </p:txBody>
          </p:sp>
        </mc:Choice>
        <mc:Fallback xmlns="">
          <p:sp>
            <p:nvSpPr>
              <p:cNvPr id="48" name="テキスト ボックス 47">
                <a:extLst>
                  <a:ext uri="{FF2B5EF4-FFF2-40B4-BE49-F238E27FC236}">
                    <a16:creationId xmlns:a16="http://schemas.microsoft.com/office/drawing/2014/main" id="{5E20982C-8020-49BB-84B4-F52FB224722A}"/>
                  </a:ext>
                </a:extLst>
              </p:cNvPr>
              <p:cNvSpPr txBox="1">
                <a:spLocks noRot="1" noChangeAspect="1" noMove="1" noResize="1" noEditPoints="1" noAdjustHandles="1" noChangeArrowheads="1" noChangeShapeType="1" noTextEdit="1"/>
              </p:cNvSpPr>
              <p:nvPr/>
            </p:nvSpPr>
            <p:spPr>
              <a:xfrm>
                <a:off x="947802" y="4589755"/>
                <a:ext cx="756489"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106F956C-0C05-4194-A325-AEE6363F3740}"/>
                  </a:ext>
                </a:extLst>
              </p:cNvPr>
              <p:cNvSpPr txBox="1"/>
              <p:nvPr/>
            </p:nvSpPr>
            <p:spPr>
              <a:xfrm>
                <a:off x="4179210" y="4589755"/>
                <a:ext cx="79175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solidFill>
                            <a:srgbClr val="FF0000"/>
                          </a:solidFill>
                          <a:latin typeface="Cambria Math" panose="02040503050406030204" pitchFamily="18" charset="0"/>
                        </a:rPr>
                        <m:t>𝑟</m:t>
                      </m:r>
                      <m:r>
                        <a:rPr kumimoji="1" lang="en-US" altLang="ja-JP" sz="1400" b="0" i="1"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49" name="テキスト ボックス 48">
                <a:extLst>
                  <a:ext uri="{FF2B5EF4-FFF2-40B4-BE49-F238E27FC236}">
                    <a16:creationId xmlns:a16="http://schemas.microsoft.com/office/drawing/2014/main" id="{106F956C-0C05-4194-A325-AEE6363F3740}"/>
                  </a:ext>
                </a:extLst>
              </p:cNvPr>
              <p:cNvSpPr txBox="1">
                <a:spLocks noRot="1" noChangeAspect="1" noMove="1" noResize="1" noEditPoints="1" noAdjustHandles="1" noChangeArrowheads="1" noChangeShapeType="1" noTextEdit="1"/>
              </p:cNvSpPr>
              <p:nvPr/>
            </p:nvSpPr>
            <p:spPr>
              <a:xfrm>
                <a:off x="4179210" y="4589755"/>
                <a:ext cx="791755" cy="307777"/>
              </a:xfrm>
              <a:prstGeom prst="rect">
                <a:avLst/>
              </a:prstGeom>
              <a:blipFill>
                <a:blip r:embed="rId9"/>
                <a:stretch>
                  <a:fillRect/>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6A7918A1-297E-4491-84BA-294350A4F597}"/>
              </a:ext>
            </a:extLst>
          </p:cNvPr>
          <p:cNvSpPr txBox="1"/>
          <p:nvPr/>
        </p:nvSpPr>
        <p:spPr>
          <a:xfrm>
            <a:off x="1118652" y="2677707"/>
            <a:ext cx="1620957" cy="523220"/>
          </a:xfrm>
          <a:prstGeom prst="rect">
            <a:avLst/>
          </a:prstGeom>
          <a:noFill/>
        </p:spPr>
        <p:txBody>
          <a:bodyPr wrap="none" rtlCol="0">
            <a:spAutoFit/>
          </a:bodyPr>
          <a:lstStyle/>
          <a:p>
            <a:r>
              <a:rPr kumimoji="1" lang="ja-JP" altLang="en-US" sz="1400" dirty="0">
                <a:solidFill>
                  <a:schemeClr val="tx1"/>
                </a:solidFill>
              </a:rPr>
              <a:t>確率</a:t>
            </a:r>
            <a:r>
              <a:rPr kumimoji="1" lang="en-US" altLang="ja-JP" sz="1400" dirty="0">
                <a:solidFill>
                  <a:schemeClr val="tx1"/>
                </a:solidFill>
              </a:rPr>
              <a:t>100%</a:t>
            </a:r>
            <a:r>
              <a:rPr lang="ja-JP" altLang="en-US" sz="1400" b="0" dirty="0">
                <a:solidFill>
                  <a:schemeClr val="tx1"/>
                </a:solidFill>
              </a:rPr>
              <a:t>で</a:t>
            </a:r>
            <a:endParaRPr lang="en-US" altLang="ja-JP" sz="1400" b="0" dirty="0">
              <a:solidFill>
                <a:schemeClr val="tx1"/>
              </a:solidFill>
            </a:endParaRPr>
          </a:p>
          <a:p>
            <a:r>
              <a:rPr lang="ja-JP" altLang="en-US" sz="1400" b="0" dirty="0">
                <a:solidFill>
                  <a:schemeClr val="tx1"/>
                </a:solidFill>
              </a:rPr>
              <a:t>でん</a:t>
            </a:r>
            <a:r>
              <a:rPr lang="ja-JP" altLang="en-US" sz="1400" b="0" dirty="0" err="1">
                <a:solidFill>
                  <a:schemeClr val="tx1"/>
                </a:solidFill>
              </a:rPr>
              <a:t>じほうを</a:t>
            </a:r>
            <a:r>
              <a:rPr lang="ja-JP" altLang="en-US" sz="1400" b="0" dirty="0">
                <a:solidFill>
                  <a:schemeClr val="tx1"/>
                </a:solidFill>
              </a:rPr>
              <a:t>選択</a:t>
            </a:r>
            <a:endParaRPr kumimoji="1" lang="en-US" altLang="ja-JP" sz="1400" b="0" dirty="0">
              <a:solidFill>
                <a:schemeClr val="tx1"/>
              </a:solidFill>
            </a:endParaRPr>
          </a:p>
        </p:txBody>
      </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A4EB3C3C-6517-454D-BBC9-78345DA507E4}"/>
                  </a:ext>
                </a:extLst>
              </p:cNvPr>
              <p:cNvSpPr txBox="1"/>
              <p:nvPr/>
            </p:nvSpPr>
            <p:spPr>
              <a:xfrm>
                <a:off x="2138119" y="5141048"/>
                <a:ext cx="800796"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𝑣</m:t>
                          </m:r>
                        </m:e>
                        <m:sup>
                          <m:r>
                            <a:rPr kumimoji="1" lang="en-US" altLang="ja-JP" b="0" i="1" smtClean="0">
                              <a:latin typeface="Cambria Math" panose="02040503050406030204" pitchFamily="18" charset="0"/>
                            </a:rPr>
                            <m:t>∗</m:t>
                          </m:r>
                        </m:sup>
                      </m:sSup>
                      <m:r>
                        <a:rPr kumimoji="1" lang="en-US" altLang="ja-JP" b="0" i="1" smtClean="0">
                          <a:latin typeface="Cambria Math" panose="02040503050406030204" pitchFamily="18" charset="0"/>
                        </a:rPr>
                        <m:t>(0)</m:t>
                      </m:r>
                    </m:oMath>
                  </m:oMathPara>
                </a14:m>
                <a:endParaRPr kumimoji="1" lang="ja-JP" altLang="en-US" dirty="0"/>
              </a:p>
            </p:txBody>
          </p:sp>
        </mc:Choice>
        <mc:Fallback xmlns="">
          <p:sp>
            <p:nvSpPr>
              <p:cNvPr id="51" name="テキスト ボックス 50">
                <a:extLst>
                  <a:ext uri="{FF2B5EF4-FFF2-40B4-BE49-F238E27FC236}">
                    <a16:creationId xmlns:a16="http://schemas.microsoft.com/office/drawing/2014/main" id="{A4EB3C3C-6517-454D-BBC9-78345DA507E4}"/>
                  </a:ext>
                </a:extLst>
              </p:cNvPr>
              <p:cNvSpPr txBox="1">
                <a:spLocks noRot="1" noChangeAspect="1" noMove="1" noResize="1" noEditPoints="1" noAdjustHandles="1" noChangeArrowheads="1" noChangeShapeType="1" noTextEdit="1"/>
              </p:cNvSpPr>
              <p:nvPr/>
            </p:nvSpPr>
            <p:spPr>
              <a:xfrm>
                <a:off x="2138119" y="5141048"/>
                <a:ext cx="800796" cy="369332"/>
              </a:xfrm>
              <a:prstGeom prst="rect">
                <a:avLst/>
              </a:prstGeom>
              <a:blipFill>
                <a:blip r:embed="rId10"/>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37E013A5-23C4-497C-A216-7997F0A6D198}"/>
                  </a:ext>
                </a:extLst>
              </p:cNvPr>
              <p:cNvSpPr txBox="1"/>
              <p:nvPr/>
            </p:nvSpPr>
            <p:spPr>
              <a:xfrm>
                <a:off x="4533915" y="5141048"/>
                <a:ext cx="800796"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𝑣</m:t>
                          </m:r>
                        </m:e>
                        <m:sup>
                          <m:r>
                            <a:rPr kumimoji="1" lang="en-US" altLang="ja-JP" b="0" i="1" smtClean="0">
                              <a:latin typeface="Cambria Math" panose="02040503050406030204" pitchFamily="18" charset="0"/>
                            </a:rPr>
                            <m:t>∗</m:t>
                          </m:r>
                        </m:sup>
                      </m:sSup>
                      <m:r>
                        <a:rPr kumimoji="1" lang="en-US" altLang="ja-JP" b="0" i="1" smtClean="0">
                          <a:latin typeface="Cambria Math" panose="02040503050406030204" pitchFamily="18" charset="0"/>
                        </a:rPr>
                        <m:t>(</m:t>
                      </m:r>
                      <m:r>
                        <a:rPr lang="en-US" altLang="ja-JP" i="1">
                          <a:latin typeface="Cambria Math" panose="02040503050406030204" pitchFamily="18" charset="0"/>
                        </a:rPr>
                        <m:t>6</m:t>
                      </m:r>
                      <m:r>
                        <a:rPr kumimoji="1" lang="en-US" altLang="ja-JP" b="0" i="1" smtClean="0">
                          <a:latin typeface="Cambria Math" panose="02040503050406030204" pitchFamily="18" charset="0"/>
                        </a:rPr>
                        <m:t>)</m:t>
                      </m:r>
                    </m:oMath>
                  </m:oMathPara>
                </a14:m>
                <a:endParaRPr kumimoji="1" lang="ja-JP" altLang="en-US" dirty="0"/>
              </a:p>
            </p:txBody>
          </p:sp>
        </mc:Choice>
        <mc:Fallback xmlns="">
          <p:sp>
            <p:nvSpPr>
              <p:cNvPr id="52" name="テキスト ボックス 51">
                <a:extLst>
                  <a:ext uri="{FF2B5EF4-FFF2-40B4-BE49-F238E27FC236}">
                    <a16:creationId xmlns:a16="http://schemas.microsoft.com/office/drawing/2014/main" id="{37E013A5-23C4-497C-A216-7997F0A6D198}"/>
                  </a:ext>
                </a:extLst>
              </p:cNvPr>
              <p:cNvSpPr txBox="1">
                <a:spLocks noRot="1" noChangeAspect="1" noMove="1" noResize="1" noEditPoints="1" noAdjustHandles="1" noChangeArrowheads="1" noChangeShapeType="1" noTextEdit="1"/>
              </p:cNvSpPr>
              <p:nvPr/>
            </p:nvSpPr>
            <p:spPr>
              <a:xfrm>
                <a:off x="4533915" y="5141048"/>
                <a:ext cx="800796" cy="369332"/>
              </a:xfrm>
              <a:prstGeom prst="rect">
                <a:avLst/>
              </a:prstGeom>
              <a:blipFill>
                <a:blip r:embed="rId11"/>
                <a:stretch>
                  <a:fillRect b="-13115"/>
                </a:stretch>
              </a:blipFill>
            </p:spPr>
            <p:txBody>
              <a:bodyPr/>
              <a:lstStyle/>
              <a:p>
                <a:r>
                  <a:rPr lang="ja-JP" altLang="en-US">
                    <a:noFill/>
                  </a:rPr>
                  <a:t> </a:t>
                </a:r>
              </a:p>
            </p:txBody>
          </p:sp>
        </mc:Fallback>
      </mc:AlternateContent>
      <p:pic>
        <p:nvPicPr>
          <p:cNvPr id="54" name="Picture 2" descr="コイキング">
            <a:extLst>
              <a:ext uri="{FF2B5EF4-FFF2-40B4-BE49-F238E27FC236}">
                <a16:creationId xmlns:a16="http://schemas.microsoft.com/office/drawing/2014/main" id="{7A7B0B6B-7450-4C52-B676-B1EDE4567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1168" y="5590979"/>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56" name="テキスト ボックス 55">
            <a:extLst>
              <a:ext uri="{FF2B5EF4-FFF2-40B4-BE49-F238E27FC236}">
                <a16:creationId xmlns:a16="http://schemas.microsoft.com/office/drawing/2014/main" id="{DA6F10BE-A88C-41C2-A428-585EEB5C90BC}"/>
              </a:ext>
            </a:extLst>
          </p:cNvPr>
          <p:cNvSpPr txBox="1"/>
          <p:nvPr/>
        </p:nvSpPr>
        <p:spPr>
          <a:xfrm>
            <a:off x="3925956" y="5724653"/>
            <a:ext cx="530915" cy="369332"/>
          </a:xfrm>
          <a:prstGeom prst="rect">
            <a:avLst/>
          </a:prstGeom>
          <a:noFill/>
        </p:spPr>
        <p:txBody>
          <a:bodyPr wrap="squar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2" name="テキスト ボックス 1">
            <a:extLst>
              <a:ext uri="{FF2B5EF4-FFF2-40B4-BE49-F238E27FC236}">
                <a16:creationId xmlns:a16="http://schemas.microsoft.com/office/drawing/2014/main" id="{CCD64C2C-BF8E-4ACF-92C4-3E92002AA062}"/>
              </a:ext>
            </a:extLst>
          </p:cNvPr>
          <p:cNvSpPr txBox="1"/>
          <p:nvPr/>
        </p:nvSpPr>
        <p:spPr>
          <a:xfrm>
            <a:off x="5014648" y="2267405"/>
            <a:ext cx="646331" cy="369332"/>
          </a:xfrm>
          <a:prstGeom prst="rect">
            <a:avLst/>
          </a:prstGeom>
          <a:noFill/>
        </p:spPr>
        <p:txBody>
          <a:bodyPr wrap="none" rtlCol="0">
            <a:spAutoFit/>
          </a:bodyPr>
          <a:lstStyle/>
          <a:p>
            <a:r>
              <a:rPr lang="ja-JP" altLang="en-US" dirty="0"/>
              <a:t>から</a:t>
            </a:r>
            <a:endParaRPr kumimoji="1" lang="ja-JP" altLang="en-US" dirty="0"/>
          </a:p>
        </p:txBody>
      </p:sp>
      <p:sp>
        <p:nvSpPr>
          <p:cNvPr id="61" name="テキスト ボックス 60">
            <a:extLst>
              <a:ext uri="{FF2B5EF4-FFF2-40B4-BE49-F238E27FC236}">
                <a16:creationId xmlns:a16="http://schemas.microsoft.com/office/drawing/2014/main" id="{24670B28-1BA7-4B48-907C-4B7989794D3B}"/>
              </a:ext>
            </a:extLst>
          </p:cNvPr>
          <p:cNvSpPr txBox="1"/>
          <p:nvPr/>
        </p:nvSpPr>
        <p:spPr>
          <a:xfrm>
            <a:off x="4433466" y="5888688"/>
            <a:ext cx="761747" cy="369332"/>
          </a:xfrm>
          <a:prstGeom prst="rect">
            <a:avLst/>
          </a:prstGeom>
          <a:noFill/>
        </p:spPr>
        <p:txBody>
          <a:bodyPr wrap="none" rtlCol="0">
            <a:spAutoFit/>
          </a:bodyPr>
          <a:lstStyle/>
          <a:p>
            <a:r>
              <a:rPr lang="ja-JP" altLang="en-US" dirty="0">
                <a:latin typeface="PKMN Regular" panose="02000600000000000000" pitchFamily="2" charset="-128"/>
                <a:ea typeface="PKMN Regular" panose="02000600000000000000" pitchFamily="2" charset="-128"/>
                <a:cs typeface="PKMN Regular" panose="02000600000000000000" pitchFamily="2" charset="-128"/>
              </a:rPr>
              <a:t>　</a:t>
            </a:r>
            <a:r>
              <a:rPr lang="en-US" altLang="ja-JP" dirty="0">
                <a:latin typeface="PKMN Regular" panose="02000600000000000000" pitchFamily="2" charset="-128"/>
                <a:ea typeface="PKMN Regular" panose="02000600000000000000" pitchFamily="2" charset="-128"/>
                <a:cs typeface="PKMN Regular" panose="02000600000000000000" pitchFamily="2" charset="-128"/>
              </a:rPr>
              <a:t>6</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62" name="正方形/長方形 61">
            <a:extLst>
              <a:ext uri="{FF2B5EF4-FFF2-40B4-BE49-F238E27FC236}">
                <a16:creationId xmlns:a16="http://schemas.microsoft.com/office/drawing/2014/main" id="{92BF84E2-275C-4108-B708-DCB0B9EFB7E0}"/>
              </a:ext>
            </a:extLst>
          </p:cNvPr>
          <p:cNvSpPr/>
          <p:nvPr/>
        </p:nvSpPr>
        <p:spPr>
          <a:xfrm>
            <a:off x="4377015" y="5906838"/>
            <a:ext cx="206605" cy="153611"/>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3E1AD00C-943B-4283-8AE9-9294A9B2CC04}"/>
              </a:ext>
            </a:extLst>
          </p:cNvPr>
          <p:cNvSpPr/>
          <p:nvPr/>
        </p:nvSpPr>
        <p:spPr>
          <a:xfrm>
            <a:off x="4377015" y="5906838"/>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7D0B1128-B0D8-4309-A834-A211E84186AB}"/>
                  </a:ext>
                </a:extLst>
              </p:cNvPr>
              <p:cNvSpPr txBox="1"/>
              <p:nvPr/>
            </p:nvSpPr>
            <p:spPr>
              <a:xfrm>
                <a:off x="3301015" y="1971659"/>
                <a:ext cx="800796"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𝑣</m:t>
                          </m:r>
                        </m:e>
                        <m:sup>
                          <m:r>
                            <a:rPr kumimoji="1" lang="en-US" altLang="ja-JP" b="0" i="1" smtClean="0">
                              <a:latin typeface="Cambria Math" panose="02040503050406030204" pitchFamily="18" charset="0"/>
                            </a:rPr>
                            <m:t>∗</m:t>
                          </m:r>
                        </m:sup>
                      </m:sSup>
                      <m:r>
                        <a:rPr kumimoji="1" lang="en-US" altLang="ja-JP" b="0" i="1" smtClean="0">
                          <a:latin typeface="Cambria Math" panose="02040503050406030204" pitchFamily="18" charset="0"/>
                        </a:rPr>
                        <m:t>(</m:t>
                      </m:r>
                      <m:r>
                        <a:rPr lang="en-US" altLang="ja-JP" i="1">
                          <a:latin typeface="Cambria Math" panose="02040503050406030204" pitchFamily="18" charset="0"/>
                        </a:rPr>
                        <m:t>6</m:t>
                      </m:r>
                      <m:r>
                        <a:rPr kumimoji="1" lang="en-US" altLang="ja-JP" b="0" i="1" smtClean="0">
                          <a:latin typeface="Cambria Math" panose="02040503050406030204" pitchFamily="18" charset="0"/>
                        </a:rPr>
                        <m:t>)</m:t>
                      </m:r>
                    </m:oMath>
                  </m:oMathPara>
                </a14:m>
                <a:endParaRPr kumimoji="1" lang="ja-JP" altLang="en-US" dirty="0"/>
              </a:p>
            </p:txBody>
          </p:sp>
        </mc:Choice>
        <mc:Fallback xmlns="">
          <p:sp>
            <p:nvSpPr>
              <p:cNvPr id="64" name="テキスト ボックス 63">
                <a:extLst>
                  <a:ext uri="{FF2B5EF4-FFF2-40B4-BE49-F238E27FC236}">
                    <a16:creationId xmlns:a16="http://schemas.microsoft.com/office/drawing/2014/main" id="{7D0B1128-B0D8-4309-A834-A211E84186AB}"/>
                  </a:ext>
                </a:extLst>
              </p:cNvPr>
              <p:cNvSpPr txBox="1">
                <a:spLocks noRot="1" noChangeAspect="1" noMove="1" noResize="1" noEditPoints="1" noAdjustHandles="1" noChangeArrowheads="1" noChangeShapeType="1" noTextEdit="1"/>
              </p:cNvSpPr>
              <p:nvPr/>
            </p:nvSpPr>
            <p:spPr>
              <a:xfrm>
                <a:off x="3301015" y="1971659"/>
                <a:ext cx="800796" cy="369332"/>
              </a:xfrm>
              <a:prstGeom prst="rect">
                <a:avLst/>
              </a:prstGeom>
              <a:blipFill>
                <a:blip r:embed="rId12"/>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3A32A1B1-3984-441A-8072-61DF69ABF70A}"/>
                  </a:ext>
                </a:extLst>
              </p:cNvPr>
              <p:cNvSpPr txBox="1"/>
              <p:nvPr/>
            </p:nvSpPr>
            <p:spPr>
              <a:xfrm>
                <a:off x="4957999" y="2682197"/>
                <a:ext cx="12296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𝑣</m:t>
                          </m:r>
                        </m:e>
                        <m:sup>
                          <m:r>
                            <a:rPr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6</m:t>
                          </m:r>
                        </m:e>
                      </m:d>
                      <m:r>
                        <a:rPr kumimoji="1" lang="en-US" altLang="ja-JP" b="0" i="1" smtClean="0">
                          <a:latin typeface="Cambria Math" panose="02040503050406030204" pitchFamily="18" charset="0"/>
                        </a:rPr>
                        <m:t>=</m:t>
                      </m:r>
                      <m:r>
                        <a:rPr kumimoji="1" lang="en-US" altLang="ja-JP" b="0" i="0" smtClean="0">
                          <a:latin typeface="Cambria Math" panose="02040503050406030204" pitchFamily="18" charset="0"/>
                        </a:rPr>
                        <m:t>9</m:t>
                      </m:r>
                    </m:oMath>
                  </m:oMathPara>
                </a14:m>
                <a:endParaRPr kumimoji="1" lang="ja-JP" altLang="en-US" dirty="0"/>
              </a:p>
            </p:txBody>
          </p:sp>
        </mc:Choice>
        <mc:Fallback xmlns="">
          <p:sp>
            <p:nvSpPr>
              <p:cNvPr id="65" name="テキスト ボックス 64">
                <a:extLst>
                  <a:ext uri="{FF2B5EF4-FFF2-40B4-BE49-F238E27FC236}">
                    <a16:creationId xmlns:a16="http://schemas.microsoft.com/office/drawing/2014/main" id="{3A32A1B1-3984-441A-8072-61DF69ABF70A}"/>
                  </a:ext>
                </a:extLst>
              </p:cNvPr>
              <p:cNvSpPr txBox="1">
                <a:spLocks noRot="1" noChangeAspect="1" noMove="1" noResize="1" noEditPoints="1" noAdjustHandles="1" noChangeArrowheads="1" noChangeShapeType="1" noTextEdit="1"/>
              </p:cNvSpPr>
              <p:nvPr/>
            </p:nvSpPr>
            <p:spPr>
              <a:xfrm>
                <a:off x="4957999" y="2682197"/>
                <a:ext cx="1229632" cy="369332"/>
              </a:xfrm>
              <a:prstGeom prst="rect">
                <a:avLst/>
              </a:prstGeom>
              <a:blipFill>
                <a:blip r:embed="rId13"/>
                <a:stretch>
                  <a:fillRect/>
                </a:stretch>
              </a:blipFill>
            </p:spPr>
            <p:txBody>
              <a:bodyPr/>
              <a:lstStyle/>
              <a:p>
                <a:r>
                  <a:rPr lang="ja-JP" altLang="en-US">
                    <a:noFill/>
                  </a:rPr>
                  <a:t> </a:t>
                </a:r>
              </a:p>
            </p:txBody>
          </p:sp>
        </mc:Fallback>
      </mc:AlternateContent>
      <p:sp>
        <p:nvSpPr>
          <p:cNvPr id="66" name="テキスト ボックス 65">
            <a:extLst>
              <a:ext uri="{FF2B5EF4-FFF2-40B4-BE49-F238E27FC236}">
                <a16:creationId xmlns:a16="http://schemas.microsoft.com/office/drawing/2014/main" id="{EA960C6E-9F78-46FD-8FEB-E3B7862AEBB5}"/>
              </a:ext>
            </a:extLst>
          </p:cNvPr>
          <p:cNvSpPr txBox="1"/>
          <p:nvPr/>
        </p:nvSpPr>
        <p:spPr>
          <a:xfrm>
            <a:off x="5014648" y="3128338"/>
            <a:ext cx="2262158" cy="369332"/>
          </a:xfrm>
          <a:prstGeom prst="rect">
            <a:avLst/>
          </a:prstGeom>
          <a:noFill/>
        </p:spPr>
        <p:txBody>
          <a:bodyPr wrap="none" rtlCol="0">
            <a:spAutoFit/>
          </a:bodyPr>
          <a:lstStyle/>
          <a:p>
            <a:r>
              <a:rPr kumimoji="1" lang="ja-JP" altLang="en-US" dirty="0"/>
              <a:t>を得る．同様にして</a:t>
            </a:r>
          </a:p>
        </p:txBody>
      </p:sp>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61AF6C6C-9C6A-4C29-B5C6-1E7BF64D369D}"/>
                  </a:ext>
                </a:extLst>
              </p:cNvPr>
              <p:cNvSpPr txBox="1"/>
              <p:nvPr/>
            </p:nvSpPr>
            <p:spPr>
              <a:xfrm>
                <a:off x="4957999" y="3586154"/>
                <a:ext cx="23371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𝑣</m:t>
                          </m:r>
                        </m:e>
                        <m:sup>
                          <m:r>
                            <a:rPr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11</m:t>
                          </m:r>
                        </m:e>
                      </m:d>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𝑣</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16</m:t>
                          </m:r>
                        </m:e>
                      </m:d>
                      <m:r>
                        <a:rPr kumimoji="1" lang="en-US" altLang="ja-JP" b="0" i="1" smtClean="0">
                          <a:latin typeface="Cambria Math" panose="02040503050406030204" pitchFamily="18" charset="0"/>
                        </a:rPr>
                        <m:t>=</m:t>
                      </m:r>
                      <m:r>
                        <a:rPr kumimoji="1" lang="en-US" altLang="ja-JP" b="0" i="0" smtClean="0">
                          <a:latin typeface="Cambria Math" panose="02040503050406030204" pitchFamily="18" charset="0"/>
                        </a:rPr>
                        <m:t>9</m:t>
                      </m:r>
                    </m:oMath>
                  </m:oMathPara>
                </a14:m>
                <a:endParaRPr kumimoji="1" lang="ja-JP" altLang="en-US" dirty="0"/>
              </a:p>
            </p:txBody>
          </p:sp>
        </mc:Choice>
        <mc:Fallback xmlns="">
          <p:sp>
            <p:nvSpPr>
              <p:cNvPr id="67" name="テキスト ボックス 66">
                <a:extLst>
                  <a:ext uri="{FF2B5EF4-FFF2-40B4-BE49-F238E27FC236}">
                    <a16:creationId xmlns:a16="http://schemas.microsoft.com/office/drawing/2014/main" id="{61AF6C6C-9C6A-4C29-B5C6-1E7BF64D369D}"/>
                  </a:ext>
                </a:extLst>
              </p:cNvPr>
              <p:cNvSpPr txBox="1">
                <a:spLocks noRot="1" noChangeAspect="1" noMove="1" noResize="1" noEditPoints="1" noAdjustHandles="1" noChangeArrowheads="1" noChangeShapeType="1" noTextEdit="1"/>
              </p:cNvSpPr>
              <p:nvPr/>
            </p:nvSpPr>
            <p:spPr>
              <a:xfrm>
                <a:off x="4957999" y="3586154"/>
                <a:ext cx="2337115" cy="369332"/>
              </a:xfrm>
              <a:prstGeom prst="rect">
                <a:avLst/>
              </a:prstGeom>
              <a:blipFill>
                <a:blip r:embed="rId14"/>
                <a:stretch>
                  <a:fillRect/>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D99965F5-A0ED-4EAF-A0A7-58E150405C51}"/>
              </a:ext>
            </a:extLst>
          </p:cNvPr>
          <p:cNvSpPr>
            <a:spLocks noGrp="1"/>
          </p:cNvSpPr>
          <p:nvPr>
            <p:ph type="sldNum" sz="quarter" idx="12"/>
          </p:nvPr>
        </p:nvSpPr>
        <p:spPr/>
        <p:txBody>
          <a:bodyPr/>
          <a:lstStyle/>
          <a:p>
            <a:fld id="{B11AD403-313C-9548-90A1-3BB45CD64373}" type="slidenum">
              <a:rPr lang="ja-JP" altLang="en-US" smtClean="0"/>
              <a:pPr/>
              <a:t>28</a:t>
            </a:fld>
            <a:endParaRPr lang="ja-JP" altLang="en-US"/>
          </a:p>
        </p:txBody>
      </p:sp>
    </p:spTree>
    <p:extLst>
      <p:ext uri="{BB962C8B-B14F-4D97-AF65-F5344CB8AC3E}">
        <p14:creationId xmlns:p14="http://schemas.microsoft.com/office/powerpoint/2010/main" val="3521892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4A8D367-2E5F-4FF5-B889-86BDA9A933DC}"/>
                  </a:ext>
                </a:extLst>
              </p:cNvPr>
              <p:cNvSpPr>
                <a:spLocks noGrp="1"/>
              </p:cNvSpPr>
              <p:nvPr>
                <p:ph type="title"/>
              </p:nvPr>
            </p:nvSpPr>
            <p:spPr/>
            <p:txBody>
              <a:bodyPr>
                <a:normAutofit fontScale="90000"/>
              </a:bodyPr>
              <a:lstStyle/>
              <a:p>
                <a:r>
                  <a:rPr lang="ja-JP" altLang="en-US" dirty="0"/>
                  <a:t>改善した方策</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𝜋</m:t>
                        </m:r>
                      </m:e>
                      <m:sup>
                        <m:r>
                          <a:rPr lang="en-US" altLang="ja-JP" i="1">
                            <a:latin typeface="Cambria Math" panose="02040503050406030204" pitchFamily="18" charset="0"/>
                          </a:rPr>
                          <m:t>∗</m:t>
                        </m:r>
                      </m:sup>
                    </m:sSup>
                    <m:r>
                      <a:rPr lang="ja-JP" altLang="en-US" i="1">
                        <a:latin typeface="Cambria Math" panose="02040503050406030204" pitchFamily="18" charset="0"/>
                      </a:rPr>
                      <m:t>の</m:t>
                    </m:r>
                  </m:oMath>
                </a14:m>
                <a:r>
                  <a:rPr lang="ja-JP" altLang="en-US" dirty="0"/>
                  <a:t>ベルマン方程式を解く</a:t>
                </a:r>
                <a:endParaRPr kumimoji="1" lang="ja-JP" altLang="en-US" dirty="0"/>
              </a:p>
            </p:txBody>
          </p:sp>
        </mc:Choice>
        <mc:Fallback xmlns="">
          <p:sp>
            <p:nvSpPr>
              <p:cNvPr id="2" name="タイトル 1">
                <a:extLst>
                  <a:ext uri="{FF2B5EF4-FFF2-40B4-BE49-F238E27FC236}">
                    <a16:creationId xmlns:a16="http://schemas.microsoft.com/office/drawing/2014/main" id="{84A8D367-2E5F-4FF5-B889-86BDA9A933DC}"/>
                  </a:ext>
                </a:extLst>
              </p:cNvPr>
              <p:cNvSpPr>
                <a:spLocks noGrp="1" noRot="1" noChangeAspect="1" noMove="1" noResize="1" noEditPoints="1" noAdjustHandles="1" noChangeArrowheads="1" noChangeShapeType="1" noTextEdit="1"/>
              </p:cNvSpPr>
              <p:nvPr>
                <p:ph type="title"/>
              </p:nvPr>
            </p:nvSpPr>
            <p:spPr>
              <a:blipFill>
                <a:blip r:embed="rId2"/>
                <a:stretch>
                  <a:fillRect l="-2087" t="-30841" b="-33645"/>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AC2A5366-20E6-4B56-BC85-6C3E00C34036}"/>
              </a:ext>
            </a:extLst>
          </p:cNvPr>
          <p:cNvSpPr txBox="1"/>
          <p:nvPr/>
        </p:nvSpPr>
        <p:spPr>
          <a:xfrm>
            <a:off x="1073159" y="183870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 name="テキスト ボックス 3">
            <a:extLst>
              <a:ext uri="{FF2B5EF4-FFF2-40B4-BE49-F238E27FC236}">
                <a16:creationId xmlns:a16="http://schemas.microsoft.com/office/drawing/2014/main" id="{84C1298C-B551-44F8-B455-4F3DCADD24BF}"/>
              </a:ext>
            </a:extLst>
          </p:cNvPr>
          <p:cNvSpPr txBox="1"/>
          <p:nvPr/>
        </p:nvSpPr>
        <p:spPr>
          <a:xfrm>
            <a:off x="3925956" y="5724653"/>
            <a:ext cx="530915" cy="369332"/>
          </a:xfrm>
          <a:prstGeom prst="rect">
            <a:avLst/>
          </a:prstGeom>
          <a:noFill/>
        </p:spPr>
        <p:txBody>
          <a:bodyPr wrap="squar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5" name="テキスト ボックス 4">
            <a:extLst>
              <a:ext uri="{FF2B5EF4-FFF2-40B4-BE49-F238E27FC236}">
                <a16:creationId xmlns:a16="http://schemas.microsoft.com/office/drawing/2014/main" id="{84ACD222-914C-45F5-BC63-075398B77828}"/>
              </a:ext>
            </a:extLst>
          </p:cNvPr>
          <p:cNvSpPr txBox="1"/>
          <p:nvPr/>
        </p:nvSpPr>
        <p:spPr>
          <a:xfrm>
            <a:off x="1550641" y="1999509"/>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21</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6" name="円/楕円 4">
            <a:extLst>
              <a:ext uri="{FF2B5EF4-FFF2-40B4-BE49-F238E27FC236}">
                <a16:creationId xmlns:a16="http://schemas.microsoft.com/office/drawing/2014/main" id="{36DC7D60-4CE8-49EF-9EC9-7A4153F1BD5E}"/>
              </a:ext>
            </a:extLst>
          </p:cNvPr>
          <p:cNvSpPr/>
          <p:nvPr/>
        </p:nvSpPr>
        <p:spPr>
          <a:xfrm>
            <a:off x="2514104" y="1762883"/>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FE363296-EFDF-4B18-8F08-0757DC26EF50}"/>
              </a:ext>
            </a:extLst>
          </p:cNvPr>
          <p:cNvSpPr/>
          <p:nvPr/>
        </p:nvSpPr>
        <p:spPr>
          <a:xfrm>
            <a:off x="1335035" y="4955193"/>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C689325D-A54C-4EDD-BD9C-ADC65D1AB469}"/>
              </a:ext>
            </a:extLst>
          </p:cNvPr>
          <p:cNvSpPr/>
          <p:nvPr/>
        </p:nvSpPr>
        <p:spPr>
          <a:xfrm>
            <a:off x="3721630" y="4955193"/>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 name="円/楕円 9">
            <a:extLst>
              <a:ext uri="{FF2B5EF4-FFF2-40B4-BE49-F238E27FC236}">
                <a16:creationId xmlns:a16="http://schemas.microsoft.com/office/drawing/2014/main" id="{6D18DBE8-BB32-4842-A478-AABE971C6E64}"/>
              </a:ext>
            </a:extLst>
          </p:cNvPr>
          <p:cNvSpPr/>
          <p:nvPr/>
        </p:nvSpPr>
        <p:spPr>
          <a:xfrm>
            <a:off x="2739609" y="3478158"/>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0" name="Picture 2" descr="コイキング">
            <a:extLst>
              <a:ext uri="{FF2B5EF4-FFF2-40B4-BE49-F238E27FC236}">
                <a16:creationId xmlns:a16="http://schemas.microsoft.com/office/drawing/2014/main" id="{DC8E2DED-498E-4447-B9A9-C281A0128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71" y="1705030"/>
            <a:ext cx="650081" cy="6500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ピカチュウ">
            <a:extLst>
              <a:ext uri="{FF2B5EF4-FFF2-40B4-BE49-F238E27FC236}">
                <a16:creationId xmlns:a16="http://schemas.microsoft.com/office/drawing/2014/main" id="{1DB904E2-4E56-466E-AADE-5D585BC9E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51" y="3186379"/>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12" name="四角形: 角を丸くする 11">
            <a:extLst>
              <a:ext uri="{FF2B5EF4-FFF2-40B4-BE49-F238E27FC236}">
                <a16:creationId xmlns:a16="http://schemas.microsoft.com/office/drawing/2014/main" id="{92E20B67-9F56-47C4-A6F0-CF85A34694CA}"/>
              </a:ext>
            </a:extLst>
          </p:cNvPr>
          <p:cNvSpPr/>
          <p:nvPr/>
        </p:nvSpPr>
        <p:spPr>
          <a:xfrm>
            <a:off x="736224" y="3386516"/>
            <a:ext cx="1782352" cy="449945"/>
          </a:xfrm>
          <a:prstGeom prst="roundRect">
            <a:avLst>
              <a:gd name="adj" fmla="val 5860"/>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latin typeface="PKMN Regular" panose="02000600000000000000" pitchFamily="2" charset="-128"/>
                <a:ea typeface="PKMN Regular" panose="02000600000000000000" pitchFamily="2" charset="-128"/>
                <a:cs typeface="PKMN Regular" panose="02000600000000000000" pitchFamily="2" charset="-128"/>
              </a:rPr>
              <a:t>ピカチュウの でん</a:t>
            </a:r>
            <a:r>
              <a:rPr lang="ja-JP" altLang="en-US" dirty="0" err="1">
                <a:latin typeface="PKMN Regular" panose="02000600000000000000" pitchFamily="2" charset="-128"/>
                <a:ea typeface="PKMN Regular" panose="02000600000000000000" pitchFamily="2" charset="-128"/>
                <a:cs typeface="PKMN Regular" panose="02000600000000000000" pitchFamily="2" charset="-128"/>
              </a:rPr>
              <a:t>じほう</a:t>
            </a: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a:t>
            </a:r>
          </a:p>
        </p:txBody>
      </p:sp>
      <p:cxnSp>
        <p:nvCxnSpPr>
          <p:cNvPr id="13" name="直線矢印コネクタ 12">
            <a:extLst>
              <a:ext uri="{FF2B5EF4-FFF2-40B4-BE49-F238E27FC236}">
                <a16:creationId xmlns:a16="http://schemas.microsoft.com/office/drawing/2014/main" id="{9D8B0836-7980-4FEB-B691-4989082E2CD4}"/>
              </a:ext>
            </a:extLst>
          </p:cNvPr>
          <p:cNvCxnSpPr>
            <a:stCxn id="6" idx="4"/>
            <a:endCxn id="9" idx="0"/>
          </p:cNvCxnSpPr>
          <p:nvPr/>
        </p:nvCxnSpPr>
        <p:spPr>
          <a:xfrm flipH="1">
            <a:off x="2879817" y="2494403"/>
            <a:ext cx="47" cy="983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8A8CA067-92D7-476F-82A8-E2370BDA8CED}"/>
              </a:ext>
            </a:extLst>
          </p:cNvPr>
          <p:cNvCxnSpPr>
            <a:cxnSpLocks/>
            <a:stCxn id="9" idx="4"/>
            <a:endCxn id="7" idx="0"/>
          </p:cNvCxnSpPr>
          <p:nvPr/>
        </p:nvCxnSpPr>
        <p:spPr>
          <a:xfrm flipH="1">
            <a:off x="1700795" y="3758574"/>
            <a:ext cx="1179022" cy="11966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5A55AAEB-D10D-4526-B9D2-9C2E0FB4C91E}"/>
              </a:ext>
            </a:extLst>
          </p:cNvPr>
          <p:cNvCxnSpPr>
            <a:cxnSpLocks/>
            <a:stCxn id="9" idx="4"/>
            <a:endCxn id="8" idx="0"/>
          </p:cNvCxnSpPr>
          <p:nvPr/>
        </p:nvCxnSpPr>
        <p:spPr>
          <a:xfrm>
            <a:off x="2879817" y="3758574"/>
            <a:ext cx="1207573" cy="11966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F1F9829A-BA58-4832-A8C5-782B2B4A74AF}"/>
              </a:ext>
            </a:extLst>
          </p:cNvPr>
          <p:cNvSpPr txBox="1"/>
          <p:nvPr/>
        </p:nvSpPr>
        <p:spPr>
          <a:xfrm>
            <a:off x="1066534" y="4006800"/>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20</a:t>
            </a:r>
            <a:r>
              <a:rPr lang="ja-JP" altLang="en-US" sz="1400" dirty="0"/>
              <a:t>ダメージ</a:t>
            </a:r>
            <a:endParaRPr kumimoji="1" lang="ja-JP" altLang="en-US" sz="1400" dirty="0"/>
          </a:p>
        </p:txBody>
      </p:sp>
      <p:sp>
        <p:nvSpPr>
          <p:cNvPr id="17" name="テキスト ボックス 16">
            <a:extLst>
              <a:ext uri="{FF2B5EF4-FFF2-40B4-BE49-F238E27FC236}">
                <a16:creationId xmlns:a16="http://schemas.microsoft.com/office/drawing/2014/main" id="{E9D7CC96-B648-4855-A666-32C7711BB869}"/>
              </a:ext>
            </a:extLst>
          </p:cNvPr>
          <p:cNvSpPr txBox="1"/>
          <p:nvPr/>
        </p:nvSpPr>
        <p:spPr>
          <a:xfrm>
            <a:off x="3568486" y="3945811"/>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0</a:t>
            </a:r>
            <a:r>
              <a:rPr lang="ja-JP" altLang="en-US" sz="1400" dirty="0"/>
              <a:t>ダメージ</a:t>
            </a:r>
            <a:endParaRPr kumimoji="1" lang="ja-JP" altLang="en-US" sz="1400" dirty="0"/>
          </a:p>
        </p:txBody>
      </p:sp>
      <p:sp>
        <p:nvSpPr>
          <p:cNvPr id="18" name="正方形/長方形 17">
            <a:extLst>
              <a:ext uri="{FF2B5EF4-FFF2-40B4-BE49-F238E27FC236}">
                <a16:creationId xmlns:a16="http://schemas.microsoft.com/office/drawing/2014/main" id="{0B3D56E3-0DAB-4E5C-9B52-59CADBD34B9A}"/>
              </a:ext>
            </a:extLst>
          </p:cNvPr>
          <p:cNvSpPr/>
          <p:nvPr/>
        </p:nvSpPr>
        <p:spPr>
          <a:xfrm>
            <a:off x="1494190" y="2017659"/>
            <a:ext cx="873227"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2B1153AF-AE05-466A-9E5B-690032977868}"/>
              </a:ext>
            </a:extLst>
          </p:cNvPr>
          <p:cNvSpPr/>
          <p:nvPr/>
        </p:nvSpPr>
        <p:spPr>
          <a:xfrm>
            <a:off x="1494190" y="2017659"/>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15995E3E-6149-4006-99A1-8D334290A5D2}"/>
                  </a:ext>
                </a:extLst>
              </p:cNvPr>
              <p:cNvSpPr txBox="1"/>
              <p:nvPr/>
            </p:nvSpPr>
            <p:spPr>
              <a:xfrm>
                <a:off x="947802" y="4589755"/>
                <a:ext cx="83830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0" i="1" smtClean="0">
                              <a:solidFill>
                                <a:srgbClr val="FF0000"/>
                              </a:solidFill>
                              <a:latin typeface="Cambria Math" panose="02040503050406030204" pitchFamily="18" charset="0"/>
                            </a:rPr>
                          </m:ctrlPr>
                        </m:sSubPr>
                        <m:e>
                          <m:r>
                            <a:rPr kumimoji="1" lang="en-US" altLang="ja-JP" sz="1400" b="0" i="1" smtClean="0">
                              <a:solidFill>
                                <a:srgbClr val="FF0000"/>
                              </a:solidFill>
                              <a:latin typeface="Cambria Math" panose="02040503050406030204" pitchFamily="18" charset="0"/>
                            </a:rPr>
                            <m:t>𝑟</m:t>
                          </m:r>
                        </m:e>
                        <m:sub>
                          <m:r>
                            <a:rPr kumimoji="1" lang="en-US" altLang="ja-JP" sz="1400" b="0" i="1" smtClean="0">
                              <a:solidFill>
                                <a:srgbClr val="FF0000"/>
                              </a:solidFill>
                              <a:latin typeface="Cambria Math" panose="02040503050406030204" pitchFamily="18" charset="0"/>
                            </a:rPr>
                            <m:t>𝑡</m:t>
                          </m:r>
                        </m:sub>
                      </m:sSub>
                      <m:r>
                        <a:rPr kumimoji="1" lang="en-US" altLang="ja-JP" sz="1400" b="0" i="1"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20" name="テキスト ボックス 19">
                <a:extLst>
                  <a:ext uri="{FF2B5EF4-FFF2-40B4-BE49-F238E27FC236}">
                    <a16:creationId xmlns:a16="http://schemas.microsoft.com/office/drawing/2014/main" id="{15995E3E-6149-4006-99A1-8D334290A5D2}"/>
                  </a:ext>
                </a:extLst>
              </p:cNvPr>
              <p:cNvSpPr txBox="1">
                <a:spLocks noRot="1" noChangeAspect="1" noMove="1" noResize="1" noEditPoints="1" noAdjustHandles="1" noChangeArrowheads="1" noChangeShapeType="1" noTextEdit="1"/>
              </p:cNvSpPr>
              <p:nvPr/>
            </p:nvSpPr>
            <p:spPr>
              <a:xfrm>
                <a:off x="947802" y="4589755"/>
                <a:ext cx="838306" cy="3077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F99B842-5F60-42DC-925C-F6B11D3209FF}"/>
                  </a:ext>
                </a:extLst>
              </p:cNvPr>
              <p:cNvSpPr txBox="1"/>
              <p:nvPr/>
            </p:nvSpPr>
            <p:spPr>
              <a:xfrm>
                <a:off x="4179210" y="4589755"/>
                <a:ext cx="83830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0" i="1" smtClean="0">
                              <a:solidFill>
                                <a:srgbClr val="FF0000"/>
                              </a:solidFill>
                              <a:latin typeface="Cambria Math" panose="02040503050406030204" pitchFamily="18" charset="0"/>
                            </a:rPr>
                          </m:ctrlPr>
                        </m:sSubPr>
                        <m:e>
                          <m:r>
                            <a:rPr kumimoji="1" lang="en-US" altLang="ja-JP" sz="1400" b="0" i="1" smtClean="0">
                              <a:solidFill>
                                <a:srgbClr val="FF0000"/>
                              </a:solidFill>
                              <a:latin typeface="Cambria Math" panose="02040503050406030204" pitchFamily="18" charset="0"/>
                            </a:rPr>
                            <m:t>𝑟</m:t>
                          </m:r>
                        </m:e>
                        <m:sub>
                          <m:r>
                            <a:rPr kumimoji="1" lang="en-US" altLang="ja-JP" sz="1400" b="0" i="1" smtClean="0">
                              <a:solidFill>
                                <a:srgbClr val="FF0000"/>
                              </a:solidFill>
                              <a:latin typeface="Cambria Math" panose="02040503050406030204" pitchFamily="18" charset="0"/>
                            </a:rPr>
                            <m:t>𝑡</m:t>
                          </m:r>
                        </m:sub>
                      </m:sSub>
                      <m:r>
                        <a:rPr kumimoji="1" lang="en-US" altLang="ja-JP" sz="1400" b="0" i="1"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21" name="テキスト ボックス 20">
                <a:extLst>
                  <a:ext uri="{FF2B5EF4-FFF2-40B4-BE49-F238E27FC236}">
                    <a16:creationId xmlns:a16="http://schemas.microsoft.com/office/drawing/2014/main" id="{8F99B842-5F60-42DC-925C-F6B11D3209FF}"/>
                  </a:ext>
                </a:extLst>
              </p:cNvPr>
              <p:cNvSpPr txBox="1">
                <a:spLocks noRot="1" noChangeAspect="1" noMove="1" noResize="1" noEditPoints="1" noAdjustHandles="1" noChangeArrowheads="1" noChangeShapeType="1" noTextEdit="1"/>
              </p:cNvSpPr>
              <p:nvPr/>
            </p:nvSpPr>
            <p:spPr>
              <a:xfrm>
                <a:off x="4179210" y="4589755"/>
                <a:ext cx="838306" cy="307777"/>
              </a:xfrm>
              <a:prstGeom prst="rect">
                <a:avLst/>
              </a:prstGeom>
              <a:blipFill>
                <a:blip r:embed="rId6"/>
                <a:stretch>
                  <a:fillRect/>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5406C2BA-09CE-4886-B8A4-A30B07788AC7}"/>
              </a:ext>
            </a:extLst>
          </p:cNvPr>
          <p:cNvSpPr txBox="1"/>
          <p:nvPr/>
        </p:nvSpPr>
        <p:spPr>
          <a:xfrm>
            <a:off x="1118652" y="2677707"/>
            <a:ext cx="1620957" cy="523220"/>
          </a:xfrm>
          <a:prstGeom prst="rect">
            <a:avLst/>
          </a:prstGeom>
          <a:noFill/>
        </p:spPr>
        <p:txBody>
          <a:bodyPr wrap="none" rtlCol="0">
            <a:spAutoFit/>
          </a:bodyPr>
          <a:lstStyle/>
          <a:p>
            <a:r>
              <a:rPr kumimoji="1" lang="ja-JP" altLang="en-US" sz="1400" dirty="0">
                <a:solidFill>
                  <a:schemeClr val="tx1"/>
                </a:solidFill>
              </a:rPr>
              <a:t>確率</a:t>
            </a:r>
            <a:r>
              <a:rPr kumimoji="1" lang="en-US" altLang="ja-JP" sz="1400" dirty="0">
                <a:solidFill>
                  <a:schemeClr val="tx1"/>
                </a:solidFill>
              </a:rPr>
              <a:t>100%</a:t>
            </a:r>
            <a:r>
              <a:rPr lang="ja-JP" altLang="en-US" sz="1400" b="0" dirty="0">
                <a:solidFill>
                  <a:schemeClr val="tx1"/>
                </a:solidFill>
              </a:rPr>
              <a:t>で</a:t>
            </a:r>
            <a:endParaRPr lang="en-US" altLang="ja-JP" sz="1400" b="0" dirty="0">
              <a:solidFill>
                <a:schemeClr val="tx1"/>
              </a:solidFill>
            </a:endParaRPr>
          </a:p>
          <a:p>
            <a:r>
              <a:rPr lang="ja-JP" altLang="en-US" sz="1400" b="0" dirty="0">
                <a:solidFill>
                  <a:schemeClr val="tx1"/>
                </a:solidFill>
              </a:rPr>
              <a:t>でん</a:t>
            </a:r>
            <a:r>
              <a:rPr lang="ja-JP" altLang="en-US" sz="1400" b="0" dirty="0" err="1">
                <a:solidFill>
                  <a:schemeClr val="tx1"/>
                </a:solidFill>
              </a:rPr>
              <a:t>じほうを</a:t>
            </a:r>
            <a:r>
              <a:rPr lang="ja-JP" altLang="en-US" sz="1400" b="0" dirty="0">
                <a:solidFill>
                  <a:schemeClr val="tx1"/>
                </a:solidFill>
              </a:rPr>
              <a:t>選択</a:t>
            </a:r>
            <a:endParaRPr kumimoji="1" lang="en-US" altLang="ja-JP" sz="1400" b="0" dirty="0">
              <a:solidFill>
                <a:schemeClr val="tx1"/>
              </a:solidFill>
            </a:endParaRPr>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C59AFD2-1C18-4755-B38D-41F3DD66A941}"/>
                  </a:ext>
                </a:extLst>
              </p:cNvPr>
              <p:cNvSpPr txBox="1"/>
              <p:nvPr/>
            </p:nvSpPr>
            <p:spPr>
              <a:xfrm>
                <a:off x="2138119" y="5141048"/>
                <a:ext cx="806246"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𝜋</m:t>
                          </m:r>
                        </m:sub>
                      </m:sSub>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23" name="テキスト ボックス 22">
                <a:extLst>
                  <a:ext uri="{FF2B5EF4-FFF2-40B4-BE49-F238E27FC236}">
                    <a16:creationId xmlns:a16="http://schemas.microsoft.com/office/drawing/2014/main" id="{5C59AFD2-1C18-4755-B38D-41F3DD66A941}"/>
                  </a:ext>
                </a:extLst>
              </p:cNvPr>
              <p:cNvSpPr txBox="1">
                <a:spLocks noRot="1" noChangeAspect="1" noMove="1" noResize="1" noEditPoints="1" noAdjustHandles="1" noChangeArrowheads="1" noChangeShapeType="1" noTextEdit="1"/>
              </p:cNvSpPr>
              <p:nvPr/>
            </p:nvSpPr>
            <p:spPr>
              <a:xfrm>
                <a:off x="2138119" y="5141048"/>
                <a:ext cx="806246" cy="369332"/>
              </a:xfrm>
              <a:prstGeom prst="rect">
                <a:avLst/>
              </a:prstGeom>
              <a:blipFill>
                <a:blip r:embed="rId7"/>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A34D3A62-08D5-4A62-BF4A-128ADA095758}"/>
                  </a:ext>
                </a:extLst>
              </p:cNvPr>
              <p:cNvSpPr txBox="1"/>
              <p:nvPr/>
            </p:nvSpPr>
            <p:spPr>
              <a:xfrm>
                <a:off x="4533915" y="5141048"/>
                <a:ext cx="934487"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𝜋</m:t>
                          </m:r>
                        </m:sub>
                      </m:sSub>
                      <m:r>
                        <a:rPr kumimoji="1" lang="en-US" altLang="ja-JP" b="0" i="1" smtClean="0">
                          <a:latin typeface="Cambria Math" panose="02040503050406030204" pitchFamily="18" charset="0"/>
                        </a:rPr>
                        <m:t>(21)</m:t>
                      </m:r>
                    </m:oMath>
                  </m:oMathPara>
                </a14:m>
                <a:endParaRPr kumimoji="1" lang="ja-JP" altLang="en-US" dirty="0"/>
              </a:p>
            </p:txBody>
          </p:sp>
        </mc:Choice>
        <mc:Fallback xmlns="">
          <p:sp>
            <p:nvSpPr>
              <p:cNvPr id="24" name="テキスト ボックス 23">
                <a:extLst>
                  <a:ext uri="{FF2B5EF4-FFF2-40B4-BE49-F238E27FC236}">
                    <a16:creationId xmlns:a16="http://schemas.microsoft.com/office/drawing/2014/main" id="{A34D3A62-08D5-4A62-BF4A-128ADA095758}"/>
                  </a:ext>
                </a:extLst>
              </p:cNvPr>
              <p:cNvSpPr txBox="1">
                <a:spLocks noRot="1" noChangeAspect="1" noMove="1" noResize="1" noEditPoints="1" noAdjustHandles="1" noChangeArrowheads="1" noChangeShapeType="1" noTextEdit="1"/>
              </p:cNvSpPr>
              <p:nvPr/>
            </p:nvSpPr>
            <p:spPr>
              <a:xfrm>
                <a:off x="4533915" y="5141048"/>
                <a:ext cx="934487" cy="369332"/>
              </a:xfrm>
              <a:prstGeom prst="rect">
                <a:avLst/>
              </a:prstGeom>
              <a:blipFill>
                <a:blip r:embed="rId8"/>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B7130F0D-C41A-452E-85C6-7C75F6211EF9}"/>
                  </a:ext>
                </a:extLst>
              </p:cNvPr>
              <p:cNvSpPr txBox="1"/>
              <p:nvPr/>
            </p:nvSpPr>
            <p:spPr>
              <a:xfrm>
                <a:off x="5503009" y="2195841"/>
                <a:ext cx="4008405" cy="7176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𝑣</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=21</m:t>
                          </m:r>
                        </m:e>
                      </m:d>
                      <m:r>
                        <a:rPr kumimoji="1" lang="en-US" altLang="ja-JP" b="0" i="1" smtClean="0">
                          <a:latin typeface="Cambria Math" panose="02040503050406030204" pitchFamily="18" charset="0"/>
                        </a:rPr>
                        <m:t>=1×0.5×</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sSup>
                            <m:sSupPr>
                              <m:ctrlPr>
                                <a:rPr kumimoji="1" lang="en-US" altLang="ja-JP" b="0" i="1" smtClean="0">
                                  <a:latin typeface="Cambria Math" panose="02040503050406030204" pitchFamily="18" charset="0"/>
                                </a:rPr>
                              </m:ctrlPr>
                            </m:sSupPr>
                            <m:e>
                              <m:r>
                                <a:rPr lang="en-US" altLang="ja-JP" b="0" i="1" smtClean="0">
                                  <a:latin typeface="Cambria Math" panose="02040503050406030204" pitchFamily="18" charset="0"/>
                                </a:rPr>
                                <m:t>𝑣</m:t>
                              </m:r>
                            </m:e>
                            <m:sup>
                              <m:r>
                                <a:rPr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e>
                          </m:d>
                        </m:e>
                      </m:d>
                    </m:oMath>
                    <m:oMath xmlns:m="http://schemas.openxmlformats.org/officeDocument/2006/math">
                      <m:r>
                        <a:rPr kumimoji="1" lang="en-US" altLang="ja-JP" b="0" i="1" smtClean="0">
                          <a:latin typeface="Cambria Math" panose="02040503050406030204" pitchFamily="18" charset="0"/>
                        </a:rPr>
                        <m:t>+1×0.5×</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sSup>
                            <m:sSupPr>
                              <m:ctrlPr>
                                <a:rPr kumimoji="1" lang="en-US" altLang="ja-JP" b="0" i="1" smtClean="0">
                                  <a:latin typeface="Cambria Math" panose="02040503050406030204" pitchFamily="18" charset="0"/>
                                </a:rPr>
                              </m:ctrlPr>
                            </m:sSupPr>
                            <m:e>
                              <m:r>
                                <a:rPr lang="en-US" altLang="ja-JP" b="0" i="1" smtClean="0">
                                  <a:latin typeface="Cambria Math" panose="02040503050406030204" pitchFamily="18" charset="0"/>
                                </a:rPr>
                                <m:t>𝑣</m:t>
                              </m:r>
                            </m:e>
                            <m:sup>
                              <m:r>
                                <a:rPr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21</m:t>
                              </m:r>
                            </m:e>
                          </m:d>
                        </m:e>
                      </m:d>
                    </m:oMath>
                  </m:oMathPara>
                </a14:m>
                <a:endParaRPr kumimoji="1" lang="ja-JP" altLang="en-US" dirty="0"/>
              </a:p>
            </p:txBody>
          </p:sp>
        </mc:Choice>
        <mc:Fallback xmlns="">
          <p:sp>
            <p:nvSpPr>
              <p:cNvPr id="25" name="テキスト ボックス 24">
                <a:extLst>
                  <a:ext uri="{FF2B5EF4-FFF2-40B4-BE49-F238E27FC236}">
                    <a16:creationId xmlns:a16="http://schemas.microsoft.com/office/drawing/2014/main" id="{B7130F0D-C41A-452E-85C6-7C75F6211EF9}"/>
                  </a:ext>
                </a:extLst>
              </p:cNvPr>
              <p:cNvSpPr txBox="1">
                <a:spLocks noRot="1" noChangeAspect="1" noMove="1" noResize="1" noEditPoints="1" noAdjustHandles="1" noChangeArrowheads="1" noChangeShapeType="1" noTextEdit="1"/>
              </p:cNvSpPr>
              <p:nvPr/>
            </p:nvSpPr>
            <p:spPr>
              <a:xfrm>
                <a:off x="5503009" y="2195841"/>
                <a:ext cx="4008405" cy="717632"/>
              </a:xfrm>
              <a:prstGeom prst="rect">
                <a:avLst/>
              </a:prstGeom>
              <a:blipFill>
                <a:blip r:embed="rId9"/>
                <a:stretch>
                  <a:fillRect/>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DAB2BDA2-3E8D-4450-B0D8-1C6EBAC47B19}"/>
              </a:ext>
            </a:extLst>
          </p:cNvPr>
          <p:cNvSpPr txBox="1"/>
          <p:nvPr/>
        </p:nvSpPr>
        <p:spPr>
          <a:xfrm>
            <a:off x="4403438" y="5885458"/>
            <a:ext cx="761747" cy="369332"/>
          </a:xfrm>
          <a:prstGeom prst="rect">
            <a:avLst/>
          </a:prstGeom>
          <a:noFill/>
        </p:spPr>
        <p:txBody>
          <a:bodyPr wrap="squar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21</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pic>
        <p:nvPicPr>
          <p:cNvPr id="27" name="Picture 2" descr="コイキング">
            <a:extLst>
              <a:ext uri="{FF2B5EF4-FFF2-40B4-BE49-F238E27FC236}">
                <a16:creationId xmlns:a16="http://schemas.microsoft.com/office/drawing/2014/main" id="{41A2E0BD-D46F-4C01-B8B8-88E59C235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1168" y="5590979"/>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28" name="正方形/長方形 27">
            <a:extLst>
              <a:ext uri="{FF2B5EF4-FFF2-40B4-BE49-F238E27FC236}">
                <a16:creationId xmlns:a16="http://schemas.microsoft.com/office/drawing/2014/main" id="{1588631C-2EBD-44D7-92AB-091D1A94BBFC}"/>
              </a:ext>
            </a:extLst>
          </p:cNvPr>
          <p:cNvSpPr/>
          <p:nvPr/>
        </p:nvSpPr>
        <p:spPr>
          <a:xfrm>
            <a:off x="4346987" y="5903608"/>
            <a:ext cx="874650"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FC6FAAD3-3444-42B9-8276-E64AAF838768}"/>
              </a:ext>
            </a:extLst>
          </p:cNvPr>
          <p:cNvSpPr/>
          <p:nvPr/>
        </p:nvSpPr>
        <p:spPr>
          <a:xfrm>
            <a:off x="4346987" y="5903608"/>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F86C69F5-0130-4C23-B669-132070614B3A}"/>
              </a:ext>
            </a:extLst>
          </p:cNvPr>
          <p:cNvSpPr txBox="1"/>
          <p:nvPr/>
        </p:nvSpPr>
        <p:spPr>
          <a:xfrm>
            <a:off x="5621533" y="1762883"/>
            <a:ext cx="6048451" cy="369332"/>
          </a:xfrm>
          <a:prstGeom prst="rect">
            <a:avLst/>
          </a:prstGeom>
          <a:noFill/>
        </p:spPr>
        <p:txBody>
          <a:bodyPr wrap="none" rtlCol="0">
            <a:spAutoFit/>
          </a:bodyPr>
          <a:lstStyle/>
          <a:p>
            <a:r>
              <a:rPr lang="en-US" altLang="ja-JP" dirty="0"/>
              <a:t>HP</a:t>
            </a:r>
            <a:r>
              <a:rPr lang="ja-JP" altLang="en-US" dirty="0"/>
              <a:t>が満タンから始まったとき（左のバックアップ線図）</a:t>
            </a:r>
            <a:endParaRPr lang="en-US" altLang="ja-JP" dirty="0"/>
          </a:p>
        </p:txBody>
      </p:sp>
      <p:sp>
        <p:nvSpPr>
          <p:cNvPr id="31" name="テキスト ボックス 30">
            <a:extLst>
              <a:ext uri="{FF2B5EF4-FFF2-40B4-BE49-F238E27FC236}">
                <a16:creationId xmlns:a16="http://schemas.microsoft.com/office/drawing/2014/main" id="{22255DCF-B642-473C-8B7A-02782C143EC8}"/>
              </a:ext>
            </a:extLst>
          </p:cNvPr>
          <p:cNvSpPr txBox="1"/>
          <p:nvPr/>
        </p:nvSpPr>
        <p:spPr>
          <a:xfrm>
            <a:off x="5577197" y="3237762"/>
            <a:ext cx="2492990" cy="369332"/>
          </a:xfrm>
          <a:prstGeom prst="rect">
            <a:avLst/>
          </a:prstGeom>
          <a:noFill/>
        </p:spPr>
        <p:txBody>
          <a:bodyPr wrap="none" rtlCol="0">
            <a:spAutoFit/>
          </a:bodyPr>
          <a:lstStyle/>
          <a:p>
            <a:r>
              <a:rPr kumimoji="1" lang="ja-JP" altLang="en-US" dirty="0"/>
              <a:t>これを整理して解くと</a:t>
            </a: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1794325F-350C-409C-A166-221090837D8F}"/>
                  </a:ext>
                </a:extLst>
              </p:cNvPr>
              <p:cNvSpPr txBox="1"/>
              <p:nvPr/>
            </p:nvSpPr>
            <p:spPr>
              <a:xfrm>
                <a:off x="5640052" y="3606084"/>
                <a:ext cx="1384738"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𝐷</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21</m:t>
                          </m:r>
                        </m:e>
                      </m:d>
                      <m:r>
                        <a:rPr kumimoji="1" lang="en-US" altLang="ja-JP" b="0" i="1" smtClean="0">
                          <a:latin typeface="Cambria Math" panose="02040503050406030204" pitchFamily="18" charset="0"/>
                        </a:rPr>
                        <m:t>=8</m:t>
                      </m:r>
                    </m:oMath>
                  </m:oMathPara>
                </a14:m>
                <a:endParaRPr kumimoji="1" lang="ja-JP" altLang="en-US" dirty="0"/>
              </a:p>
            </p:txBody>
          </p:sp>
        </mc:Choice>
        <mc:Fallback xmlns="">
          <p:sp>
            <p:nvSpPr>
              <p:cNvPr id="32" name="テキスト ボックス 31">
                <a:extLst>
                  <a:ext uri="{FF2B5EF4-FFF2-40B4-BE49-F238E27FC236}">
                    <a16:creationId xmlns:a16="http://schemas.microsoft.com/office/drawing/2014/main" id="{1794325F-350C-409C-A166-221090837D8F}"/>
                  </a:ext>
                </a:extLst>
              </p:cNvPr>
              <p:cNvSpPr txBox="1">
                <a:spLocks noRot="1" noChangeAspect="1" noMove="1" noResize="1" noEditPoints="1" noAdjustHandles="1" noChangeArrowheads="1" noChangeShapeType="1" noTextEdit="1"/>
              </p:cNvSpPr>
              <p:nvPr/>
            </p:nvSpPr>
            <p:spPr>
              <a:xfrm>
                <a:off x="5640052" y="3606084"/>
                <a:ext cx="1384738" cy="369332"/>
              </a:xfrm>
              <a:prstGeom prst="rect">
                <a:avLst/>
              </a:prstGeom>
              <a:blipFill>
                <a:blip r:embed="rId10"/>
                <a:stretch>
                  <a:fillRect/>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97673FC0-C2C0-41DD-A4FE-E187931BAE28}"/>
              </a:ext>
            </a:extLst>
          </p:cNvPr>
          <p:cNvSpPr txBox="1"/>
          <p:nvPr/>
        </p:nvSpPr>
        <p:spPr>
          <a:xfrm>
            <a:off x="1549218" y="5885458"/>
            <a:ext cx="761747" cy="369332"/>
          </a:xfrm>
          <a:prstGeom prst="rect">
            <a:avLst/>
          </a:prstGeom>
          <a:noFill/>
        </p:spPr>
        <p:txBody>
          <a:bodyPr wrap="squar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1</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pic>
        <p:nvPicPr>
          <p:cNvPr id="34" name="Picture 2" descr="コイキング">
            <a:extLst>
              <a:ext uri="{FF2B5EF4-FFF2-40B4-BE49-F238E27FC236}">
                <a16:creationId xmlns:a16="http://schemas.microsoft.com/office/drawing/2014/main" id="{1F5CCBE2-263A-4161-8F57-C3A47BADA1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948" y="5590979"/>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35" name="正方形/長方形 34">
            <a:extLst>
              <a:ext uri="{FF2B5EF4-FFF2-40B4-BE49-F238E27FC236}">
                <a16:creationId xmlns:a16="http://schemas.microsoft.com/office/drawing/2014/main" id="{2903E2FF-1493-4133-BDDC-FB379676D83A}"/>
              </a:ext>
            </a:extLst>
          </p:cNvPr>
          <p:cNvSpPr/>
          <p:nvPr/>
        </p:nvSpPr>
        <p:spPr>
          <a:xfrm>
            <a:off x="1492767" y="5903608"/>
            <a:ext cx="56451" cy="153611"/>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06FAF5AA-372C-4522-A3BD-2EFA8909258E}"/>
              </a:ext>
            </a:extLst>
          </p:cNvPr>
          <p:cNvSpPr txBox="1"/>
          <p:nvPr/>
        </p:nvSpPr>
        <p:spPr>
          <a:xfrm>
            <a:off x="1071736" y="5724653"/>
            <a:ext cx="530915" cy="369332"/>
          </a:xfrm>
          <a:prstGeom prst="rect">
            <a:avLst/>
          </a:prstGeom>
          <a:noFill/>
        </p:spPr>
        <p:txBody>
          <a:bodyPr wrap="squar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37" name="正方形/長方形 36">
            <a:extLst>
              <a:ext uri="{FF2B5EF4-FFF2-40B4-BE49-F238E27FC236}">
                <a16:creationId xmlns:a16="http://schemas.microsoft.com/office/drawing/2014/main" id="{EA66E266-3081-48C9-AD42-3EB22B08827A}"/>
              </a:ext>
            </a:extLst>
          </p:cNvPr>
          <p:cNvSpPr/>
          <p:nvPr/>
        </p:nvSpPr>
        <p:spPr>
          <a:xfrm>
            <a:off x="1492767" y="5903608"/>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BE64E57A-7CD2-49A2-8C12-34C22164801C}"/>
                  </a:ext>
                </a:extLst>
              </p:cNvPr>
              <p:cNvSpPr txBox="1"/>
              <p:nvPr/>
            </p:nvSpPr>
            <p:spPr>
              <a:xfrm>
                <a:off x="5622887" y="4130477"/>
                <a:ext cx="4390946" cy="584775"/>
              </a:xfrm>
              <a:prstGeom prst="rect">
                <a:avLst/>
              </a:prstGeom>
              <a:noFill/>
            </p:spPr>
            <p:txBody>
              <a:bodyPr wrap="none" rtlCol="0">
                <a:spAutoFit/>
              </a:bodyPr>
              <a:lstStyle/>
              <a:p>
                <a:r>
                  <a:rPr kumimoji="1" lang="ja-JP" altLang="en-US" sz="1600" dirty="0"/>
                  <a:t>これで最適方策</a:t>
                </a:r>
                <a14:m>
                  <m:oMath xmlns:m="http://schemas.openxmlformats.org/officeDocument/2006/math">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𝜋</m:t>
                        </m:r>
                      </m:e>
                      <m:sup>
                        <m:r>
                          <a:rPr kumimoji="1" lang="en-US" altLang="ja-JP" sz="1600" b="0" i="0" smtClean="0">
                            <a:latin typeface="Cambria Math" panose="02040503050406030204" pitchFamily="18" charset="0"/>
                          </a:rPr>
                          <m:t>∗</m:t>
                        </m:r>
                      </m:sup>
                    </m:sSup>
                  </m:oMath>
                </a14:m>
                <a:r>
                  <a:rPr kumimoji="1" lang="ja-JP" altLang="en-US" sz="1600" dirty="0"/>
                  <a:t>に対して</a:t>
                </a:r>
                <a:endParaRPr kumimoji="1" lang="en-US" altLang="ja-JP" sz="1600" dirty="0"/>
              </a:p>
              <a:p>
                <a:r>
                  <a:rPr kumimoji="1" lang="ja-JP" altLang="en-US" sz="1600" dirty="0"/>
                  <a:t>すべての状態におけるベルマン方程式が解けた</a:t>
                </a:r>
              </a:p>
            </p:txBody>
          </p:sp>
        </mc:Choice>
        <mc:Fallback xmlns="">
          <p:sp>
            <p:nvSpPr>
              <p:cNvPr id="38" name="テキスト ボックス 37">
                <a:extLst>
                  <a:ext uri="{FF2B5EF4-FFF2-40B4-BE49-F238E27FC236}">
                    <a16:creationId xmlns:a16="http://schemas.microsoft.com/office/drawing/2014/main" id="{BE64E57A-7CD2-49A2-8C12-34C22164801C}"/>
                  </a:ext>
                </a:extLst>
              </p:cNvPr>
              <p:cNvSpPr txBox="1">
                <a:spLocks noRot="1" noChangeAspect="1" noMove="1" noResize="1" noEditPoints="1" noAdjustHandles="1" noChangeArrowheads="1" noChangeShapeType="1" noTextEdit="1"/>
              </p:cNvSpPr>
              <p:nvPr/>
            </p:nvSpPr>
            <p:spPr>
              <a:xfrm>
                <a:off x="5622887" y="4130477"/>
                <a:ext cx="4390946" cy="584775"/>
              </a:xfrm>
              <a:prstGeom prst="rect">
                <a:avLst/>
              </a:prstGeom>
              <a:blipFill>
                <a:blip r:embed="rId11"/>
                <a:stretch>
                  <a:fillRect l="-693" t="-5263" b="-11579"/>
                </a:stretch>
              </a:blipFill>
            </p:spPr>
            <p:txBody>
              <a:bodyPr/>
              <a:lstStyle/>
              <a:p>
                <a:r>
                  <a:rPr lang="ja-JP" altLang="en-US">
                    <a:noFill/>
                  </a:rPr>
                  <a:t> </a:t>
                </a:r>
              </a:p>
            </p:txBody>
          </p:sp>
        </mc:Fallback>
      </mc:AlternateContent>
      <p:sp>
        <p:nvSpPr>
          <p:cNvPr id="39" name="テキスト ボックス 38">
            <a:extLst>
              <a:ext uri="{FF2B5EF4-FFF2-40B4-BE49-F238E27FC236}">
                <a16:creationId xmlns:a16="http://schemas.microsoft.com/office/drawing/2014/main" id="{F6D9C1F2-19FE-4D76-AFD1-0D622DADAFC9}"/>
              </a:ext>
            </a:extLst>
          </p:cNvPr>
          <p:cNvSpPr txBox="1"/>
          <p:nvPr/>
        </p:nvSpPr>
        <p:spPr>
          <a:xfrm>
            <a:off x="600075" y="1171575"/>
            <a:ext cx="9664825" cy="400110"/>
          </a:xfrm>
          <a:prstGeom prst="rect">
            <a:avLst/>
          </a:prstGeom>
          <a:solidFill>
            <a:schemeClr val="accent6">
              <a:lumMod val="20000"/>
              <a:lumOff val="80000"/>
            </a:schemeClr>
          </a:solidFill>
        </p:spPr>
        <p:txBody>
          <a:bodyPr wrap="none" rtlCol="0">
            <a:spAutoFit/>
          </a:bodyPr>
          <a:lstStyle/>
          <a:p>
            <a:r>
              <a:rPr kumimoji="1" lang="ja-JP" altLang="en-US" sz="2000" dirty="0"/>
              <a:t>最適方策：残り</a:t>
            </a:r>
            <a:r>
              <a:rPr kumimoji="1" lang="en-US" altLang="ja-JP" sz="2000" dirty="0"/>
              <a:t>HP</a:t>
            </a:r>
            <a:r>
              <a:rPr kumimoji="1" lang="ja-JP" altLang="en-US" sz="2000" dirty="0"/>
              <a:t>が</a:t>
            </a:r>
            <a:r>
              <a:rPr kumimoji="1" lang="en-US" altLang="ja-JP" sz="2000" dirty="0"/>
              <a:t>1</a:t>
            </a:r>
            <a:r>
              <a:rPr kumimoji="1" lang="ja-JP" altLang="en-US" sz="2000" dirty="0"/>
              <a:t>のときにはたいあたりを，他の場合はでん</a:t>
            </a:r>
            <a:r>
              <a:rPr kumimoji="1" lang="ja-JP" altLang="en-US" sz="2000" dirty="0" err="1"/>
              <a:t>じほうを</a:t>
            </a:r>
            <a:r>
              <a:rPr kumimoji="1" lang="ja-JP" altLang="en-US" sz="2000" dirty="0"/>
              <a:t>選択する</a:t>
            </a:r>
          </a:p>
        </p:txBody>
      </p:sp>
      <p:sp>
        <p:nvSpPr>
          <p:cNvPr id="40" name="スライド番号プレースホルダー 39">
            <a:extLst>
              <a:ext uri="{FF2B5EF4-FFF2-40B4-BE49-F238E27FC236}">
                <a16:creationId xmlns:a16="http://schemas.microsoft.com/office/drawing/2014/main" id="{EAED20D7-D3A4-4B0F-ACFC-4859A0DDDB2D}"/>
              </a:ext>
            </a:extLst>
          </p:cNvPr>
          <p:cNvSpPr>
            <a:spLocks noGrp="1"/>
          </p:cNvSpPr>
          <p:nvPr>
            <p:ph type="sldNum" sz="quarter" idx="12"/>
          </p:nvPr>
        </p:nvSpPr>
        <p:spPr/>
        <p:txBody>
          <a:bodyPr/>
          <a:lstStyle/>
          <a:p>
            <a:fld id="{B11AD403-313C-9548-90A1-3BB45CD64373}" type="slidenum">
              <a:rPr lang="ja-JP" altLang="en-US" smtClean="0"/>
              <a:pPr/>
              <a:t>29</a:t>
            </a:fld>
            <a:endParaRPr lang="ja-JP" altLang="en-US"/>
          </a:p>
        </p:txBody>
      </p:sp>
    </p:spTree>
    <p:extLst>
      <p:ext uri="{BB962C8B-B14F-4D97-AF65-F5344CB8AC3E}">
        <p14:creationId xmlns:p14="http://schemas.microsoft.com/office/powerpoint/2010/main" val="1030684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47F20383-2BED-4A19-8A14-4E9C85387C42}"/>
              </a:ext>
            </a:extLst>
          </p:cNvPr>
          <p:cNvSpPr>
            <a:spLocks noGrp="1"/>
          </p:cNvSpPr>
          <p:nvPr>
            <p:ph idx="1"/>
          </p:nvPr>
        </p:nvSpPr>
        <p:spPr>
          <a:xfrm>
            <a:off x="1419224" y="933450"/>
            <a:ext cx="10515600" cy="5243513"/>
          </a:xfrm>
        </p:spPr>
        <p:txBody>
          <a:bodyPr>
            <a:normAutofit fontScale="92500" lnSpcReduction="10000"/>
          </a:bodyPr>
          <a:lstStyle/>
          <a:p>
            <a:pPr marL="514350" indent="-514350">
              <a:buFont typeface="+mj-lt"/>
              <a:buAutoNum type="arabicPeriod"/>
            </a:pPr>
            <a:endParaRPr kumimoji="1" lang="en-US" altLang="ja-JP" dirty="0"/>
          </a:p>
          <a:p>
            <a:pPr marL="514350" indent="-514350">
              <a:buFont typeface="+mj-lt"/>
              <a:buAutoNum type="arabicPeriod"/>
            </a:pPr>
            <a:r>
              <a:rPr kumimoji="1" lang="ja-JP" altLang="en-US" dirty="0"/>
              <a:t>問題設定</a:t>
            </a:r>
            <a:endParaRPr kumimoji="1" lang="en-US" altLang="ja-JP" dirty="0"/>
          </a:p>
          <a:p>
            <a:pPr marL="514350" indent="-514350">
              <a:buFont typeface="+mj-lt"/>
              <a:buAutoNum type="arabicPeriod"/>
            </a:pPr>
            <a:r>
              <a:rPr lang="ja-JP" altLang="en-US" dirty="0"/>
              <a:t>価値関数とベルマン方程式</a:t>
            </a:r>
            <a:endParaRPr lang="en-US" altLang="ja-JP" dirty="0"/>
          </a:p>
          <a:p>
            <a:pPr marL="514350" indent="-514350">
              <a:buFont typeface="+mj-lt"/>
              <a:buAutoNum type="arabicPeriod"/>
            </a:pPr>
            <a:r>
              <a:rPr lang="ja-JP" altLang="en-US" dirty="0"/>
              <a:t>最適方策を求める</a:t>
            </a:r>
            <a:endParaRPr lang="en-US" altLang="ja-JP" dirty="0"/>
          </a:p>
          <a:p>
            <a:pPr marL="514350" indent="-514350">
              <a:buFont typeface="+mj-lt"/>
              <a:buAutoNum type="arabicPeriod"/>
            </a:pPr>
            <a:r>
              <a:rPr lang="ja-JP" altLang="en-US" dirty="0"/>
              <a:t>価値関数と最適方策を推定する（動的計画法）</a:t>
            </a:r>
            <a:endParaRPr lang="en-US" altLang="ja-JP" dirty="0"/>
          </a:p>
          <a:p>
            <a:pPr marL="800100" lvl="1" indent="-342900"/>
            <a:r>
              <a:rPr lang="ja-JP" altLang="en-US" dirty="0"/>
              <a:t>反復方策評価</a:t>
            </a:r>
            <a:endParaRPr lang="en-US" altLang="ja-JP" dirty="0"/>
          </a:p>
          <a:p>
            <a:pPr marL="800100" lvl="1" indent="-342900"/>
            <a:r>
              <a:rPr lang="ja-JP" altLang="en-US" dirty="0"/>
              <a:t>方策反復（</a:t>
            </a:r>
            <a:r>
              <a:rPr lang="en-US" altLang="ja-JP" dirty="0"/>
              <a:t>Policy Iteration</a:t>
            </a:r>
            <a:r>
              <a:rPr lang="ja-JP" altLang="en-US" dirty="0"/>
              <a:t>）</a:t>
            </a:r>
            <a:endParaRPr lang="en-US" altLang="ja-JP" dirty="0"/>
          </a:p>
          <a:p>
            <a:pPr marL="800100" lvl="1" indent="-342900"/>
            <a:r>
              <a:rPr lang="ja-JP" altLang="en-US" dirty="0"/>
              <a:t>価値反復（</a:t>
            </a:r>
            <a:r>
              <a:rPr lang="en-US" altLang="ja-JP" dirty="0"/>
              <a:t>Value Iteration</a:t>
            </a:r>
            <a:r>
              <a:rPr lang="ja-JP" altLang="en-US" dirty="0"/>
              <a:t>）</a:t>
            </a:r>
            <a:endParaRPr lang="en-US" altLang="ja-JP" dirty="0"/>
          </a:p>
          <a:p>
            <a:pPr marL="514350" indent="-514350">
              <a:buFont typeface="+mj-lt"/>
              <a:buAutoNum type="arabicPeriod"/>
            </a:pPr>
            <a:r>
              <a:rPr lang="ja-JP" altLang="en-US" dirty="0"/>
              <a:t>未知環境に対する学習（モンテカルロ法）</a:t>
            </a:r>
            <a:endParaRPr lang="en-US" altLang="ja-JP" dirty="0"/>
          </a:p>
          <a:p>
            <a:pPr marL="514350" indent="-514350">
              <a:buFont typeface="+mj-lt"/>
              <a:buAutoNum type="arabicPeriod"/>
            </a:pPr>
            <a:r>
              <a:rPr lang="en-US" altLang="ja-JP" dirty="0"/>
              <a:t>Q</a:t>
            </a:r>
            <a:r>
              <a:rPr lang="ja-JP" altLang="en-US" dirty="0"/>
              <a:t>学習と</a:t>
            </a:r>
            <a:r>
              <a:rPr lang="en-US" altLang="ja-JP" dirty="0"/>
              <a:t>SARSA</a:t>
            </a:r>
            <a:r>
              <a:rPr lang="ja-JP" altLang="en-US" dirty="0"/>
              <a:t>（</a:t>
            </a:r>
            <a:r>
              <a:rPr lang="en-US" altLang="ja-JP" dirty="0"/>
              <a:t>TD</a:t>
            </a:r>
            <a:r>
              <a:rPr lang="ja-JP" altLang="en-US" dirty="0"/>
              <a:t>法）</a:t>
            </a:r>
            <a:endParaRPr lang="en-US" altLang="ja-JP" dirty="0"/>
          </a:p>
          <a:p>
            <a:pPr marL="342900" indent="-342900"/>
            <a:endParaRPr lang="ja-JP" altLang="en-US" dirty="0"/>
          </a:p>
          <a:p>
            <a:pPr marL="514350" indent="-514350">
              <a:buFont typeface="+mj-lt"/>
              <a:buAutoNum type="arabicPeriod"/>
            </a:pPr>
            <a:endParaRPr kumimoji="1" lang="ja-JP" altLang="en-US" dirty="0"/>
          </a:p>
        </p:txBody>
      </p:sp>
      <p:sp>
        <p:nvSpPr>
          <p:cNvPr id="3" name="タイトル 2">
            <a:extLst>
              <a:ext uri="{FF2B5EF4-FFF2-40B4-BE49-F238E27FC236}">
                <a16:creationId xmlns:a16="http://schemas.microsoft.com/office/drawing/2014/main" id="{5BBA857C-A409-44CE-B9CE-08C58B5333C7}"/>
              </a:ext>
            </a:extLst>
          </p:cNvPr>
          <p:cNvSpPr>
            <a:spLocks noGrp="1"/>
          </p:cNvSpPr>
          <p:nvPr>
            <p:ph type="title"/>
          </p:nvPr>
        </p:nvSpPr>
        <p:spPr/>
        <p:txBody>
          <a:bodyPr>
            <a:normAutofit fontScale="90000"/>
          </a:bodyPr>
          <a:lstStyle/>
          <a:p>
            <a:r>
              <a:rPr kumimoji="1" lang="ja-JP" altLang="en-US" dirty="0"/>
              <a:t>もくじ</a:t>
            </a:r>
          </a:p>
        </p:txBody>
      </p:sp>
      <p:sp>
        <p:nvSpPr>
          <p:cNvPr id="2" name="スライド番号プレースホルダー 1">
            <a:extLst>
              <a:ext uri="{FF2B5EF4-FFF2-40B4-BE49-F238E27FC236}">
                <a16:creationId xmlns:a16="http://schemas.microsoft.com/office/drawing/2014/main" id="{E98768FB-3009-4AED-8CB2-9B1F2FC5C36A}"/>
              </a:ext>
            </a:extLst>
          </p:cNvPr>
          <p:cNvSpPr>
            <a:spLocks noGrp="1"/>
          </p:cNvSpPr>
          <p:nvPr>
            <p:ph type="sldNum" sz="quarter" idx="12"/>
          </p:nvPr>
        </p:nvSpPr>
        <p:spPr/>
        <p:txBody>
          <a:bodyPr/>
          <a:lstStyle/>
          <a:p>
            <a:fld id="{B11AD403-313C-9548-90A1-3BB45CD64373}" type="slidenum">
              <a:rPr kumimoji="1" lang="ja-JP" altLang="en-US" smtClean="0"/>
              <a:t>3</a:t>
            </a:fld>
            <a:endParaRPr kumimoji="1" lang="ja-JP" altLang="en-US"/>
          </a:p>
        </p:txBody>
      </p:sp>
      <p:pic>
        <p:nvPicPr>
          <p:cNvPr id="5" name="Picture 2" descr="デコフリ@イラスト支援 na Twitter: &quot;ドット絵練習中、、、 モンスターボールを作りました、、 #ドット絵 #イラスト #ポケモン  https://t.co/oYnBhGOFuP&quot; / Twitter">
            <a:extLst>
              <a:ext uri="{FF2B5EF4-FFF2-40B4-BE49-F238E27FC236}">
                <a16:creationId xmlns:a16="http://schemas.microsoft.com/office/drawing/2014/main" id="{9176031F-491D-4CBD-97AD-F0FC6E2E5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413" y="1540500"/>
            <a:ext cx="441324" cy="4413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デコフリ@イラスト支援 na Twitter: &quot;ドット絵練習中、、、 モンスターボールを作りました、、 #ドット絵 #イラスト #ポケモン  https://t.co/oYnBhGOFuP&quot; / Twitter">
            <a:extLst>
              <a:ext uri="{FF2B5EF4-FFF2-40B4-BE49-F238E27FC236}">
                <a16:creationId xmlns:a16="http://schemas.microsoft.com/office/drawing/2014/main" id="{E9EF842F-980B-4B2A-AB34-879D02401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413" y="2107559"/>
            <a:ext cx="441324" cy="4413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デコフリ@イラスト支援 na Twitter: &quot;ドット絵練習中、、、 モンスターボールを作りました、、 #ドット絵 #イラスト #ポケモン  https://t.co/oYnBhGOFuP&quot; / Twitter">
            <a:extLst>
              <a:ext uri="{FF2B5EF4-FFF2-40B4-BE49-F238E27FC236}">
                <a16:creationId xmlns:a16="http://schemas.microsoft.com/office/drawing/2014/main" id="{04665356-3FCD-4A82-BBC3-C750B3C6D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413" y="2674618"/>
            <a:ext cx="441324" cy="4413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デコフリ@イラスト支援 na Twitter: &quot;ドット絵練習中、、、 モンスターボールを作りました、、 #ドット絵 #イラスト #ポケモン  https://t.co/oYnBhGOFuP&quot; / Twitter">
            <a:extLst>
              <a:ext uri="{FF2B5EF4-FFF2-40B4-BE49-F238E27FC236}">
                <a16:creationId xmlns:a16="http://schemas.microsoft.com/office/drawing/2014/main" id="{020BB554-676F-4314-944B-A5B7874A0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413" y="3241676"/>
            <a:ext cx="441324" cy="4413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デコフリ@イラスト支援 na Twitter: &quot;ドット絵練習中、、、 モンスターボールを作りました、、 #ドット絵 #イラスト #ポケモン  https://t.co/oYnBhGOFuP&quot; / Twitter">
            <a:extLst>
              <a:ext uri="{FF2B5EF4-FFF2-40B4-BE49-F238E27FC236}">
                <a16:creationId xmlns:a16="http://schemas.microsoft.com/office/drawing/2014/main" id="{65222AA4-85EB-49CD-86A5-13242E3B8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413" y="5080000"/>
            <a:ext cx="441324" cy="44132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デコフリ@イラスト支援 na Twitter: &quot;ドット絵練習中、、、 モンスターボールを作りました、、 #ドット絵 #イラスト #ポケモン  https://t.co/oYnBhGOFuP&quot; / Twitter">
            <a:extLst>
              <a:ext uri="{FF2B5EF4-FFF2-40B4-BE49-F238E27FC236}">
                <a16:creationId xmlns:a16="http://schemas.microsoft.com/office/drawing/2014/main" id="{8CB92D59-AB73-4CBB-AC06-555B3CF56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413" y="5661026"/>
            <a:ext cx="441324" cy="441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466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C6E61F02-AAC9-49C0-9943-B7C418A7A1BD}"/>
              </a:ext>
            </a:extLst>
          </p:cNvPr>
          <p:cNvSpPr>
            <a:spLocks noGrp="1"/>
          </p:cNvSpPr>
          <p:nvPr>
            <p:ph idx="1"/>
          </p:nvPr>
        </p:nvSpPr>
        <p:spPr/>
        <p:txBody>
          <a:bodyPr/>
          <a:lstStyle/>
          <a:p>
            <a:r>
              <a:rPr lang="ja-JP" altLang="en-US" dirty="0"/>
              <a:t>改善した方策に対する状態価値関数が求められたので，他の方策における価値関数と比較してみる</a:t>
            </a:r>
            <a:endParaRPr kumimoji="1" lang="ja-JP" altLang="en-US" dirty="0"/>
          </a:p>
        </p:txBody>
      </p:sp>
      <p:sp>
        <p:nvSpPr>
          <p:cNvPr id="2" name="タイトル 1">
            <a:extLst>
              <a:ext uri="{FF2B5EF4-FFF2-40B4-BE49-F238E27FC236}">
                <a16:creationId xmlns:a16="http://schemas.microsoft.com/office/drawing/2014/main" id="{B6AEDAD7-73CB-4941-A604-3EF7D9F256EF}"/>
              </a:ext>
            </a:extLst>
          </p:cNvPr>
          <p:cNvSpPr>
            <a:spLocks noGrp="1"/>
          </p:cNvSpPr>
          <p:nvPr>
            <p:ph type="title"/>
          </p:nvPr>
        </p:nvSpPr>
        <p:spPr/>
        <p:txBody>
          <a:bodyPr>
            <a:normAutofit fontScale="90000"/>
          </a:bodyPr>
          <a:lstStyle/>
          <a:p>
            <a:r>
              <a:rPr lang="ja-JP" altLang="en-US" dirty="0"/>
              <a:t>状態価値関数の比較（改善した方策も含む）</a:t>
            </a:r>
            <a:endParaRPr kumimoji="1" lang="ja-JP" altLang="en-US" dirty="0"/>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22803C9F-334C-49F4-B682-DB66CE3958CE}"/>
                  </a:ext>
                </a:extLst>
              </p:cNvPr>
              <p:cNvGraphicFramePr>
                <a:graphicFrameLocks noGrp="1"/>
              </p:cNvGraphicFramePr>
              <p:nvPr>
                <p:extLst>
                  <p:ext uri="{D42A27DB-BD31-4B8C-83A1-F6EECF244321}">
                    <p14:modId xmlns:p14="http://schemas.microsoft.com/office/powerpoint/2010/main" val="1857594403"/>
                  </p:ext>
                </p:extLst>
              </p:nvPr>
            </p:nvGraphicFramePr>
            <p:xfrm>
              <a:off x="3838576" y="2131060"/>
              <a:ext cx="3820076" cy="2595880"/>
            </p:xfrm>
            <a:graphic>
              <a:graphicData uri="http://schemas.openxmlformats.org/drawingml/2006/table">
                <a:tbl>
                  <a:tblPr firstRow="1" bandRow="1">
                    <a:tableStyleId>{93296810-A885-4BE3-A3E7-6D5BEEA58F35}</a:tableStyleId>
                  </a:tblPr>
                  <a:tblGrid>
                    <a:gridCol w="955019">
                      <a:extLst>
                        <a:ext uri="{9D8B030D-6E8A-4147-A177-3AD203B41FA5}">
                          <a16:colId xmlns:a16="http://schemas.microsoft.com/office/drawing/2014/main" val="4046692403"/>
                        </a:ext>
                      </a:extLst>
                    </a:gridCol>
                    <a:gridCol w="955019">
                      <a:extLst>
                        <a:ext uri="{9D8B030D-6E8A-4147-A177-3AD203B41FA5}">
                          <a16:colId xmlns:a16="http://schemas.microsoft.com/office/drawing/2014/main" val="348253401"/>
                        </a:ext>
                      </a:extLst>
                    </a:gridCol>
                    <a:gridCol w="955019">
                      <a:extLst>
                        <a:ext uri="{9D8B030D-6E8A-4147-A177-3AD203B41FA5}">
                          <a16:colId xmlns:a16="http://schemas.microsoft.com/office/drawing/2014/main" val="3721151233"/>
                        </a:ext>
                      </a:extLst>
                    </a:gridCol>
                    <a:gridCol w="955019">
                      <a:extLst>
                        <a:ext uri="{9D8B030D-6E8A-4147-A177-3AD203B41FA5}">
                          <a16:colId xmlns:a16="http://schemas.microsoft.com/office/drawing/2014/main" val="2588914844"/>
                        </a:ext>
                      </a:extLst>
                    </a:gridCol>
                  </a:tblGrid>
                  <a:tr h="370840">
                    <a:tc>
                      <a:txBody>
                        <a:bodyPr/>
                        <a:lstStyle/>
                        <a:p>
                          <a:pPr/>
                          <a14:m>
                            <m:oMathPara xmlns:m="http://schemas.openxmlformats.org/officeDocument/2006/math">
                              <m:oMathParaPr>
                                <m:jc m:val="centerGroup"/>
                              </m:oMathParaPr>
                              <m:oMath xmlns:m="http://schemas.openxmlformats.org/officeDocument/2006/math">
                                <m:r>
                                  <a:rPr kumimoji="1" lang="en-US" altLang="ja-JP" smtClean="0">
                                    <a:latin typeface="Cambria Math" panose="02040503050406030204" pitchFamily="18" charset="0"/>
                                  </a:rPr>
                                  <m:t>𝒔</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smtClean="0">
                                        <a:latin typeface="Cambria Math" panose="02040503050406030204" pitchFamily="18" charset="0"/>
                                      </a:rPr>
                                      <m:t>𝒗</m:t>
                                    </m:r>
                                  </m:e>
                                  <m:sub>
                                    <m:r>
                                      <a:rPr kumimoji="1" lang="en-US" altLang="ja-JP" smtClean="0">
                                        <a:latin typeface="Cambria Math" panose="02040503050406030204" pitchFamily="18" charset="0"/>
                                      </a:rPr>
                                      <m:t>𝑻</m:t>
                                    </m:r>
                                  </m:sub>
                                </m:sSub>
                                <m:r>
                                  <a:rPr kumimoji="1" lang="en-US" altLang="ja-JP" smtClean="0">
                                    <a:latin typeface="Cambria Math" panose="02040503050406030204" pitchFamily="18" charset="0"/>
                                  </a:rPr>
                                  <m:t>(</m:t>
                                </m:r>
                                <m:r>
                                  <a:rPr kumimoji="1" lang="en-US" altLang="ja-JP" smtClean="0">
                                    <a:latin typeface="Cambria Math" panose="02040503050406030204" pitchFamily="18" charset="0"/>
                                  </a:rPr>
                                  <m:t>𝒔</m:t>
                                </m:r>
                                <m:r>
                                  <a:rPr kumimoji="1" lang="en-US" altLang="ja-JP" smtClean="0">
                                    <a:latin typeface="Cambria Math" panose="02040503050406030204" pitchFamily="18" charset="0"/>
                                  </a:rPr>
                                  <m:t>)</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smtClean="0">
                                        <a:latin typeface="Cambria Math" panose="02040503050406030204" pitchFamily="18" charset="0"/>
                                      </a:rPr>
                                      <m:t>𝒗</m:t>
                                    </m:r>
                                  </m:e>
                                  <m:sub>
                                    <m:r>
                                      <a:rPr kumimoji="1" lang="en-US" altLang="ja-JP" smtClean="0">
                                        <a:latin typeface="Cambria Math" panose="02040503050406030204" pitchFamily="18" charset="0"/>
                                      </a:rPr>
                                      <m:t>𝑫</m:t>
                                    </m:r>
                                  </m:sub>
                                </m:sSub>
                                <m:r>
                                  <a:rPr kumimoji="1" lang="en-US" altLang="ja-JP" smtClean="0">
                                    <a:latin typeface="Cambria Math" panose="02040503050406030204" pitchFamily="18" charset="0"/>
                                  </a:rPr>
                                  <m:t>(</m:t>
                                </m:r>
                                <m:r>
                                  <a:rPr kumimoji="1" lang="en-US" altLang="ja-JP" smtClean="0">
                                    <a:latin typeface="Cambria Math" panose="02040503050406030204" pitchFamily="18" charset="0"/>
                                  </a:rPr>
                                  <m:t>𝒔</m:t>
                                </m:r>
                                <m:r>
                                  <a:rPr kumimoji="1" lang="en-US" altLang="ja-JP" smtClean="0">
                                    <a:latin typeface="Cambria Math" panose="02040503050406030204" pitchFamily="18" charset="0"/>
                                  </a:rPr>
                                  <m:t>)</m:t>
                                </m:r>
                              </m:oMath>
                            </m:oMathPara>
                          </a14:m>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b="1" i="1" smtClean="0">
                                        <a:latin typeface="Cambria Math" panose="02040503050406030204" pitchFamily="18" charset="0"/>
                                      </a:rPr>
                                    </m:ctrlPr>
                                  </m:sSupPr>
                                  <m:e>
                                    <m:r>
                                      <a:rPr kumimoji="1" lang="en-US" altLang="ja-JP" b="1" i="1" smtClean="0">
                                        <a:latin typeface="Cambria Math" panose="02040503050406030204" pitchFamily="18" charset="0"/>
                                      </a:rPr>
                                      <m:t>𝒗</m:t>
                                    </m:r>
                                  </m:e>
                                  <m:sup>
                                    <m:r>
                                      <a:rPr kumimoji="1" lang="en-US" altLang="ja-JP" b="1" i="1" smtClean="0">
                                        <a:latin typeface="Cambria Math" panose="02040503050406030204" pitchFamily="18" charset="0"/>
                                      </a:rPr>
                                      <m:t>∗</m:t>
                                    </m:r>
                                  </m:sup>
                                </m:sSup>
                                <m:r>
                                  <a:rPr kumimoji="1" lang="en-US" altLang="ja-JP" smtClean="0">
                                    <a:latin typeface="Cambria Math" panose="02040503050406030204" pitchFamily="18" charset="0"/>
                                  </a:rPr>
                                  <m:t>(</m:t>
                                </m:r>
                                <m:r>
                                  <a:rPr kumimoji="1" lang="en-US" altLang="ja-JP" smtClean="0">
                                    <a:latin typeface="Cambria Math" panose="02040503050406030204" pitchFamily="18" charset="0"/>
                                  </a:rPr>
                                  <m:t>𝒔</m:t>
                                </m:r>
                                <m:r>
                                  <a:rPr kumimoji="1" lang="en-US" altLang="ja-JP" smtClean="0">
                                    <a:latin typeface="Cambria Math" panose="02040503050406030204" pitchFamily="18" charset="0"/>
                                  </a:rPr>
                                  <m:t>)</m:t>
                                </m:r>
                              </m:oMath>
                            </m:oMathPara>
                          </a14:m>
                          <a:endParaRPr kumimoji="1" lang="ja-JP" altLang="en-US" dirty="0"/>
                        </a:p>
                      </a:txBody>
                      <a:tcPr/>
                    </a:tc>
                    <a:extLst>
                      <a:ext uri="{0D108BD9-81ED-4DB2-BD59-A6C34878D82A}">
                        <a16:rowId xmlns:a16="http://schemas.microsoft.com/office/drawing/2014/main" val="1382512987"/>
                      </a:ext>
                    </a:extLst>
                  </a:tr>
                  <a:tr h="370840">
                    <a:tc>
                      <a:txBody>
                        <a:bodyPr/>
                        <a:lstStyle/>
                        <a:p>
                          <a:pPr algn="r"/>
                          <a:r>
                            <a:rPr kumimoji="1" lang="en-US" altLang="ja-JP" dirty="0"/>
                            <a:t>21</a:t>
                          </a:r>
                          <a:endParaRPr kumimoji="1" lang="ja-JP" altLang="en-US" dirty="0"/>
                        </a:p>
                      </a:txBody>
                      <a:tcPr/>
                    </a:tc>
                    <a:tc>
                      <a:txBody>
                        <a:bodyPr/>
                        <a:lstStyle/>
                        <a:p>
                          <a:pPr algn="r"/>
                          <a:r>
                            <a:rPr kumimoji="1" lang="en-US" altLang="ja-JP" dirty="0"/>
                            <a:t>6</a:t>
                          </a:r>
                          <a:endParaRPr kumimoji="1" lang="ja-JP" altLang="en-US" dirty="0"/>
                        </a:p>
                      </a:txBody>
                      <a:tcPr/>
                    </a:tc>
                    <a:tc>
                      <a:txBody>
                        <a:bodyPr/>
                        <a:lstStyle/>
                        <a:p>
                          <a:pPr algn="r"/>
                          <a:r>
                            <a:rPr kumimoji="1" lang="en-US" altLang="ja-JP" dirty="0"/>
                            <a:t>7</a:t>
                          </a:r>
                          <a:endParaRPr kumimoji="1" lang="ja-JP" altLang="en-US" dirty="0"/>
                        </a:p>
                      </a:txBody>
                      <a:tcPr/>
                    </a:tc>
                    <a:tc>
                      <a:txBody>
                        <a:bodyPr/>
                        <a:lstStyle/>
                        <a:p>
                          <a:pPr algn="r"/>
                          <a:r>
                            <a:rPr kumimoji="1" lang="en-US" altLang="ja-JP" dirty="0"/>
                            <a:t>8</a:t>
                          </a:r>
                          <a:endParaRPr kumimoji="1" lang="ja-JP" altLang="en-US" dirty="0"/>
                        </a:p>
                      </a:txBody>
                      <a:tcPr/>
                    </a:tc>
                    <a:extLst>
                      <a:ext uri="{0D108BD9-81ED-4DB2-BD59-A6C34878D82A}">
                        <a16:rowId xmlns:a16="http://schemas.microsoft.com/office/drawing/2014/main" val="3888473946"/>
                      </a:ext>
                    </a:extLst>
                  </a:tr>
                  <a:tr h="370840">
                    <a:tc>
                      <a:txBody>
                        <a:bodyPr/>
                        <a:lstStyle/>
                        <a:p>
                          <a:pPr algn="r"/>
                          <a:r>
                            <a:rPr kumimoji="1" lang="en-US" altLang="ja-JP" dirty="0"/>
                            <a:t>16</a:t>
                          </a:r>
                          <a:endParaRPr kumimoji="1" lang="ja-JP" altLang="en-US" dirty="0"/>
                        </a:p>
                      </a:txBody>
                      <a:tcPr/>
                    </a:tc>
                    <a:tc>
                      <a:txBody>
                        <a:bodyPr/>
                        <a:lstStyle/>
                        <a:p>
                          <a:pPr algn="r"/>
                          <a:r>
                            <a:rPr kumimoji="1" lang="en-US" altLang="ja-JP" dirty="0"/>
                            <a:t>7</a:t>
                          </a:r>
                          <a:endParaRPr kumimoji="1" lang="ja-JP" altLang="en-US" dirty="0"/>
                        </a:p>
                      </a:txBody>
                      <a:tcPr/>
                    </a:tc>
                    <a:tc>
                      <a:txBody>
                        <a:bodyPr/>
                        <a:lstStyle/>
                        <a:p>
                          <a:pPr algn="r"/>
                          <a:r>
                            <a:rPr kumimoji="1" lang="en-US" altLang="ja-JP" dirty="0"/>
                            <a:t>9</a:t>
                          </a:r>
                          <a:endParaRPr kumimoji="1" lang="ja-JP" altLang="en-US" dirty="0"/>
                        </a:p>
                      </a:txBody>
                      <a:tcPr/>
                    </a:tc>
                    <a:tc>
                      <a:txBody>
                        <a:bodyPr/>
                        <a:lstStyle/>
                        <a:p>
                          <a:pPr algn="r"/>
                          <a:r>
                            <a:rPr kumimoji="1" lang="en-US" altLang="ja-JP" dirty="0"/>
                            <a:t>9</a:t>
                          </a:r>
                          <a:endParaRPr kumimoji="1" lang="ja-JP" altLang="en-US" dirty="0"/>
                        </a:p>
                      </a:txBody>
                      <a:tcPr/>
                    </a:tc>
                    <a:extLst>
                      <a:ext uri="{0D108BD9-81ED-4DB2-BD59-A6C34878D82A}">
                        <a16:rowId xmlns:a16="http://schemas.microsoft.com/office/drawing/2014/main" val="3163227283"/>
                      </a:ext>
                    </a:extLst>
                  </a:tr>
                  <a:tr h="370840">
                    <a:tc>
                      <a:txBody>
                        <a:bodyPr/>
                        <a:lstStyle/>
                        <a:p>
                          <a:pPr algn="r"/>
                          <a:r>
                            <a:rPr kumimoji="1" lang="en-US" altLang="ja-JP" dirty="0"/>
                            <a:t>11</a:t>
                          </a:r>
                          <a:endParaRPr kumimoji="1" lang="ja-JP" altLang="en-US" dirty="0"/>
                        </a:p>
                      </a:txBody>
                      <a:tcPr/>
                    </a:tc>
                    <a:tc>
                      <a:txBody>
                        <a:bodyPr/>
                        <a:lstStyle/>
                        <a:p>
                          <a:pPr algn="r"/>
                          <a:r>
                            <a:rPr kumimoji="1" lang="en-US" altLang="ja-JP" dirty="0"/>
                            <a:t>8</a:t>
                          </a:r>
                          <a:endParaRPr kumimoji="1" lang="ja-JP" altLang="en-US" dirty="0"/>
                        </a:p>
                      </a:txBody>
                      <a:tcPr/>
                    </a:tc>
                    <a:tc>
                      <a:txBody>
                        <a:bodyPr/>
                        <a:lstStyle/>
                        <a:p>
                          <a:pPr algn="r"/>
                          <a:r>
                            <a:rPr kumimoji="1" lang="en-US" altLang="ja-JP" dirty="0"/>
                            <a:t>9</a:t>
                          </a:r>
                          <a:endParaRPr kumimoji="1" lang="ja-JP" altLang="en-US" dirty="0"/>
                        </a:p>
                      </a:txBody>
                      <a:tcPr/>
                    </a:tc>
                    <a:tc>
                      <a:txBody>
                        <a:bodyPr/>
                        <a:lstStyle/>
                        <a:p>
                          <a:pPr algn="r"/>
                          <a:r>
                            <a:rPr kumimoji="1" lang="en-US" altLang="ja-JP" dirty="0"/>
                            <a:t>9</a:t>
                          </a:r>
                          <a:endParaRPr kumimoji="1" lang="ja-JP" altLang="en-US" dirty="0"/>
                        </a:p>
                      </a:txBody>
                      <a:tcPr/>
                    </a:tc>
                    <a:extLst>
                      <a:ext uri="{0D108BD9-81ED-4DB2-BD59-A6C34878D82A}">
                        <a16:rowId xmlns:a16="http://schemas.microsoft.com/office/drawing/2014/main" val="3618178598"/>
                      </a:ext>
                    </a:extLst>
                  </a:tr>
                  <a:tr h="370840">
                    <a:tc>
                      <a:txBody>
                        <a:bodyPr/>
                        <a:lstStyle/>
                        <a:p>
                          <a:pPr algn="r"/>
                          <a:r>
                            <a:rPr kumimoji="1" lang="en-US" altLang="ja-JP" dirty="0"/>
                            <a:t>6</a:t>
                          </a:r>
                          <a:endParaRPr kumimoji="1" lang="ja-JP" altLang="en-US" dirty="0"/>
                        </a:p>
                      </a:txBody>
                      <a:tcPr/>
                    </a:tc>
                    <a:tc>
                      <a:txBody>
                        <a:bodyPr/>
                        <a:lstStyle/>
                        <a:p>
                          <a:pPr algn="r"/>
                          <a:r>
                            <a:rPr kumimoji="1" lang="en-US" altLang="ja-JP" dirty="0"/>
                            <a:t>9</a:t>
                          </a:r>
                          <a:endParaRPr kumimoji="1" lang="ja-JP" altLang="en-US" dirty="0"/>
                        </a:p>
                      </a:txBody>
                      <a:tcPr/>
                    </a:tc>
                    <a:tc>
                      <a:txBody>
                        <a:bodyPr/>
                        <a:lstStyle/>
                        <a:p>
                          <a:pPr algn="r"/>
                          <a:r>
                            <a:rPr kumimoji="1" lang="en-US" altLang="ja-JP" dirty="0"/>
                            <a:t>9</a:t>
                          </a:r>
                          <a:endParaRPr kumimoji="1" lang="ja-JP" altLang="en-US" dirty="0"/>
                        </a:p>
                      </a:txBody>
                      <a:tcPr/>
                    </a:tc>
                    <a:tc>
                      <a:txBody>
                        <a:bodyPr/>
                        <a:lstStyle/>
                        <a:p>
                          <a:pPr algn="r"/>
                          <a:r>
                            <a:rPr kumimoji="1" lang="en-US" altLang="ja-JP" dirty="0"/>
                            <a:t>9</a:t>
                          </a:r>
                          <a:endParaRPr kumimoji="1" lang="ja-JP" altLang="en-US" dirty="0"/>
                        </a:p>
                      </a:txBody>
                      <a:tcPr/>
                    </a:tc>
                    <a:extLst>
                      <a:ext uri="{0D108BD9-81ED-4DB2-BD59-A6C34878D82A}">
                        <a16:rowId xmlns:a16="http://schemas.microsoft.com/office/drawing/2014/main" val="3586353348"/>
                      </a:ext>
                    </a:extLst>
                  </a:tr>
                  <a:tr h="370840">
                    <a:tc>
                      <a:txBody>
                        <a:bodyPr/>
                        <a:lstStyle/>
                        <a:p>
                          <a:pPr algn="r"/>
                          <a:r>
                            <a:rPr kumimoji="1" lang="en-US" altLang="ja-JP" dirty="0"/>
                            <a:t>1</a:t>
                          </a:r>
                          <a:endParaRPr kumimoji="1" lang="ja-JP" altLang="en-US" dirty="0"/>
                        </a:p>
                      </a:txBody>
                      <a:tcPr/>
                    </a:tc>
                    <a:tc>
                      <a:txBody>
                        <a:bodyPr/>
                        <a:lstStyle/>
                        <a:p>
                          <a:pPr algn="r"/>
                          <a:r>
                            <a:rPr kumimoji="1" lang="en-US" altLang="ja-JP" dirty="0"/>
                            <a:t>10</a:t>
                          </a:r>
                          <a:endParaRPr kumimoji="1" lang="ja-JP" altLang="en-US" dirty="0"/>
                        </a:p>
                      </a:txBody>
                      <a:tcPr/>
                    </a:tc>
                    <a:tc>
                      <a:txBody>
                        <a:bodyPr/>
                        <a:lstStyle/>
                        <a:p>
                          <a:pPr algn="r"/>
                          <a:r>
                            <a:rPr kumimoji="1" lang="en-US" altLang="ja-JP" dirty="0"/>
                            <a:t>9</a:t>
                          </a:r>
                          <a:endParaRPr kumimoji="1" lang="ja-JP" altLang="en-US" dirty="0"/>
                        </a:p>
                      </a:txBody>
                      <a:tcPr/>
                    </a:tc>
                    <a:tc>
                      <a:txBody>
                        <a:bodyPr/>
                        <a:lstStyle/>
                        <a:p>
                          <a:pPr algn="r"/>
                          <a:r>
                            <a:rPr kumimoji="1" lang="en-US" altLang="ja-JP" dirty="0"/>
                            <a:t>10</a:t>
                          </a:r>
                          <a:endParaRPr kumimoji="1" lang="ja-JP" altLang="en-US" dirty="0"/>
                        </a:p>
                      </a:txBody>
                      <a:tcPr/>
                    </a:tc>
                    <a:extLst>
                      <a:ext uri="{0D108BD9-81ED-4DB2-BD59-A6C34878D82A}">
                        <a16:rowId xmlns:a16="http://schemas.microsoft.com/office/drawing/2014/main" val="53786299"/>
                      </a:ext>
                    </a:extLst>
                  </a:tr>
                  <a:tr h="370840">
                    <a:tc>
                      <a:txBody>
                        <a:bodyPr/>
                        <a:lstStyle/>
                        <a:p>
                          <a:pPr algn="r"/>
                          <a:r>
                            <a:rPr kumimoji="1" lang="en-US" altLang="ja-JP" dirty="0"/>
                            <a:t>0</a:t>
                          </a:r>
                          <a:endParaRPr kumimoji="1" lang="ja-JP" altLang="en-US" dirty="0"/>
                        </a:p>
                      </a:txBody>
                      <a:tcPr/>
                    </a:tc>
                    <a:tc>
                      <a:txBody>
                        <a:bodyPr/>
                        <a:lstStyle/>
                        <a:p>
                          <a:pPr algn="r"/>
                          <a:r>
                            <a:rPr kumimoji="1" lang="en-US" altLang="ja-JP" dirty="0"/>
                            <a:t>0</a:t>
                          </a:r>
                          <a:endParaRPr kumimoji="1" lang="ja-JP" altLang="en-US" dirty="0"/>
                        </a:p>
                      </a:txBody>
                      <a:tcPr/>
                    </a:tc>
                    <a:tc>
                      <a:txBody>
                        <a:bodyPr/>
                        <a:lstStyle/>
                        <a:p>
                          <a:pPr algn="r"/>
                          <a:r>
                            <a:rPr kumimoji="1" lang="en-US" altLang="ja-JP" dirty="0"/>
                            <a:t>0</a:t>
                          </a:r>
                          <a:endParaRPr kumimoji="1" lang="ja-JP" altLang="en-US" dirty="0"/>
                        </a:p>
                      </a:txBody>
                      <a:tcPr/>
                    </a:tc>
                    <a:tc>
                      <a:txBody>
                        <a:bodyPr/>
                        <a:lstStyle/>
                        <a:p>
                          <a:pPr algn="r"/>
                          <a:r>
                            <a:rPr kumimoji="1" lang="en-US" altLang="ja-JP" dirty="0"/>
                            <a:t>0</a:t>
                          </a:r>
                          <a:endParaRPr kumimoji="1" lang="ja-JP" altLang="en-US" dirty="0"/>
                        </a:p>
                      </a:txBody>
                      <a:tcPr/>
                    </a:tc>
                    <a:extLst>
                      <a:ext uri="{0D108BD9-81ED-4DB2-BD59-A6C34878D82A}">
                        <a16:rowId xmlns:a16="http://schemas.microsoft.com/office/drawing/2014/main" val="3225725502"/>
                      </a:ext>
                    </a:extLst>
                  </a:tr>
                </a:tbl>
              </a:graphicData>
            </a:graphic>
          </p:graphicFrame>
        </mc:Choice>
        <mc:Fallback xmlns="">
          <p:graphicFrame>
            <p:nvGraphicFramePr>
              <p:cNvPr id="3" name="表 2">
                <a:extLst>
                  <a:ext uri="{FF2B5EF4-FFF2-40B4-BE49-F238E27FC236}">
                    <a16:creationId xmlns:a16="http://schemas.microsoft.com/office/drawing/2014/main" id="{22803C9F-334C-49F4-B682-DB66CE3958CE}"/>
                  </a:ext>
                </a:extLst>
              </p:cNvPr>
              <p:cNvGraphicFramePr>
                <a:graphicFrameLocks noGrp="1"/>
              </p:cNvGraphicFramePr>
              <p:nvPr>
                <p:extLst>
                  <p:ext uri="{D42A27DB-BD31-4B8C-83A1-F6EECF244321}">
                    <p14:modId xmlns:p14="http://schemas.microsoft.com/office/powerpoint/2010/main" val="1857594403"/>
                  </p:ext>
                </p:extLst>
              </p:nvPr>
            </p:nvGraphicFramePr>
            <p:xfrm>
              <a:off x="3838576" y="2131060"/>
              <a:ext cx="3820076" cy="2595880"/>
            </p:xfrm>
            <a:graphic>
              <a:graphicData uri="http://schemas.openxmlformats.org/drawingml/2006/table">
                <a:tbl>
                  <a:tblPr firstRow="1" bandRow="1">
                    <a:tableStyleId>{93296810-A885-4BE3-A3E7-6D5BEEA58F35}</a:tableStyleId>
                  </a:tblPr>
                  <a:tblGrid>
                    <a:gridCol w="955019">
                      <a:extLst>
                        <a:ext uri="{9D8B030D-6E8A-4147-A177-3AD203B41FA5}">
                          <a16:colId xmlns:a16="http://schemas.microsoft.com/office/drawing/2014/main" val="4046692403"/>
                        </a:ext>
                      </a:extLst>
                    </a:gridCol>
                    <a:gridCol w="955019">
                      <a:extLst>
                        <a:ext uri="{9D8B030D-6E8A-4147-A177-3AD203B41FA5}">
                          <a16:colId xmlns:a16="http://schemas.microsoft.com/office/drawing/2014/main" val="348253401"/>
                        </a:ext>
                      </a:extLst>
                    </a:gridCol>
                    <a:gridCol w="955019">
                      <a:extLst>
                        <a:ext uri="{9D8B030D-6E8A-4147-A177-3AD203B41FA5}">
                          <a16:colId xmlns:a16="http://schemas.microsoft.com/office/drawing/2014/main" val="3721151233"/>
                        </a:ext>
                      </a:extLst>
                    </a:gridCol>
                    <a:gridCol w="955019">
                      <a:extLst>
                        <a:ext uri="{9D8B030D-6E8A-4147-A177-3AD203B41FA5}">
                          <a16:colId xmlns:a16="http://schemas.microsoft.com/office/drawing/2014/main" val="2588914844"/>
                        </a:ext>
                      </a:extLst>
                    </a:gridCol>
                  </a:tblGrid>
                  <a:tr h="370840">
                    <a:tc>
                      <a:txBody>
                        <a:bodyPr/>
                        <a:lstStyle/>
                        <a:p>
                          <a:endParaRPr lang="ja-JP"/>
                        </a:p>
                      </a:txBody>
                      <a:tcPr>
                        <a:blipFill>
                          <a:blip r:embed="rId2"/>
                          <a:stretch>
                            <a:fillRect l="-637" t="-1639" r="-302548" b="-624590"/>
                          </a:stretch>
                        </a:blipFill>
                      </a:tcPr>
                    </a:tc>
                    <a:tc>
                      <a:txBody>
                        <a:bodyPr/>
                        <a:lstStyle/>
                        <a:p>
                          <a:endParaRPr lang="ja-JP"/>
                        </a:p>
                      </a:txBody>
                      <a:tcPr>
                        <a:blipFill>
                          <a:blip r:embed="rId2"/>
                          <a:stretch>
                            <a:fillRect l="-100637" t="-1639" r="-202548" b="-624590"/>
                          </a:stretch>
                        </a:blipFill>
                      </a:tcPr>
                    </a:tc>
                    <a:tc>
                      <a:txBody>
                        <a:bodyPr/>
                        <a:lstStyle/>
                        <a:p>
                          <a:endParaRPr lang="ja-JP"/>
                        </a:p>
                      </a:txBody>
                      <a:tcPr>
                        <a:blipFill>
                          <a:blip r:embed="rId2"/>
                          <a:stretch>
                            <a:fillRect l="-200637" t="-1639" r="-102548" b="-624590"/>
                          </a:stretch>
                        </a:blipFill>
                      </a:tcPr>
                    </a:tc>
                    <a:tc>
                      <a:txBody>
                        <a:bodyPr/>
                        <a:lstStyle/>
                        <a:p>
                          <a:endParaRPr lang="ja-JP"/>
                        </a:p>
                      </a:txBody>
                      <a:tcPr>
                        <a:blipFill>
                          <a:blip r:embed="rId2"/>
                          <a:stretch>
                            <a:fillRect l="-300637" t="-1639" r="-2548" b="-624590"/>
                          </a:stretch>
                        </a:blipFill>
                      </a:tcPr>
                    </a:tc>
                    <a:extLst>
                      <a:ext uri="{0D108BD9-81ED-4DB2-BD59-A6C34878D82A}">
                        <a16:rowId xmlns:a16="http://schemas.microsoft.com/office/drawing/2014/main" val="1382512987"/>
                      </a:ext>
                    </a:extLst>
                  </a:tr>
                  <a:tr h="370840">
                    <a:tc>
                      <a:txBody>
                        <a:bodyPr/>
                        <a:lstStyle/>
                        <a:p>
                          <a:pPr algn="r"/>
                          <a:r>
                            <a:rPr kumimoji="1" lang="en-US" altLang="ja-JP" dirty="0"/>
                            <a:t>21</a:t>
                          </a:r>
                          <a:endParaRPr kumimoji="1" lang="ja-JP" altLang="en-US" dirty="0"/>
                        </a:p>
                      </a:txBody>
                      <a:tcPr/>
                    </a:tc>
                    <a:tc>
                      <a:txBody>
                        <a:bodyPr/>
                        <a:lstStyle/>
                        <a:p>
                          <a:pPr algn="r"/>
                          <a:r>
                            <a:rPr kumimoji="1" lang="en-US" altLang="ja-JP" dirty="0"/>
                            <a:t>6</a:t>
                          </a:r>
                          <a:endParaRPr kumimoji="1" lang="ja-JP" altLang="en-US" dirty="0"/>
                        </a:p>
                      </a:txBody>
                      <a:tcPr/>
                    </a:tc>
                    <a:tc>
                      <a:txBody>
                        <a:bodyPr/>
                        <a:lstStyle/>
                        <a:p>
                          <a:pPr algn="r"/>
                          <a:r>
                            <a:rPr kumimoji="1" lang="en-US" altLang="ja-JP" dirty="0"/>
                            <a:t>7</a:t>
                          </a:r>
                          <a:endParaRPr kumimoji="1" lang="ja-JP" altLang="en-US" dirty="0"/>
                        </a:p>
                      </a:txBody>
                      <a:tcPr/>
                    </a:tc>
                    <a:tc>
                      <a:txBody>
                        <a:bodyPr/>
                        <a:lstStyle/>
                        <a:p>
                          <a:pPr algn="r"/>
                          <a:r>
                            <a:rPr kumimoji="1" lang="en-US" altLang="ja-JP" dirty="0"/>
                            <a:t>8</a:t>
                          </a:r>
                          <a:endParaRPr kumimoji="1" lang="ja-JP" altLang="en-US" dirty="0"/>
                        </a:p>
                      </a:txBody>
                      <a:tcPr/>
                    </a:tc>
                    <a:extLst>
                      <a:ext uri="{0D108BD9-81ED-4DB2-BD59-A6C34878D82A}">
                        <a16:rowId xmlns:a16="http://schemas.microsoft.com/office/drawing/2014/main" val="3888473946"/>
                      </a:ext>
                    </a:extLst>
                  </a:tr>
                  <a:tr h="370840">
                    <a:tc>
                      <a:txBody>
                        <a:bodyPr/>
                        <a:lstStyle/>
                        <a:p>
                          <a:pPr algn="r"/>
                          <a:r>
                            <a:rPr kumimoji="1" lang="en-US" altLang="ja-JP" dirty="0"/>
                            <a:t>16</a:t>
                          </a:r>
                          <a:endParaRPr kumimoji="1" lang="ja-JP" altLang="en-US" dirty="0"/>
                        </a:p>
                      </a:txBody>
                      <a:tcPr/>
                    </a:tc>
                    <a:tc>
                      <a:txBody>
                        <a:bodyPr/>
                        <a:lstStyle/>
                        <a:p>
                          <a:pPr algn="r"/>
                          <a:r>
                            <a:rPr kumimoji="1" lang="en-US" altLang="ja-JP" dirty="0"/>
                            <a:t>7</a:t>
                          </a:r>
                          <a:endParaRPr kumimoji="1" lang="ja-JP" altLang="en-US" dirty="0"/>
                        </a:p>
                      </a:txBody>
                      <a:tcPr/>
                    </a:tc>
                    <a:tc>
                      <a:txBody>
                        <a:bodyPr/>
                        <a:lstStyle/>
                        <a:p>
                          <a:pPr algn="r"/>
                          <a:r>
                            <a:rPr kumimoji="1" lang="en-US" altLang="ja-JP" dirty="0"/>
                            <a:t>9</a:t>
                          </a:r>
                          <a:endParaRPr kumimoji="1" lang="ja-JP" altLang="en-US" dirty="0"/>
                        </a:p>
                      </a:txBody>
                      <a:tcPr/>
                    </a:tc>
                    <a:tc>
                      <a:txBody>
                        <a:bodyPr/>
                        <a:lstStyle/>
                        <a:p>
                          <a:pPr algn="r"/>
                          <a:r>
                            <a:rPr kumimoji="1" lang="en-US" altLang="ja-JP" dirty="0"/>
                            <a:t>9</a:t>
                          </a:r>
                          <a:endParaRPr kumimoji="1" lang="ja-JP" altLang="en-US" dirty="0"/>
                        </a:p>
                      </a:txBody>
                      <a:tcPr/>
                    </a:tc>
                    <a:extLst>
                      <a:ext uri="{0D108BD9-81ED-4DB2-BD59-A6C34878D82A}">
                        <a16:rowId xmlns:a16="http://schemas.microsoft.com/office/drawing/2014/main" val="3163227283"/>
                      </a:ext>
                    </a:extLst>
                  </a:tr>
                  <a:tr h="370840">
                    <a:tc>
                      <a:txBody>
                        <a:bodyPr/>
                        <a:lstStyle/>
                        <a:p>
                          <a:pPr algn="r"/>
                          <a:r>
                            <a:rPr kumimoji="1" lang="en-US" altLang="ja-JP" dirty="0"/>
                            <a:t>11</a:t>
                          </a:r>
                          <a:endParaRPr kumimoji="1" lang="ja-JP" altLang="en-US" dirty="0"/>
                        </a:p>
                      </a:txBody>
                      <a:tcPr/>
                    </a:tc>
                    <a:tc>
                      <a:txBody>
                        <a:bodyPr/>
                        <a:lstStyle/>
                        <a:p>
                          <a:pPr algn="r"/>
                          <a:r>
                            <a:rPr kumimoji="1" lang="en-US" altLang="ja-JP" dirty="0"/>
                            <a:t>8</a:t>
                          </a:r>
                          <a:endParaRPr kumimoji="1" lang="ja-JP" altLang="en-US" dirty="0"/>
                        </a:p>
                      </a:txBody>
                      <a:tcPr/>
                    </a:tc>
                    <a:tc>
                      <a:txBody>
                        <a:bodyPr/>
                        <a:lstStyle/>
                        <a:p>
                          <a:pPr algn="r"/>
                          <a:r>
                            <a:rPr kumimoji="1" lang="en-US" altLang="ja-JP" dirty="0"/>
                            <a:t>9</a:t>
                          </a:r>
                          <a:endParaRPr kumimoji="1" lang="ja-JP" altLang="en-US" dirty="0"/>
                        </a:p>
                      </a:txBody>
                      <a:tcPr/>
                    </a:tc>
                    <a:tc>
                      <a:txBody>
                        <a:bodyPr/>
                        <a:lstStyle/>
                        <a:p>
                          <a:pPr algn="r"/>
                          <a:r>
                            <a:rPr kumimoji="1" lang="en-US" altLang="ja-JP" dirty="0"/>
                            <a:t>9</a:t>
                          </a:r>
                          <a:endParaRPr kumimoji="1" lang="ja-JP" altLang="en-US" dirty="0"/>
                        </a:p>
                      </a:txBody>
                      <a:tcPr/>
                    </a:tc>
                    <a:extLst>
                      <a:ext uri="{0D108BD9-81ED-4DB2-BD59-A6C34878D82A}">
                        <a16:rowId xmlns:a16="http://schemas.microsoft.com/office/drawing/2014/main" val="3618178598"/>
                      </a:ext>
                    </a:extLst>
                  </a:tr>
                  <a:tr h="370840">
                    <a:tc>
                      <a:txBody>
                        <a:bodyPr/>
                        <a:lstStyle/>
                        <a:p>
                          <a:pPr algn="r"/>
                          <a:r>
                            <a:rPr kumimoji="1" lang="en-US" altLang="ja-JP" dirty="0"/>
                            <a:t>6</a:t>
                          </a:r>
                          <a:endParaRPr kumimoji="1" lang="ja-JP" altLang="en-US" dirty="0"/>
                        </a:p>
                      </a:txBody>
                      <a:tcPr/>
                    </a:tc>
                    <a:tc>
                      <a:txBody>
                        <a:bodyPr/>
                        <a:lstStyle/>
                        <a:p>
                          <a:pPr algn="r"/>
                          <a:r>
                            <a:rPr kumimoji="1" lang="en-US" altLang="ja-JP" dirty="0"/>
                            <a:t>9</a:t>
                          </a:r>
                          <a:endParaRPr kumimoji="1" lang="ja-JP" altLang="en-US" dirty="0"/>
                        </a:p>
                      </a:txBody>
                      <a:tcPr/>
                    </a:tc>
                    <a:tc>
                      <a:txBody>
                        <a:bodyPr/>
                        <a:lstStyle/>
                        <a:p>
                          <a:pPr algn="r"/>
                          <a:r>
                            <a:rPr kumimoji="1" lang="en-US" altLang="ja-JP" dirty="0"/>
                            <a:t>9</a:t>
                          </a:r>
                          <a:endParaRPr kumimoji="1" lang="ja-JP" altLang="en-US" dirty="0"/>
                        </a:p>
                      </a:txBody>
                      <a:tcPr/>
                    </a:tc>
                    <a:tc>
                      <a:txBody>
                        <a:bodyPr/>
                        <a:lstStyle/>
                        <a:p>
                          <a:pPr algn="r"/>
                          <a:r>
                            <a:rPr kumimoji="1" lang="en-US" altLang="ja-JP" dirty="0"/>
                            <a:t>9</a:t>
                          </a:r>
                          <a:endParaRPr kumimoji="1" lang="ja-JP" altLang="en-US" dirty="0"/>
                        </a:p>
                      </a:txBody>
                      <a:tcPr/>
                    </a:tc>
                    <a:extLst>
                      <a:ext uri="{0D108BD9-81ED-4DB2-BD59-A6C34878D82A}">
                        <a16:rowId xmlns:a16="http://schemas.microsoft.com/office/drawing/2014/main" val="3586353348"/>
                      </a:ext>
                    </a:extLst>
                  </a:tr>
                  <a:tr h="370840">
                    <a:tc>
                      <a:txBody>
                        <a:bodyPr/>
                        <a:lstStyle/>
                        <a:p>
                          <a:pPr algn="r"/>
                          <a:r>
                            <a:rPr kumimoji="1" lang="en-US" altLang="ja-JP" dirty="0"/>
                            <a:t>1</a:t>
                          </a:r>
                          <a:endParaRPr kumimoji="1" lang="ja-JP" altLang="en-US" dirty="0"/>
                        </a:p>
                      </a:txBody>
                      <a:tcPr/>
                    </a:tc>
                    <a:tc>
                      <a:txBody>
                        <a:bodyPr/>
                        <a:lstStyle/>
                        <a:p>
                          <a:pPr algn="r"/>
                          <a:r>
                            <a:rPr kumimoji="1" lang="en-US" altLang="ja-JP" dirty="0"/>
                            <a:t>10</a:t>
                          </a:r>
                          <a:endParaRPr kumimoji="1" lang="ja-JP" altLang="en-US" dirty="0"/>
                        </a:p>
                      </a:txBody>
                      <a:tcPr/>
                    </a:tc>
                    <a:tc>
                      <a:txBody>
                        <a:bodyPr/>
                        <a:lstStyle/>
                        <a:p>
                          <a:pPr algn="r"/>
                          <a:r>
                            <a:rPr kumimoji="1" lang="en-US" altLang="ja-JP" dirty="0"/>
                            <a:t>9</a:t>
                          </a:r>
                          <a:endParaRPr kumimoji="1" lang="ja-JP" altLang="en-US" dirty="0"/>
                        </a:p>
                      </a:txBody>
                      <a:tcPr/>
                    </a:tc>
                    <a:tc>
                      <a:txBody>
                        <a:bodyPr/>
                        <a:lstStyle/>
                        <a:p>
                          <a:pPr algn="r"/>
                          <a:r>
                            <a:rPr kumimoji="1" lang="en-US" altLang="ja-JP" dirty="0"/>
                            <a:t>10</a:t>
                          </a:r>
                          <a:endParaRPr kumimoji="1" lang="ja-JP" altLang="en-US" dirty="0"/>
                        </a:p>
                      </a:txBody>
                      <a:tcPr/>
                    </a:tc>
                    <a:extLst>
                      <a:ext uri="{0D108BD9-81ED-4DB2-BD59-A6C34878D82A}">
                        <a16:rowId xmlns:a16="http://schemas.microsoft.com/office/drawing/2014/main" val="53786299"/>
                      </a:ext>
                    </a:extLst>
                  </a:tr>
                  <a:tr h="370840">
                    <a:tc>
                      <a:txBody>
                        <a:bodyPr/>
                        <a:lstStyle/>
                        <a:p>
                          <a:pPr algn="r"/>
                          <a:r>
                            <a:rPr kumimoji="1" lang="en-US" altLang="ja-JP" dirty="0"/>
                            <a:t>0</a:t>
                          </a:r>
                          <a:endParaRPr kumimoji="1" lang="ja-JP" altLang="en-US" dirty="0"/>
                        </a:p>
                      </a:txBody>
                      <a:tcPr/>
                    </a:tc>
                    <a:tc>
                      <a:txBody>
                        <a:bodyPr/>
                        <a:lstStyle/>
                        <a:p>
                          <a:pPr algn="r"/>
                          <a:r>
                            <a:rPr kumimoji="1" lang="en-US" altLang="ja-JP" dirty="0"/>
                            <a:t>0</a:t>
                          </a:r>
                          <a:endParaRPr kumimoji="1" lang="ja-JP" altLang="en-US" dirty="0"/>
                        </a:p>
                      </a:txBody>
                      <a:tcPr/>
                    </a:tc>
                    <a:tc>
                      <a:txBody>
                        <a:bodyPr/>
                        <a:lstStyle/>
                        <a:p>
                          <a:pPr algn="r"/>
                          <a:r>
                            <a:rPr kumimoji="1" lang="en-US" altLang="ja-JP" dirty="0"/>
                            <a:t>0</a:t>
                          </a:r>
                          <a:endParaRPr kumimoji="1" lang="ja-JP" altLang="en-US" dirty="0"/>
                        </a:p>
                      </a:txBody>
                      <a:tcPr/>
                    </a:tc>
                    <a:tc>
                      <a:txBody>
                        <a:bodyPr/>
                        <a:lstStyle/>
                        <a:p>
                          <a:pPr algn="r"/>
                          <a:r>
                            <a:rPr kumimoji="1" lang="en-US" altLang="ja-JP" dirty="0"/>
                            <a:t>0</a:t>
                          </a:r>
                          <a:endParaRPr kumimoji="1" lang="ja-JP" altLang="en-US" dirty="0"/>
                        </a:p>
                      </a:txBody>
                      <a:tcPr/>
                    </a:tc>
                    <a:extLst>
                      <a:ext uri="{0D108BD9-81ED-4DB2-BD59-A6C34878D82A}">
                        <a16:rowId xmlns:a16="http://schemas.microsoft.com/office/drawing/2014/main" val="3225725502"/>
                      </a:ext>
                    </a:extLst>
                  </a:tr>
                </a:tbl>
              </a:graphicData>
            </a:graphic>
          </p:graphicFrame>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11CCB04-1937-42BA-9A58-918511E7D8CE}"/>
                  </a:ext>
                </a:extLst>
              </p:cNvPr>
              <p:cNvSpPr txBox="1"/>
              <p:nvPr/>
            </p:nvSpPr>
            <p:spPr>
              <a:xfrm>
                <a:off x="2071485" y="5311031"/>
                <a:ext cx="7927683" cy="707886"/>
              </a:xfrm>
              <a:prstGeom prst="rect">
                <a:avLst/>
              </a:prstGeom>
              <a:noFill/>
            </p:spPr>
            <p:txBody>
              <a:bodyPr wrap="none" rtlCol="0">
                <a:spAutoFit/>
              </a:bodyPr>
              <a:lstStyle/>
              <a:p>
                <a:r>
                  <a:rPr lang="ja-JP" altLang="en-US" sz="2000" dirty="0"/>
                  <a:t>すべての場合において，</a:t>
                </a:r>
                <a14:m>
                  <m:oMath xmlns:m="http://schemas.openxmlformats.org/officeDocument/2006/math">
                    <m:sSup>
                      <m:sSupPr>
                        <m:ctrlPr>
                          <a:rPr lang="en-US" altLang="ja-JP" sz="2000" i="1">
                            <a:latin typeface="Cambria Math" panose="02040503050406030204" pitchFamily="18" charset="0"/>
                          </a:rPr>
                        </m:ctrlPr>
                      </m:sSupPr>
                      <m:e>
                        <m:r>
                          <a:rPr lang="en-US" altLang="ja-JP" sz="2000" b="0" i="1">
                            <a:latin typeface="Cambria Math" panose="02040503050406030204" pitchFamily="18" charset="0"/>
                          </a:rPr>
                          <m:t>𝑣</m:t>
                        </m:r>
                      </m:e>
                      <m:sup>
                        <m:r>
                          <a:rPr lang="en-US" altLang="ja-JP" sz="2000" b="0" i="1">
                            <a:latin typeface="Cambria Math" panose="02040503050406030204" pitchFamily="18" charset="0"/>
                          </a:rPr>
                          <m:t>∗</m:t>
                        </m:r>
                      </m:sup>
                    </m:sSup>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𝑠</m:t>
                        </m:r>
                      </m:e>
                    </m:d>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𝑣</m:t>
                        </m:r>
                      </m:e>
                      <m:sub>
                        <m:r>
                          <a:rPr lang="en-US" altLang="ja-JP" sz="2000" b="0" i="1" smtClean="0">
                            <a:latin typeface="Cambria Math" panose="02040503050406030204" pitchFamily="18" charset="0"/>
                          </a:rPr>
                          <m:t>𝑇</m:t>
                        </m:r>
                      </m:sub>
                    </m:sSub>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𝑠</m:t>
                        </m:r>
                      </m:e>
                    </m:d>
                    <m:r>
                      <a:rPr lang="ja-JP" altLang="en-US" sz="2000" i="1" dirty="0">
                        <a:latin typeface="Cambria Math" panose="02040503050406030204" pitchFamily="18" charset="0"/>
                      </a:rPr>
                      <m:t>と</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𝑣</m:t>
                        </m:r>
                      </m:e>
                      <m:sup>
                        <m:r>
                          <a:rPr lang="en-US" altLang="ja-JP" sz="2000" i="1">
                            <a:latin typeface="Cambria Math" panose="02040503050406030204" pitchFamily="18" charset="0"/>
                          </a:rPr>
                          <m:t>∗</m:t>
                        </m:r>
                      </m:sup>
                    </m:sSup>
                    <m:d>
                      <m:dPr>
                        <m:ctrlPr>
                          <a:rPr lang="en-US" altLang="ja-JP" sz="2000" i="1">
                            <a:latin typeface="Cambria Math" panose="02040503050406030204" pitchFamily="18" charset="0"/>
                          </a:rPr>
                        </m:ctrlPr>
                      </m:dPr>
                      <m:e>
                        <m:r>
                          <a:rPr lang="en-US" altLang="ja-JP" sz="2000" i="1">
                            <a:latin typeface="Cambria Math" panose="02040503050406030204" pitchFamily="18" charset="0"/>
                          </a:rPr>
                          <m:t>𝑠</m:t>
                        </m:r>
                      </m:e>
                    </m:d>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𝑣</m:t>
                        </m:r>
                      </m:e>
                      <m:sub>
                        <m:r>
                          <a:rPr lang="en-US" altLang="ja-JP" sz="2000" b="0" i="1" smtClean="0">
                            <a:latin typeface="Cambria Math" panose="02040503050406030204" pitchFamily="18" charset="0"/>
                          </a:rPr>
                          <m:t>𝐷</m:t>
                        </m:r>
                      </m:sub>
                    </m:sSub>
                    <m:d>
                      <m:dPr>
                        <m:ctrlPr>
                          <a:rPr lang="en-US" altLang="ja-JP" sz="2000" i="1">
                            <a:latin typeface="Cambria Math" panose="02040503050406030204" pitchFamily="18" charset="0"/>
                          </a:rPr>
                        </m:ctrlPr>
                      </m:dPr>
                      <m:e>
                        <m:r>
                          <a:rPr lang="en-US" altLang="ja-JP" sz="2000" i="1">
                            <a:latin typeface="Cambria Math" panose="02040503050406030204" pitchFamily="18" charset="0"/>
                          </a:rPr>
                          <m:t>𝑠</m:t>
                        </m:r>
                      </m:e>
                    </m:d>
                  </m:oMath>
                </a14:m>
                <a:r>
                  <a:rPr lang="ja-JP" altLang="en-US" sz="2000" dirty="0"/>
                  <a:t>が成立している</a:t>
                </a:r>
                <a:endParaRPr lang="en-US" altLang="ja-JP" sz="2000" dirty="0"/>
              </a:p>
              <a:p>
                <a:r>
                  <a:rPr lang="ja-JP" altLang="en-US" sz="2000" dirty="0"/>
                  <a:t>提案した方策は，確かに</a:t>
                </a:r>
                <a:r>
                  <a:rPr lang="ja-JP" altLang="en-US" sz="2000" b="1" dirty="0">
                    <a:solidFill>
                      <a:schemeClr val="accent6"/>
                    </a:solidFill>
                  </a:rPr>
                  <a:t>他の方策よりも優れている</a:t>
                </a:r>
                <a:r>
                  <a:rPr lang="ja-JP" altLang="en-US" sz="2000" dirty="0"/>
                  <a:t>ことが証明できた</a:t>
                </a:r>
                <a:endParaRPr lang="en-US" altLang="ja-JP" sz="2000" dirty="0"/>
              </a:p>
            </p:txBody>
          </p:sp>
        </mc:Choice>
        <mc:Fallback xmlns="">
          <p:sp>
            <p:nvSpPr>
              <p:cNvPr id="5" name="テキスト ボックス 4">
                <a:extLst>
                  <a:ext uri="{FF2B5EF4-FFF2-40B4-BE49-F238E27FC236}">
                    <a16:creationId xmlns:a16="http://schemas.microsoft.com/office/drawing/2014/main" id="{811CCB04-1937-42BA-9A58-918511E7D8CE}"/>
                  </a:ext>
                </a:extLst>
              </p:cNvPr>
              <p:cNvSpPr txBox="1">
                <a:spLocks noRot="1" noChangeAspect="1" noMove="1" noResize="1" noEditPoints="1" noAdjustHandles="1" noChangeArrowheads="1" noChangeShapeType="1" noTextEdit="1"/>
              </p:cNvSpPr>
              <p:nvPr/>
            </p:nvSpPr>
            <p:spPr>
              <a:xfrm>
                <a:off x="2071485" y="5311031"/>
                <a:ext cx="7927683" cy="707886"/>
              </a:xfrm>
              <a:prstGeom prst="rect">
                <a:avLst/>
              </a:prstGeom>
              <a:blipFill>
                <a:blip r:embed="rId3"/>
                <a:stretch>
                  <a:fillRect l="-846" t="-6897" r="-77" b="-12069"/>
                </a:stretch>
              </a:blipFill>
            </p:spPr>
            <p:txBody>
              <a:bodyPr/>
              <a:lstStyle/>
              <a:p>
                <a:r>
                  <a:rPr lang="ja-JP" altLang="en-US">
                    <a:noFill/>
                  </a:rPr>
                  <a:t> </a:t>
                </a:r>
              </a:p>
            </p:txBody>
          </p:sp>
        </mc:Fallback>
      </mc:AlternateContent>
      <p:sp>
        <p:nvSpPr>
          <p:cNvPr id="6" name="正方形/長方形 5">
            <a:extLst>
              <a:ext uri="{FF2B5EF4-FFF2-40B4-BE49-F238E27FC236}">
                <a16:creationId xmlns:a16="http://schemas.microsoft.com/office/drawing/2014/main" id="{6C012685-4C4E-48A4-BA7B-E8BAF17613D7}"/>
              </a:ext>
            </a:extLst>
          </p:cNvPr>
          <p:cNvSpPr/>
          <p:nvPr/>
        </p:nvSpPr>
        <p:spPr>
          <a:xfrm>
            <a:off x="6686550" y="2528052"/>
            <a:ext cx="972103" cy="18343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4C29A268-A357-4604-BD3B-C3A0A3989061}"/>
              </a:ext>
            </a:extLst>
          </p:cNvPr>
          <p:cNvSpPr>
            <a:spLocks noGrp="1"/>
          </p:cNvSpPr>
          <p:nvPr>
            <p:ph type="sldNum" sz="quarter" idx="12"/>
          </p:nvPr>
        </p:nvSpPr>
        <p:spPr>
          <a:xfrm>
            <a:off x="9191624" y="208586"/>
            <a:ext cx="2743200" cy="365125"/>
          </a:xfrm>
        </p:spPr>
        <p:txBody>
          <a:bodyPr/>
          <a:lstStyle/>
          <a:p>
            <a:fld id="{B11AD403-313C-9548-90A1-3BB45CD64373}" type="slidenum">
              <a:rPr lang="ja-JP" altLang="en-US" smtClean="0"/>
              <a:pPr/>
              <a:t>30</a:t>
            </a:fld>
            <a:endParaRPr lang="ja-JP" altLang="en-US"/>
          </a:p>
        </p:txBody>
      </p:sp>
      <p:sp>
        <p:nvSpPr>
          <p:cNvPr id="8" name="テキスト ボックス 7">
            <a:extLst>
              <a:ext uri="{FF2B5EF4-FFF2-40B4-BE49-F238E27FC236}">
                <a16:creationId xmlns:a16="http://schemas.microsoft.com/office/drawing/2014/main" id="{82BDF6FE-238D-4D40-8205-C1B80462FB3F}"/>
              </a:ext>
            </a:extLst>
          </p:cNvPr>
          <p:cNvSpPr txBox="1"/>
          <p:nvPr/>
        </p:nvSpPr>
        <p:spPr>
          <a:xfrm>
            <a:off x="1349138" y="6099676"/>
            <a:ext cx="9542997" cy="369332"/>
          </a:xfrm>
          <a:prstGeom prst="rect">
            <a:avLst/>
          </a:prstGeom>
          <a:noFill/>
        </p:spPr>
        <p:txBody>
          <a:bodyPr wrap="none" rtlCol="0">
            <a:spAutoFit/>
          </a:bodyPr>
          <a:lstStyle/>
          <a:p>
            <a:r>
              <a:rPr kumimoji="1" lang="ja-JP" altLang="en-US" dirty="0">
                <a:solidFill>
                  <a:srgbClr val="FF0000"/>
                </a:solidFill>
              </a:rPr>
              <a:t>今後解決するべき課題：この方策は</a:t>
            </a:r>
            <a:r>
              <a:rPr kumimoji="1" lang="en-US" altLang="ja-JP" dirty="0">
                <a:solidFill>
                  <a:srgbClr val="FF0000"/>
                </a:solidFill>
              </a:rPr>
              <a:t>”</a:t>
            </a:r>
            <a:r>
              <a:rPr kumimoji="1" lang="ja-JP" altLang="en-US" dirty="0">
                <a:solidFill>
                  <a:srgbClr val="FF0000"/>
                </a:solidFill>
              </a:rPr>
              <a:t>最適</a:t>
            </a:r>
            <a:r>
              <a:rPr kumimoji="1" lang="en-US" altLang="ja-JP" dirty="0">
                <a:solidFill>
                  <a:srgbClr val="FF0000"/>
                </a:solidFill>
              </a:rPr>
              <a:t>”</a:t>
            </a:r>
            <a:r>
              <a:rPr kumimoji="1" lang="ja-JP" altLang="en-US" dirty="0">
                <a:solidFill>
                  <a:srgbClr val="FF0000"/>
                </a:solidFill>
              </a:rPr>
              <a:t>方策だろうか？他にもっと良い方策は存在する？</a:t>
            </a:r>
          </a:p>
        </p:txBody>
      </p:sp>
    </p:spTree>
    <p:extLst>
      <p:ext uri="{BB962C8B-B14F-4D97-AF65-F5344CB8AC3E}">
        <p14:creationId xmlns:p14="http://schemas.microsoft.com/office/powerpoint/2010/main" val="1604124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AE84940-8024-4DDF-8DFF-FF4D1571FB7B}"/>
              </a:ext>
            </a:extLst>
          </p:cNvPr>
          <p:cNvSpPr>
            <a:spLocks noGrp="1"/>
          </p:cNvSpPr>
          <p:nvPr>
            <p:ph type="sldNum" sz="quarter" idx="12"/>
          </p:nvPr>
        </p:nvSpPr>
        <p:spPr/>
        <p:txBody>
          <a:bodyPr/>
          <a:lstStyle/>
          <a:p>
            <a:fld id="{B11AD403-313C-9548-90A1-3BB45CD64373}" type="slidenum">
              <a:rPr kumimoji="1" lang="ja-JP" altLang="en-US" smtClean="0"/>
              <a:t>31</a:t>
            </a:fld>
            <a:endParaRPr kumimoji="1" lang="ja-JP" altLang="en-US"/>
          </a:p>
        </p:txBody>
      </p:sp>
      <p:sp>
        <p:nvSpPr>
          <p:cNvPr id="3" name="テキスト ボックス 2">
            <a:extLst>
              <a:ext uri="{FF2B5EF4-FFF2-40B4-BE49-F238E27FC236}">
                <a16:creationId xmlns:a16="http://schemas.microsoft.com/office/drawing/2014/main" id="{B53B55EA-6EFF-4541-A6B0-25CEE928FDC9}"/>
              </a:ext>
            </a:extLst>
          </p:cNvPr>
          <p:cNvSpPr txBox="1"/>
          <p:nvPr/>
        </p:nvSpPr>
        <p:spPr>
          <a:xfrm>
            <a:off x="4108913" y="3136612"/>
            <a:ext cx="3974165" cy="584775"/>
          </a:xfrm>
          <a:prstGeom prst="rect">
            <a:avLst/>
          </a:prstGeom>
          <a:noFill/>
        </p:spPr>
        <p:txBody>
          <a:bodyPr wrap="none" rtlCol="0">
            <a:spAutoFit/>
          </a:bodyPr>
          <a:lstStyle/>
          <a:p>
            <a:pPr algn="ctr"/>
            <a:r>
              <a:rPr kumimoji="1" lang="ja-JP" altLang="en-US" sz="3200" dirty="0"/>
              <a:t>３．最適方策を求める</a:t>
            </a:r>
          </a:p>
        </p:txBody>
      </p:sp>
      <p:pic>
        <p:nvPicPr>
          <p:cNvPr id="4" name="Picture 2" descr="デコフリ@イラスト支援 na Twitter: &quot;ドット絵練習中、、、 モンスターボールを作りました、、 #ドット絵 #イラスト #ポケモン  https://t.co/oYnBhGOFuP&quot; / Twitter">
            <a:extLst>
              <a:ext uri="{FF2B5EF4-FFF2-40B4-BE49-F238E27FC236}">
                <a16:creationId xmlns:a16="http://schemas.microsoft.com/office/drawing/2014/main" id="{81196961-1B34-4F87-BFF9-77C92B571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6042" y="3136611"/>
            <a:ext cx="584776" cy="584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076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a:extLst>
                  <a:ext uri="{FF2B5EF4-FFF2-40B4-BE49-F238E27FC236}">
                    <a16:creationId xmlns:a16="http://schemas.microsoft.com/office/drawing/2014/main" id="{C926F85A-C710-43A8-8511-893237B36347}"/>
                  </a:ext>
                </a:extLst>
              </p:cNvPr>
              <p:cNvSpPr>
                <a:spLocks noGrp="1"/>
              </p:cNvSpPr>
              <p:nvPr>
                <p:ph idx="1"/>
              </p:nvPr>
            </p:nvSpPr>
            <p:spPr/>
            <p:txBody>
              <a:bodyPr/>
              <a:lstStyle/>
              <a:p>
                <a:r>
                  <a:rPr lang="ja-JP" altLang="en-US" dirty="0"/>
                  <a:t>どの行動を取るのが最適なのかを考えるための指標が欲しい</a:t>
                </a:r>
                <a:endParaRPr lang="en-US" altLang="ja-JP" dirty="0"/>
              </a:p>
              <a:p>
                <a:r>
                  <a:rPr lang="ja-JP" altLang="en-US" b="1" dirty="0">
                    <a:solidFill>
                      <a:schemeClr val="accent6"/>
                    </a:solidFill>
                  </a:rPr>
                  <a:t>行動価値関数</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𝑞</m:t>
                        </m:r>
                      </m:e>
                      <m:sub>
                        <m:r>
                          <a:rPr lang="en-US" altLang="ja-JP" i="1">
                            <a:latin typeface="Cambria Math" panose="02040503050406030204" pitchFamily="18" charset="0"/>
                          </a:rPr>
                          <m:t>𝜋</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𝑠</m:t>
                        </m:r>
                        <m:r>
                          <a:rPr lang="en-US" altLang="ja-JP" b="0" i="1" smtClean="0">
                            <a:latin typeface="Cambria Math" panose="02040503050406030204" pitchFamily="18" charset="0"/>
                          </a:rPr>
                          <m:t>,</m:t>
                        </m:r>
                        <m:r>
                          <a:rPr lang="en-US" altLang="ja-JP" b="0" i="1" smtClean="0">
                            <a:latin typeface="Cambria Math" panose="02040503050406030204" pitchFamily="18" charset="0"/>
                          </a:rPr>
                          <m:t>𝑎</m:t>
                        </m:r>
                      </m:e>
                    </m:d>
                  </m:oMath>
                </a14:m>
                <a:r>
                  <a:rPr lang="ja-JP" altLang="en-US" dirty="0"/>
                  <a:t>は，状態</a:t>
                </a:r>
                <a14:m>
                  <m:oMath xmlns:m="http://schemas.openxmlformats.org/officeDocument/2006/math">
                    <m:r>
                      <a:rPr lang="en-US" altLang="ja-JP" i="1">
                        <a:latin typeface="Cambria Math" panose="02040503050406030204" pitchFamily="18" charset="0"/>
                      </a:rPr>
                      <m:t>𝑠</m:t>
                    </m:r>
                  </m:oMath>
                </a14:m>
                <a:r>
                  <a:rPr lang="ja-JP" altLang="en-US" dirty="0"/>
                  <a:t>において</a:t>
                </a:r>
                <a:r>
                  <a:rPr lang="ja-JP" altLang="en-US" dirty="0">
                    <a:solidFill>
                      <a:schemeClr val="accent6"/>
                    </a:solidFill>
                  </a:rPr>
                  <a:t>行動</a:t>
                </a:r>
                <a14:m>
                  <m:oMath xmlns:m="http://schemas.openxmlformats.org/officeDocument/2006/math">
                    <m:r>
                      <a:rPr lang="en-US" altLang="ja-JP" b="0" i="1" smtClean="0">
                        <a:solidFill>
                          <a:schemeClr val="accent6"/>
                        </a:solidFill>
                        <a:latin typeface="Cambria Math" panose="02040503050406030204" pitchFamily="18" charset="0"/>
                      </a:rPr>
                      <m:t>𝑎</m:t>
                    </m:r>
                  </m:oMath>
                </a14:m>
                <a:r>
                  <a:rPr lang="ja-JP" altLang="en-US" dirty="0">
                    <a:solidFill>
                      <a:schemeClr val="accent6"/>
                    </a:solidFill>
                  </a:rPr>
                  <a:t>を実行</a:t>
                </a:r>
                <a:r>
                  <a:rPr lang="ja-JP" altLang="en-US" dirty="0"/>
                  <a:t>し，その後方策</a:t>
                </a:r>
                <a14:m>
                  <m:oMath xmlns:m="http://schemas.openxmlformats.org/officeDocument/2006/math">
                    <m:r>
                      <a:rPr lang="en-US" altLang="ja-JP" i="1">
                        <a:latin typeface="Cambria Math" panose="02040503050406030204" pitchFamily="18" charset="0"/>
                      </a:rPr>
                      <m:t>𝜋</m:t>
                    </m:r>
                  </m:oMath>
                </a14:m>
                <a:r>
                  <a:rPr lang="ja-JP" altLang="en-US" dirty="0"/>
                  <a:t>に従ったとき，その後全部の報酬の期待値を表す．</a:t>
                </a:r>
                <a:endParaRPr lang="en-US" altLang="ja-JP" dirty="0"/>
              </a:p>
              <a:p>
                <a:endParaRPr kumimoji="1" lang="ja-JP" altLang="en-US" dirty="0"/>
              </a:p>
            </p:txBody>
          </p:sp>
        </mc:Choice>
        <mc:Fallback xmlns="">
          <p:sp>
            <p:nvSpPr>
              <p:cNvPr id="2" name="コンテンツ プレースホルダー 1">
                <a:extLst>
                  <a:ext uri="{FF2B5EF4-FFF2-40B4-BE49-F238E27FC236}">
                    <a16:creationId xmlns:a16="http://schemas.microsoft.com/office/drawing/2014/main" id="{C926F85A-C710-43A8-8511-893237B36347}"/>
                  </a:ext>
                </a:extLst>
              </p:cNvPr>
              <p:cNvSpPr>
                <a:spLocks noGrp="1" noRot="1" noChangeAspect="1" noMove="1" noResize="1" noEditPoints="1" noAdjustHandles="1" noChangeArrowheads="1" noChangeShapeType="1" noTextEdit="1"/>
              </p:cNvSpPr>
              <p:nvPr>
                <p:ph idx="1"/>
              </p:nvPr>
            </p:nvSpPr>
            <p:spPr>
              <a:blipFill>
                <a:blip r:embed="rId3"/>
                <a:stretch>
                  <a:fillRect l="-935" t="-2442"/>
                </a:stretch>
              </a:blipFill>
            </p:spPr>
            <p:txBody>
              <a:bodyPr/>
              <a:lstStyle/>
              <a:p>
                <a:r>
                  <a:rPr lang="ja-JP" altLang="en-US">
                    <a:noFill/>
                  </a:rPr>
                  <a:t> </a:t>
                </a:r>
              </a:p>
            </p:txBody>
          </p:sp>
        </mc:Fallback>
      </mc:AlternateContent>
      <p:sp>
        <p:nvSpPr>
          <p:cNvPr id="3" name="タイトル 2">
            <a:extLst>
              <a:ext uri="{FF2B5EF4-FFF2-40B4-BE49-F238E27FC236}">
                <a16:creationId xmlns:a16="http://schemas.microsoft.com/office/drawing/2014/main" id="{987A75AF-2B89-4BB4-9101-51BCDFFB69C8}"/>
              </a:ext>
            </a:extLst>
          </p:cNvPr>
          <p:cNvSpPr>
            <a:spLocks noGrp="1"/>
          </p:cNvSpPr>
          <p:nvPr>
            <p:ph type="title"/>
          </p:nvPr>
        </p:nvSpPr>
        <p:spPr/>
        <p:txBody>
          <a:bodyPr>
            <a:normAutofit fontScale="90000"/>
          </a:bodyPr>
          <a:lstStyle/>
          <a:p>
            <a:r>
              <a:rPr kumimoji="1" lang="ja-JP" altLang="en-US" dirty="0"/>
              <a:t>行動価値関数</a:t>
            </a:r>
          </a:p>
        </p:txBody>
      </p:sp>
      <p:sp>
        <p:nvSpPr>
          <p:cNvPr id="4" name="スライド番号プレースホルダー 3">
            <a:extLst>
              <a:ext uri="{FF2B5EF4-FFF2-40B4-BE49-F238E27FC236}">
                <a16:creationId xmlns:a16="http://schemas.microsoft.com/office/drawing/2014/main" id="{FFC4B2F5-9A4C-44D4-918C-142683B0BED3}"/>
              </a:ext>
            </a:extLst>
          </p:cNvPr>
          <p:cNvSpPr>
            <a:spLocks noGrp="1"/>
          </p:cNvSpPr>
          <p:nvPr>
            <p:ph type="sldNum" sz="quarter" idx="12"/>
          </p:nvPr>
        </p:nvSpPr>
        <p:spPr/>
        <p:txBody>
          <a:bodyPr/>
          <a:lstStyle/>
          <a:p>
            <a:fld id="{B11AD403-313C-9548-90A1-3BB45CD64373}" type="slidenum">
              <a:rPr lang="ja-JP" altLang="en-US" smtClean="0"/>
              <a:pPr/>
              <a:t>32</a:t>
            </a:fld>
            <a:endParaRPr lang="ja-JP" altLang="en-US"/>
          </a:p>
        </p:txBody>
      </p:sp>
      <p:pic>
        <p:nvPicPr>
          <p:cNvPr id="1028" name="Picture 4" descr="\begin{align*}&#10;  v_\pi(s) =\sum_a \pi(a|s)\left\lbrace \sum_{s',r}p(s',r|s,a)\{r+\gamma v_\pi(s')\} \right\rbrace&#10;\end{align*}">
            <a:extLst>
              <a:ext uri="{FF2B5EF4-FFF2-40B4-BE49-F238E27FC236}">
                <a16:creationId xmlns:a16="http://schemas.microsoft.com/office/drawing/2014/main" id="{5872A039-0DDC-4DC4-AD3D-C4CA41A13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7982" y="5505686"/>
            <a:ext cx="6885242" cy="1143728"/>
          </a:xfrm>
          <a:prstGeom prst="rect">
            <a:avLst/>
          </a:prstGeom>
          <a:solidFill>
            <a:schemeClr val="accent6">
              <a:lumMod val="20000"/>
              <a:lumOff val="80000"/>
            </a:schemeClr>
          </a:solidFill>
        </p:spPr>
      </p:pic>
      <p:pic>
        <p:nvPicPr>
          <p:cNvPr id="2050" name="Picture 2" descr="\begin{align*}&#10;  q_\pi(s) = \mathbb{E}_\pi[G_t|S_t=s,A_t=a] = \mathbb{E}_\pi\left[\sum_{k=0}^\infty\gamma^k R_{t+k+1} | S_t=s, A_t = a \right]&#10;\end{align*}">
            <a:extLst>
              <a:ext uri="{FF2B5EF4-FFF2-40B4-BE49-F238E27FC236}">
                <a16:creationId xmlns:a16="http://schemas.microsoft.com/office/drawing/2014/main" id="{B868A1CE-52E6-4579-B731-E790D9FCAE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9616" y="2735299"/>
            <a:ext cx="9854184" cy="102991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矢印コネクタ 11">
            <a:extLst>
              <a:ext uri="{FF2B5EF4-FFF2-40B4-BE49-F238E27FC236}">
                <a16:creationId xmlns:a16="http://schemas.microsoft.com/office/drawing/2014/main" id="{AA7D7BB3-0436-44F6-94A6-9C004A4F9E96}"/>
              </a:ext>
            </a:extLst>
          </p:cNvPr>
          <p:cNvCxnSpPr/>
          <p:nvPr/>
        </p:nvCxnSpPr>
        <p:spPr>
          <a:xfrm flipV="1">
            <a:off x="5093208" y="4343627"/>
            <a:ext cx="758952" cy="39548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3EF313F4-6401-4099-99F3-04EC882D66B2}"/>
              </a:ext>
            </a:extLst>
          </p:cNvPr>
          <p:cNvCxnSpPr>
            <a:cxnSpLocks/>
          </p:cNvCxnSpPr>
          <p:nvPr/>
        </p:nvCxnSpPr>
        <p:spPr>
          <a:xfrm>
            <a:off x="5093208" y="4795905"/>
            <a:ext cx="515112" cy="40269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テキスト ボックス 13">
                <a:extLst>
                  <a:ext uri="{FF2B5EF4-FFF2-40B4-BE49-F238E27FC236}">
                    <a16:creationId xmlns:a16="http://schemas.microsoft.com/office/drawing/2014/main" id="{82DC1E41-F4BB-469F-8B38-3246B1B828F3}"/>
                  </a:ext>
                </a:extLst>
              </p:cNvPr>
              <p:cNvSpPr txBox="1"/>
              <p:nvPr/>
            </p:nvSpPr>
            <p:spPr>
              <a:xfrm>
                <a:off x="347472" y="4400571"/>
                <a:ext cx="5021759" cy="646331"/>
              </a:xfrm>
              <a:prstGeom prst="rect">
                <a:avLst/>
              </a:prstGeom>
              <a:noFill/>
            </p:spPr>
            <p:txBody>
              <a:bodyPr wrap="none" rtlCol="0">
                <a:spAutoFit/>
              </a:bodyPr>
              <a:lstStyle/>
              <a:p>
                <a:r>
                  <a:rPr lang="ja-JP" altLang="en-US" b="1" dirty="0"/>
                  <a:t>状態</a:t>
                </a:r>
                <a:r>
                  <a:rPr lang="ja-JP" altLang="en-US" dirty="0"/>
                  <a:t>価値関数のベルマン方程式と比較すると，</a:t>
                </a:r>
                <a:endParaRPr lang="en-US" altLang="ja-JP" dirty="0"/>
              </a:p>
              <a:p>
                <a:r>
                  <a:rPr kumimoji="1" lang="ja-JP" altLang="en-US" b="1" dirty="0">
                    <a:solidFill>
                      <a:schemeClr val="accent6"/>
                    </a:solidFill>
                  </a:rPr>
                  <a:t>行動</a:t>
                </a:r>
                <a14:m>
                  <m:oMath xmlns:m="http://schemas.openxmlformats.org/officeDocument/2006/math">
                    <m:r>
                      <a:rPr kumimoji="1" lang="en-US" altLang="ja-JP" b="1" i="1" smtClean="0">
                        <a:solidFill>
                          <a:schemeClr val="accent6"/>
                        </a:solidFill>
                        <a:latin typeface="Cambria Math" panose="02040503050406030204" pitchFamily="18" charset="0"/>
                      </a:rPr>
                      <m:t>𝒂</m:t>
                    </m:r>
                  </m:oMath>
                </a14:m>
                <a:r>
                  <a:rPr kumimoji="1" lang="ja-JP" altLang="en-US" b="1" dirty="0">
                    <a:solidFill>
                      <a:schemeClr val="accent6"/>
                    </a:solidFill>
                  </a:rPr>
                  <a:t>が決定している</a:t>
                </a:r>
                <a:r>
                  <a:rPr kumimoji="1" lang="ja-JP" altLang="en-US" dirty="0"/>
                  <a:t>ところが異なる</a:t>
                </a:r>
              </a:p>
            </p:txBody>
          </p:sp>
        </mc:Choice>
        <mc:Fallback>
          <p:sp>
            <p:nvSpPr>
              <p:cNvPr id="14" name="テキスト ボックス 13">
                <a:extLst>
                  <a:ext uri="{FF2B5EF4-FFF2-40B4-BE49-F238E27FC236}">
                    <a16:creationId xmlns:a16="http://schemas.microsoft.com/office/drawing/2014/main" id="{82DC1E41-F4BB-469F-8B38-3246B1B828F3}"/>
                  </a:ext>
                </a:extLst>
              </p:cNvPr>
              <p:cNvSpPr txBox="1">
                <a:spLocks noRot="1" noChangeAspect="1" noMove="1" noResize="1" noEditPoints="1" noAdjustHandles="1" noChangeArrowheads="1" noChangeShapeType="1" noTextEdit="1"/>
              </p:cNvSpPr>
              <p:nvPr/>
            </p:nvSpPr>
            <p:spPr>
              <a:xfrm>
                <a:off x="347472" y="4400571"/>
                <a:ext cx="5021759" cy="646331"/>
              </a:xfrm>
              <a:prstGeom prst="rect">
                <a:avLst/>
              </a:prstGeom>
              <a:blipFill>
                <a:blip r:embed="rId6"/>
                <a:stretch>
                  <a:fillRect l="-971" t="-7547" b="-12264"/>
                </a:stretch>
              </a:blipFill>
            </p:spPr>
            <p:txBody>
              <a:bodyPr/>
              <a:lstStyle/>
              <a:p>
                <a:r>
                  <a:rPr lang="ja-JP" altLang="en-US">
                    <a:noFill/>
                  </a:rPr>
                  <a:t> </a:t>
                </a:r>
              </a:p>
            </p:txBody>
          </p:sp>
        </mc:Fallback>
      </mc:AlternateContent>
      <p:pic>
        <p:nvPicPr>
          <p:cNvPr id="1032" name="Picture 8" descr="\begin{align*}&#10;  =\sum_{s',r} p(s',r|s,a)\left\{ r+\gamma v_\pi (s')\right\}&#10;\end{align*}">
            <a:extLst>
              <a:ext uri="{FF2B5EF4-FFF2-40B4-BE49-F238E27FC236}">
                <a16:creationId xmlns:a16="http://schemas.microsoft.com/office/drawing/2014/main" id="{95C0FB17-E006-487B-9CD2-7E6A0C3FD0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33529" y="4023228"/>
            <a:ext cx="4424496" cy="773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829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A6A00E2-D60A-4D98-82F2-38EB55AE23E2}"/>
              </a:ext>
            </a:extLst>
          </p:cNvPr>
          <p:cNvSpPr>
            <a:spLocks noGrp="1"/>
          </p:cNvSpPr>
          <p:nvPr>
            <p:ph type="title"/>
          </p:nvPr>
        </p:nvSpPr>
        <p:spPr/>
        <p:txBody>
          <a:bodyPr>
            <a:normAutofit fontScale="90000"/>
          </a:bodyPr>
          <a:lstStyle/>
          <a:p>
            <a:r>
              <a:rPr kumimoji="1" lang="ja-JP" altLang="en-US" dirty="0"/>
              <a:t>行動価値関数を求めてみよう</a:t>
            </a:r>
          </a:p>
        </p:txBody>
      </p:sp>
      <p:sp>
        <p:nvSpPr>
          <p:cNvPr id="4" name="スライド番号プレースホルダー 3">
            <a:extLst>
              <a:ext uri="{FF2B5EF4-FFF2-40B4-BE49-F238E27FC236}">
                <a16:creationId xmlns:a16="http://schemas.microsoft.com/office/drawing/2014/main" id="{21D92CCD-CA87-4B50-B983-81905FAE8829}"/>
              </a:ext>
            </a:extLst>
          </p:cNvPr>
          <p:cNvSpPr>
            <a:spLocks noGrp="1"/>
          </p:cNvSpPr>
          <p:nvPr>
            <p:ph type="sldNum" sz="quarter" idx="12"/>
          </p:nvPr>
        </p:nvSpPr>
        <p:spPr/>
        <p:txBody>
          <a:bodyPr/>
          <a:lstStyle/>
          <a:p>
            <a:fld id="{B11AD403-313C-9548-90A1-3BB45CD64373}" type="slidenum">
              <a:rPr lang="ja-JP" altLang="en-US" smtClean="0"/>
              <a:pPr/>
              <a:t>33</a:t>
            </a:fld>
            <a:endParaRPr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7D95579-3B18-436E-A0F0-D4CE085EC605}"/>
                  </a:ext>
                </a:extLst>
              </p:cNvPr>
              <p:cNvSpPr txBox="1"/>
              <p:nvPr/>
            </p:nvSpPr>
            <p:spPr>
              <a:xfrm>
                <a:off x="838200" y="972206"/>
                <a:ext cx="9514849" cy="369332"/>
              </a:xfrm>
              <a:prstGeom prst="rect">
                <a:avLst/>
              </a:prstGeom>
              <a:solidFill>
                <a:schemeClr val="accent6">
                  <a:lumMod val="20000"/>
                  <a:lumOff val="80000"/>
                </a:schemeClr>
              </a:solidFill>
            </p:spPr>
            <p:txBody>
              <a:bodyPr wrap="none" rtlCol="0">
                <a:spAutoFit/>
              </a:bodyPr>
              <a:lstStyle/>
              <a:p>
                <a:r>
                  <a:rPr lang="ja-JP" altLang="en-US" b="0" dirty="0"/>
                  <a:t>例：</a:t>
                </a:r>
                <a14:m>
                  <m:oMath xmlns:m="http://schemas.openxmlformats.org/officeDocument/2006/math">
                    <m:r>
                      <a:rPr lang="en-US" altLang="ja-JP" b="0" i="1" smtClean="0">
                        <a:latin typeface="Cambria Math" panose="02040503050406030204" pitchFamily="18" charset="0"/>
                      </a:rPr>
                      <m:t>𝜋</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𝑇</m:t>
                        </m:r>
                      </m:e>
                    </m:d>
                    <m:r>
                      <a:rPr lang="en-US" altLang="ja-JP" b="0" i="1" smtClean="0">
                        <a:latin typeface="Cambria Math" panose="02040503050406030204" pitchFamily="18" charset="0"/>
                      </a:rPr>
                      <m:t>=1, </m:t>
                    </m:r>
                    <m:r>
                      <a:rPr lang="en-US" altLang="ja-JP" b="0" i="1" smtClean="0">
                        <a:latin typeface="Cambria Math" panose="02040503050406030204" pitchFamily="18" charset="0"/>
                      </a:rPr>
                      <m:t>𝜋</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𝐷</m:t>
                        </m:r>
                      </m:e>
                    </m:d>
                    <m:r>
                      <a:rPr lang="en-US" altLang="ja-JP" b="0" i="1" smtClean="0">
                        <a:latin typeface="Cambria Math" panose="02040503050406030204" pitchFamily="18" charset="0"/>
                      </a:rPr>
                      <m:t>=0</m:t>
                    </m:r>
                  </m:oMath>
                </a14:m>
                <a:r>
                  <a:rPr kumimoji="1" lang="ja-JP" altLang="en-US" dirty="0"/>
                  <a:t>の場合．すなわち，「たいあたり」しかしない場合．</a:t>
                </a:r>
                <a14:m>
                  <m:oMath xmlns:m="http://schemas.openxmlformats.org/officeDocument/2006/math">
                    <m:r>
                      <a:rPr kumimoji="1" lang="en-US" altLang="ja-JP" b="0" i="1" smtClean="0">
                        <a:latin typeface="Cambria Math" panose="02040503050406030204" pitchFamily="18" charset="0"/>
                      </a:rPr>
                      <m:t>𝛾</m:t>
                    </m:r>
                    <m:r>
                      <a:rPr kumimoji="1" lang="en-US" altLang="ja-JP" b="0" i="1" smtClean="0">
                        <a:latin typeface="Cambria Math" panose="02040503050406030204" pitchFamily="18" charset="0"/>
                      </a:rPr>
                      <m:t>=1</m:t>
                    </m:r>
                    <m:r>
                      <a:rPr lang="ja-JP" altLang="en-US" i="1">
                        <a:latin typeface="Cambria Math" panose="02040503050406030204" pitchFamily="18" charset="0"/>
                      </a:rPr>
                      <m:t>として</m:t>
                    </m:r>
                  </m:oMath>
                </a14:m>
                <a:r>
                  <a:rPr kumimoji="1" lang="ja-JP" altLang="en-US" dirty="0"/>
                  <a:t>割引なし．</a:t>
                </a:r>
              </a:p>
            </p:txBody>
          </p:sp>
        </mc:Choice>
        <mc:Fallback xmlns="">
          <p:sp>
            <p:nvSpPr>
              <p:cNvPr id="5" name="テキスト ボックス 4">
                <a:extLst>
                  <a:ext uri="{FF2B5EF4-FFF2-40B4-BE49-F238E27FC236}">
                    <a16:creationId xmlns:a16="http://schemas.microsoft.com/office/drawing/2014/main" id="{77D95579-3B18-436E-A0F0-D4CE085EC605}"/>
                  </a:ext>
                </a:extLst>
              </p:cNvPr>
              <p:cNvSpPr txBox="1">
                <a:spLocks noRot="1" noChangeAspect="1" noMove="1" noResize="1" noEditPoints="1" noAdjustHandles="1" noChangeArrowheads="1" noChangeShapeType="1" noTextEdit="1"/>
              </p:cNvSpPr>
              <p:nvPr/>
            </p:nvSpPr>
            <p:spPr>
              <a:xfrm>
                <a:off x="838200" y="972206"/>
                <a:ext cx="9514849" cy="369332"/>
              </a:xfrm>
              <a:prstGeom prst="rect">
                <a:avLst/>
              </a:prstGeom>
              <a:blipFill>
                <a:blip r:embed="rId2"/>
                <a:stretch>
                  <a:fillRect l="-577" t="-11475" b="-213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0B1C139-F65B-4DCA-AE9A-F6F6A8FC400D}"/>
                  </a:ext>
                </a:extLst>
              </p:cNvPr>
              <p:cNvSpPr txBox="1"/>
              <p:nvPr/>
            </p:nvSpPr>
            <p:spPr>
              <a:xfrm>
                <a:off x="4772764" y="1735102"/>
                <a:ext cx="6348661" cy="646331"/>
              </a:xfrm>
              <a:prstGeom prst="rect">
                <a:avLst/>
              </a:prstGeom>
              <a:noFill/>
            </p:spPr>
            <p:txBody>
              <a:bodyPr wrap="none" rtlCol="0">
                <a:spAutoFit/>
              </a:bodyPr>
              <a:lstStyle/>
              <a:p>
                <a:r>
                  <a:rPr kumimoji="1" lang="ja-JP" altLang="en-US" b="0" dirty="0"/>
                  <a:t>例えば</a:t>
                </a:r>
                <a14:m>
                  <m:oMath xmlns:m="http://schemas.openxmlformats.org/officeDocument/2006/math">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=16</m:t>
                    </m:r>
                  </m:oMath>
                </a14:m>
                <a:r>
                  <a:rPr kumimoji="1" lang="ja-JP" altLang="en-US" dirty="0"/>
                  <a:t>に対して</a:t>
                </a:r>
                <a14:m>
                  <m:oMath xmlns:m="http://schemas.openxmlformats.org/officeDocument/2006/math">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𝑇</m:t>
                    </m:r>
                  </m:oMath>
                </a14:m>
                <a:r>
                  <a:rPr kumimoji="1" lang="ja-JP" altLang="en-US" dirty="0"/>
                  <a:t>を行う行動価値関数</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𝑞</m:t>
                        </m:r>
                      </m:e>
                      <m:sub>
                        <m:r>
                          <a:rPr kumimoji="1" lang="en-US" altLang="ja-JP" b="0" i="1" smtClean="0">
                            <a:latin typeface="Cambria Math" panose="02040503050406030204" pitchFamily="18" charset="0"/>
                          </a:rPr>
                          <m:t>𝑇</m:t>
                        </m:r>
                      </m:sub>
                    </m:sSub>
                    <m:r>
                      <a:rPr kumimoji="1" lang="en-US" altLang="ja-JP" b="0" i="1" smtClean="0">
                        <a:latin typeface="Cambria Math" panose="02040503050406030204" pitchFamily="18" charset="0"/>
                      </a:rPr>
                      <m:t>(16,</m:t>
                    </m:r>
                    <m:r>
                      <a:rPr kumimoji="1" lang="en-US" altLang="ja-JP" b="0" i="1" smtClean="0">
                        <a:latin typeface="Cambria Math" panose="02040503050406030204" pitchFamily="18" charset="0"/>
                      </a:rPr>
                      <m:t>𝑇</m:t>
                    </m:r>
                    <m:r>
                      <a:rPr kumimoji="1" lang="en-US" altLang="ja-JP" b="0" i="1" smtClean="0">
                        <a:latin typeface="Cambria Math" panose="02040503050406030204" pitchFamily="18" charset="0"/>
                      </a:rPr>
                      <m:t>)</m:t>
                    </m:r>
                  </m:oMath>
                </a14:m>
                <a:r>
                  <a:rPr kumimoji="1" lang="ja-JP" altLang="en-US" dirty="0"/>
                  <a:t>は，</a:t>
                </a:r>
                <a:endParaRPr kumimoji="1" lang="en-US" altLang="ja-JP" dirty="0"/>
              </a:p>
              <a:p>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𝑇</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11</m:t>
                        </m:r>
                      </m:e>
                    </m:d>
                    <m:r>
                      <a:rPr kumimoji="1" lang="en-US" altLang="ja-JP" b="0" i="1" smtClean="0">
                        <a:latin typeface="Cambria Math" panose="02040503050406030204" pitchFamily="18" charset="0"/>
                      </a:rPr>
                      <m:t>=8 </m:t>
                    </m:r>
                  </m:oMath>
                </a14:m>
                <a:r>
                  <a:rPr kumimoji="1" lang="ja-JP" altLang="en-US" dirty="0"/>
                  <a:t>であることを用いて，</a:t>
                </a:r>
              </a:p>
            </p:txBody>
          </p:sp>
        </mc:Choice>
        <mc:Fallback xmlns="">
          <p:sp>
            <p:nvSpPr>
              <p:cNvPr id="27" name="テキスト ボックス 26">
                <a:extLst>
                  <a:ext uri="{FF2B5EF4-FFF2-40B4-BE49-F238E27FC236}">
                    <a16:creationId xmlns:a16="http://schemas.microsoft.com/office/drawing/2014/main" id="{10B1C139-F65B-4DCA-AE9A-F6F6A8FC400D}"/>
                  </a:ext>
                </a:extLst>
              </p:cNvPr>
              <p:cNvSpPr txBox="1">
                <a:spLocks noRot="1" noChangeAspect="1" noMove="1" noResize="1" noEditPoints="1" noAdjustHandles="1" noChangeArrowheads="1" noChangeShapeType="1" noTextEdit="1"/>
              </p:cNvSpPr>
              <p:nvPr/>
            </p:nvSpPr>
            <p:spPr>
              <a:xfrm>
                <a:off x="4772764" y="1735102"/>
                <a:ext cx="6348661" cy="646331"/>
              </a:xfrm>
              <a:prstGeom prst="rect">
                <a:avLst/>
              </a:prstGeom>
              <a:blipFill>
                <a:blip r:embed="rId3"/>
                <a:stretch>
                  <a:fillRect l="-865" t="-7547" b="-122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8EBB899F-D34E-4470-8CFF-4801E9ECAC31}"/>
                  </a:ext>
                </a:extLst>
              </p:cNvPr>
              <p:cNvSpPr/>
              <p:nvPr/>
            </p:nvSpPr>
            <p:spPr>
              <a:xfrm>
                <a:off x="4984844" y="2592670"/>
                <a:ext cx="3781548"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𝑞</m:t>
                          </m:r>
                        </m:e>
                        <m:sub>
                          <m:r>
                            <a:rPr lang="en-US" altLang="ja-JP" b="0" i="1" smtClean="0">
                              <a:latin typeface="Cambria Math" panose="02040503050406030204" pitchFamily="18" charset="0"/>
                            </a:rPr>
                            <m:t>𝑇</m:t>
                          </m:r>
                        </m:sub>
                      </m:sSub>
                      <m:d>
                        <m:dPr>
                          <m:ctrlPr>
                            <a:rPr lang="en-US" altLang="ja-JP" i="1">
                              <a:latin typeface="Cambria Math" panose="02040503050406030204" pitchFamily="18" charset="0"/>
                            </a:rPr>
                          </m:ctrlPr>
                        </m:dPr>
                        <m:e>
                          <m:r>
                            <a:rPr lang="en-US" altLang="ja-JP" b="0" i="1" smtClean="0">
                              <a:latin typeface="Cambria Math" panose="02040503050406030204" pitchFamily="18" charset="0"/>
                            </a:rPr>
                            <m:t>16</m:t>
                          </m:r>
                          <m:r>
                            <a:rPr lang="en-US" altLang="ja-JP" i="1">
                              <a:latin typeface="Cambria Math" panose="02040503050406030204" pitchFamily="18" charset="0"/>
                            </a:rPr>
                            <m:t>,</m:t>
                          </m:r>
                          <m:r>
                            <a:rPr lang="en-US" altLang="ja-JP" b="0" i="1" smtClean="0">
                              <a:latin typeface="Cambria Math" panose="02040503050406030204" pitchFamily="18" charset="0"/>
                            </a:rPr>
                            <m:t>𝑇</m:t>
                          </m:r>
                        </m:e>
                      </m:d>
                      <m:r>
                        <a:rPr lang="en-US" altLang="ja-JP" b="0" i="1" smtClean="0">
                          <a:latin typeface="Cambria Math" panose="02040503050406030204" pitchFamily="18" charset="0"/>
                        </a:rPr>
                        <m:t>=1×</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𝑣</m:t>
                              </m:r>
                            </m:e>
                            <m:sub>
                              <m:r>
                                <a:rPr lang="en-US" altLang="ja-JP" b="0" i="1" smtClean="0">
                                  <a:latin typeface="Cambria Math" panose="02040503050406030204" pitchFamily="18" charset="0"/>
                                </a:rPr>
                                <m:t>𝑇</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11</m:t>
                              </m:r>
                            </m:e>
                          </m:d>
                        </m:e>
                      </m:d>
                      <m:r>
                        <a:rPr lang="en-US" altLang="ja-JP" b="0" i="1" smtClean="0">
                          <a:latin typeface="Cambria Math" panose="02040503050406030204" pitchFamily="18" charset="0"/>
                        </a:rPr>
                        <m:t>=7</m:t>
                      </m:r>
                    </m:oMath>
                  </m:oMathPara>
                </a14:m>
                <a:endParaRPr lang="en-US" altLang="ja-JP" b="0" dirty="0"/>
              </a:p>
            </p:txBody>
          </p:sp>
        </mc:Choice>
        <mc:Fallback xmlns="">
          <p:sp>
            <p:nvSpPr>
              <p:cNvPr id="28" name="正方形/長方形 27">
                <a:extLst>
                  <a:ext uri="{FF2B5EF4-FFF2-40B4-BE49-F238E27FC236}">
                    <a16:creationId xmlns:a16="http://schemas.microsoft.com/office/drawing/2014/main" id="{8EBB899F-D34E-4470-8CFF-4801E9ECAC31}"/>
                  </a:ext>
                </a:extLst>
              </p:cNvPr>
              <p:cNvSpPr>
                <a:spLocks noRot="1" noChangeAspect="1" noMove="1" noResize="1" noEditPoints="1" noAdjustHandles="1" noChangeArrowheads="1" noChangeShapeType="1" noTextEdit="1"/>
              </p:cNvSpPr>
              <p:nvPr/>
            </p:nvSpPr>
            <p:spPr>
              <a:xfrm>
                <a:off x="4984844" y="2592670"/>
                <a:ext cx="3781548" cy="404983"/>
              </a:xfrm>
              <a:prstGeom prst="rect">
                <a:avLst/>
              </a:prstGeom>
              <a:blipFill>
                <a:blip r:embed="rId4"/>
                <a:stretch>
                  <a:fillRect b="-2985"/>
                </a:stretch>
              </a:blipFill>
            </p:spPr>
            <p:txBody>
              <a:bodyPr/>
              <a:lstStyle/>
              <a:p>
                <a:r>
                  <a:rPr lang="ja-JP" altLang="en-US">
                    <a:noFill/>
                  </a:rPr>
                  <a:t> </a:t>
                </a:r>
              </a:p>
            </p:txBody>
          </p:sp>
        </mc:Fallback>
      </mc:AlternateContent>
      <p:sp>
        <p:nvSpPr>
          <p:cNvPr id="102" name="テキスト ボックス 101">
            <a:extLst>
              <a:ext uri="{FF2B5EF4-FFF2-40B4-BE49-F238E27FC236}">
                <a16:creationId xmlns:a16="http://schemas.microsoft.com/office/drawing/2014/main" id="{A2E2223C-B9B0-4228-A0FB-A01C3E730C34}"/>
              </a:ext>
            </a:extLst>
          </p:cNvPr>
          <p:cNvSpPr txBox="1"/>
          <p:nvPr/>
        </p:nvSpPr>
        <p:spPr>
          <a:xfrm>
            <a:off x="1618895" y="2334570"/>
            <a:ext cx="761747" cy="369332"/>
          </a:xfrm>
          <a:prstGeom prst="rect">
            <a:avLst/>
          </a:prstGeom>
          <a:noFill/>
        </p:spPr>
        <p:txBody>
          <a:bodyPr wrap="none" rtlCol="0">
            <a:spAutoFit/>
          </a:bodyPr>
          <a:lstStyle/>
          <a:p>
            <a:r>
              <a:rPr lang="ja-JP" altLang="en-US" dirty="0">
                <a:latin typeface="PKMN Regular" panose="02000600000000000000" pitchFamily="2" charset="-128"/>
                <a:ea typeface="PKMN Regular" panose="02000600000000000000" pitchFamily="2" charset="-128"/>
                <a:cs typeface="PKMN Regular" panose="02000600000000000000" pitchFamily="2" charset="-128"/>
              </a:rPr>
              <a:t>１６</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03" name="円/楕円 4">
            <a:extLst>
              <a:ext uri="{FF2B5EF4-FFF2-40B4-BE49-F238E27FC236}">
                <a16:creationId xmlns:a16="http://schemas.microsoft.com/office/drawing/2014/main" id="{B56A730B-1ADB-40E6-81FC-50CE8B1425DF}"/>
              </a:ext>
            </a:extLst>
          </p:cNvPr>
          <p:cNvSpPr/>
          <p:nvPr/>
        </p:nvSpPr>
        <p:spPr>
          <a:xfrm>
            <a:off x="3062161" y="2174828"/>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04" name="円/楕円 5">
            <a:extLst>
              <a:ext uri="{FF2B5EF4-FFF2-40B4-BE49-F238E27FC236}">
                <a16:creationId xmlns:a16="http://schemas.microsoft.com/office/drawing/2014/main" id="{62E49E4A-B642-4105-8E09-1C9371980CF2}"/>
              </a:ext>
            </a:extLst>
          </p:cNvPr>
          <p:cNvSpPr/>
          <p:nvPr/>
        </p:nvSpPr>
        <p:spPr>
          <a:xfrm>
            <a:off x="3065986" y="5154274"/>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05" name="円/楕円 8">
            <a:extLst>
              <a:ext uri="{FF2B5EF4-FFF2-40B4-BE49-F238E27FC236}">
                <a16:creationId xmlns:a16="http://schemas.microsoft.com/office/drawing/2014/main" id="{01730923-731E-4D55-BB36-27E356CF686E}"/>
              </a:ext>
            </a:extLst>
          </p:cNvPr>
          <p:cNvSpPr/>
          <p:nvPr/>
        </p:nvSpPr>
        <p:spPr>
          <a:xfrm>
            <a:off x="3291538" y="3890103"/>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06" name="Picture 2" descr="コイキング">
            <a:extLst>
              <a:ext uri="{FF2B5EF4-FFF2-40B4-BE49-F238E27FC236}">
                <a16:creationId xmlns:a16="http://schemas.microsoft.com/office/drawing/2014/main" id="{688FBCCB-3BB7-4355-88C7-FE3DD9B1B8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395" y="2181291"/>
            <a:ext cx="650081" cy="650081"/>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ピカチュウ">
            <a:extLst>
              <a:ext uri="{FF2B5EF4-FFF2-40B4-BE49-F238E27FC236}">
                <a16:creationId xmlns:a16="http://schemas.microsoft.com/office/drawing/2014/main" id="{A0DD72A3-0D68-407E-A270-81B66C6FF5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057" y="3591900"/>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108" name="四角形: 角を丸くする 107">
            <a:extLst>
              <a:ext uri="{FF2B5EF4-FFF2-40B4-BE49-F238E27FC236}">
                <a16:creationId xmlns:a16="http://schemas.microsoft.com/office/drawing/2014/main" id="{45CAC313-5A29-4450-9CE0-1AC352099E1A}"/>
              </a:ext>
            </a:extLst>
          </p:cNvPr>
          <p:cNvSpPr/>
          <p:nvPr/>
        </p:nvSpPr>
        <p:spPr>
          <a:xfrm>
            <a:off x="823139" y="3832293"/>
            <a:ext cx="1716197" cy="373787"/>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latin typeface="PKMN Regular" panose="02000600000000000000" pitchFamily="2" charset="-128"/>
                <a:ea typeface="PKMN Regular" panose="02000600000000000000" pitchFamily="2" charset="-128"/>
                <a:cs typeface="PKMN Regular" panose="02000600000000000000" pitchFamily="2" charset="-128"/>
              </a:rPr>
              <a:t>ピカチュウの　</a:t>
            </a: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たいあたり！</a:t>
            </a:r>
          </a:p>
        </p:txBody>
      </p:sp>
      <p:cxnSp>
        <p:nvCxnSpPr>
          <p:cNvPr id="109" name="直線矢印コネクタ 108">
            <a:extLst>
              <a:ext uri="{FF2B5EF4-FFF2-40B4-BE49-F238E27FC236}">
                <a16:creationId xmlns:a16="http://schemas.microsoft.com/office/drawing/2014/main" id="{C83AE12A-0EE1-4EBB-AED8-1162F3741B12}"/>
              </a:ext>
            </a:extLst>
          </p:cNvPr>
          <p:cNvCxnSpPr>
            <a:stCxn id="103" idx="4"/>
            <a:endCxn id="105" idx="0"/>
          </p:cNvCxnSpPr>
          <p:nvPr/>
        </p:nvCxnSpPr>
        <p:spPr>
          <a:xfrm>
            <a:off x="3427921" y="2906348"/>
            <a:ext cx="3825" cy="983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DC48808E-43A1-456E-9A7B-B93BAD8D356F}"/>
              </a:ext>
            </a:extLst>
          </p:cNvPr>
          <p:cNvCxnSpPr>
            <a:stCxn id="105" idx="4"/>
            <a:endCxn id="104" idx="0"/>
          </p:cNvCxnSpPr>
          <p:nvPr/>
        </p:nvCxnSpPr>
        <p:spPr>
          <a:xfrm>
            <a:off x="3431746" y="4170519"/>
            <a:ext cx="0" cy="983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テキスト ボックス 110">
            <a:extLst>
              <a:ext uri="{FF2B5EF4-FFF2-40B4-BE49-F238E27FC236}">
                <a16:creationId xmlns:a16="http://schemas.microsoft.com/office/drawing/2014/main" id="{9EEF662C-BEEB-4642-BF18-909CDE01B847}"/>
              </a:ext>
            </a:extLst>
          </p:cNvPr>
          <p:cNvSpPr txBox="1"/>
          <p:nvPr/>
        </p:nvSpPr>
        <p:spPr>
          <a:xfrm>
            <a:off x="1728957" y="4466779"/>
            <a:ext cx="1345240" cy="523220"/>
          </a:xfrm>
          <a:prstGeom prst="rect">
            <a:avLst/>
          </a:prstGeom>
          <a:noFill/>
        </p:spPr>
        <p:txBody>
          <a:bodyPr wrap="none" rtlCol="0">
            <a:spAutoFit/>
          </a:bodyPr>
          <a:lstStyle/>
          <a:p>
            <a:r>
              <a:rPr kumimoji="1" lang="en-US" altLang="ja-JP" sz="1400" dirty="0"/>
              <a:t>100%</a:t>
            </a:r>
            <a:r>
              <a:rPr kumimoji="1" lang="ja-JP" altLang="en-US" sz="1400" dirty="0"/>
              <a:t>の確率で</a:t>
            </a:r>
            <a:endParaRPr kumimoji="1" lang="en-US" altLang="ja-JP" sz="1400" dirty="0"/>
          </a:p>
          <a:p>
            <a:r>
              <a:rPr lang="en-US" altLang="ja-JP" sz="1400" dirty="0"/>
              <a:t>5</a:t>
            </a:r>
            <a:r>
              <a:rPr lang="ja-JP" altLang="en-US" sz="1400" dirty="0"/>
              <a:t>ダメージ</a:t>
            </a:r>
            <a:endParaRPr kumimoji="1" lang="ja-JP" altLang="en-US" sz="1400" dirty="0"/>
          </a:p>
        </p:txBody>
      </p:sp>
      <p:pic>
        <p:nvPicPr>
          <p:cNvPr id="112" name="Picture 2" descr="コイキング">
            <a:extLst>
              <a:ext uri="{FF2B5EF4-FFF2-40B4-BE49-F238E27FC236}">
                <a16:creationId xmlns:a16="http://schemas.microsoft.com/office/drawing/2014/main" id="{E42CF728-6200-4678-AD61-0EB5FCBD81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558" y="5207001"/>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113" name="正方形/長方形 112">
            <a:extLst>
              <a:ext uri="{FF2B5EF4-FFF2-40B4-BE49-F238E27FC236}">
                <a16:creationId xmlns:a16="http://schemas.microsoft.com/office/drawing/2014/main" id="{5CA2546A-2924-48C6-9BE3-C0B5235F4DC8}"/>
              </a:ext>
            </a:extLst>
          </p:cNvPr>
          <p:cNvSpPr/>
          <p:nvPr/>
        </p:nvSpPr>
        <p:spPr>
          <a:xfrm>
            <a:off x="1562444" y="2352720"/>
            <a:ext cx="685456"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14" name="テキスト ボックス 113">
            <a:extLst>
              <a:ext uri="{FF2B5EF4-FFF2-40B4-BE49-F238E27FC236}">
                <a16:creationId xmlns:a16="http://schemas.microsoft.com/office/drawing/2014/main" id="{43845863-75BA-44C6-8AA0-2CB1CF91E2C6}"/>
              </a:ext>
            </a:extLst>
          </p:cNvPr>
          <p:cNvSpPr txBox="1"/>
          <p:nvPr/>
        </p:nvSpPr>
        <p:spPr>
          <a:xfrm>
            <a:off x="1141413" y="2173765"/>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15" name="テキスト ボックス 114">
            <a:extLst>
              <a:ext uri="{FF2B5EF4-FFF2-40B4-BE49-F238E27FC236}">
                <a16:creationId xmlns:a16="http://schemas.microsoft.com/office/drawing/2014/main" id="{D0F2D8AF-4C62-4DDD-A814-5130FF21CFE2}"/>
              </a:ext>
            </a:extLst>
          </p:cNvPr>
          <p:cNvSpPr txBox="1"/>
          <p:nvPr/>
        </p:nvSpPr>
        <p:spPr>
          <a:xfrm>
            <a:off x="1630121" y="5478552"/>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1</a:t>
            </a:r>
            <a:r>
              <a:rPr lang="ja-JP" altLang="en-US" dirty="0">
                <a:latin typeface="PKMN Regular" panose="02000600000000000000" pitchFamily="2" charset="-128"/>
                <a:ea typeface="PKMN Regular" panose="02000600000000000000" pitchFamily="2" charset="-128"/>
                <a:cs typeface="PKMN Regular" panose="02000600000000000000" pitchFamily="2" charset="-128"/>
              </a:rPr>
              <a:t>１</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16" name="テキスト ボックス 115">
            <a:extLst>
              <a:ext uri="{FF2B5EF4-FFF2-40B4-BE49-F238E27FC236}">
                <a16:creationId xmlns:a16="http://schemas.microsoft.com/office/drawing/2014/main" id="{6EE1960A-187B-47D5-AE37-9BE74F0CABFA}"/>
              </a:ext>
            </a:extLst>
          </p:cNvPr>
          <p:cNvSpPr txBox="1"/>
          <p:nvPr/>
        </p:nvSpPr>
        <p:spPr>
          <a:xfrm>
            <a:off x="1152639" y="5317747"/>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17" name="正方形/長方形 116">
            <a:extLst>
              <a:ext uri="{FF2B5EF4-FFF2-40B4-BE49-F238E27FC236}">
                <a16:creationId xmlns:a16="http://schemas.microsoft.com/office/drawing/2014/main" id="{85B68231-7375-4124-93D2-C5BBB46A3189}"/>
              </a:ext>
            </a:extLst>
          </p:cNvPr>
          <p:cNvSpPr/>
          <p:nvPr/>
        </p:nvSpPr>
        <p:spPr>
          <a:xfrm>
            <a:off x="1573671" y="5496702"/>
            <a:ext cx="490874"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86BD46F3-8611-47E3-8831-E59FAF69AC35}"/>
              </a:ext>
            </a:extLst>
          </p:cNvPr>
          <p:cNvSpPr/>
          <p:nvPr/>
        </p:nvSpPr>
        <p:spPr>
          <a:xfrm>
            <a:off x="1573670" y="5496702"/>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D3B288F8-771F-4C11-BC3C-494E9F188C6D}"/>
              </a:ext>
            </a:extLst>
          </p:cNvPr>
          <p:cNvSpPr/>
          <p:nvPr/>
        </p:nvSpPr>
        <p:spPr>
          <a:xfrm>
            <a:off x="1562444" y="2352720"/>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2AA58C7C-2B20-41D4-BEAE-BB360B08E5EC}"/>
                  </a:ext>
                </a:extLst>
              </p:cNvPr>
              <p:cNvSpPr txBox="1"/>
              <p:nvPr/>
            </p:nvSpPr>
            <p:spPr>
              <a:xfrm>
                <a:off x="1916627" y="4984821"/>
                <a:ext cx="79175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solidFill>
                            <a:srgbClr val="FF0000"/>
                          </a:solidFill>
                          <a:latin typeface="Cambria Math" panose="02040503050406030204" pitchFamily="18" charset="0"/>
                        </a:rPr>
                        <m:t>𝑟</m:t>
                      </m:r>
                      <m:r>
                        <a:rPr kumimoji="1" lang="en-US" altLang="ja-JP" sz="1400" b="0" i="1"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120" name="テキスト ボックス 119">
                <a:extLst>
                  <a:ext uri="{FF2B5EF4-FFF2-40B4-BE49-F238E27FC236}">
                    <a16:creationId xmlns:a16="http://schemas.microsoft.com/office/drawing/2014/main" id="{2AA58C7C-2B20-41D4-BEAE-BB360B08E5EC}"/>
                  </a:ext>
                </a:extLst>
              </p:cNvPr>
              <p:cNvSpPr txBox="1">
                <a:spLocks noRot="1" noChangeAspect="1" noMove="1" noResize="1" noEditPoints="1" noAdjustHandles="1" noChangeArrowheads="1" noChangeShapeType="1" noTextEdit="1"/>
              </p:cNvSpPr>
              <p:nvPr/>
            </p:nvSpPr>
            <p:spPr>
              <a:xfrm>
                <a:off x="1916627" y="4984821"/>
                <a:ext cx="791755" cy="307777"/>
              </a:xfrm>
              <a:prstGeom prst="rect">
                <a:avLst/>
              </a:prstGeom>
              <a:blipFill>
                <a:blip r:embed="rId7"/>
                <a:stretch>
                  <a:fillRect/>
                </a:stretch>
              </a:blipFill>
            </p:spPr>
            <p:txBody>
              <a:bodyPr/>
              <a:lstStyle/>
              <a:p>
                <a:r>
                  <a:rPr lang="ja-JP" altLang="en-US">
                    <a:noFill/>
                  </a:rPr>
                  <a:t> </a:t>
                </a:r>
              </a:p>
            </p:txBody>
          </p:sp>
        </mc:Fallback>
      </mc:AlternateContent>
      <p:sp>
        <p:nvSpPr>
          <p:cNvPr id="121" name="テキスト ボックス 120">
            <a:extLst>
              <a:ext uri="{FF2B5EF4-FFF2-40B4-BE49-F238E27FC236}">
                <a16:creationId xmlns:a16="http://schemas.microsoft.com/office/drawing/2014/main" id="{CD06C568-51B1-4A17-8FC8-AADC005DCA01}"/>
              </a:ext>
            </a:extLst>
          </p:cNvPr>
          <p:cNvSpPr txBox="1"/>
          <p:nvPr/>
        </p:nvSpPr>
        <p:spPr>
          <a:xfrm>
            <a:off x="2469966" y="3121223"/>
            <a:ext cx="1915909" cy="307777"/>
          </a:xfrm>
          <a:prstGeom prst="rect">
            <a:avLst/>
          </a:prstGeom>
          <a:solidFill>
            <a:schemeClr val="bg1"/>
          </a:solidFill>
        </p:spPr>
        <p:txBody>
          <a:bodyPr wrap="none" rtlCol="0">
            <a:spAutoFit/>
          </a:bodyPr>
          <a:lstStyle/>
          <a:p>
            <a:r>
              <a:rPr lang="ja-JP" altLang="en-US" sz="1400" b="0" dirty="0" err="1">
                <a:solidFill>
                  <a:srgbClr val="FF0000"/>
                </a:solidFill>
              </a:rPr>
              <a:t>たい</a:t>
            </a:r>
            <a:r>
              <a:rPr lang="ja-JP" altLang="en-US" sz="1400" b="0" dirty="0">
                <a:solidFill>
                  <a:srgbClr val="FF0000"/>
                </a:solidFill>
              </a:rPr>
              <a:t>あたりを選択した</a:t>
            </a:r>
            <a:endParaRPr kumimoji="1" lang="en-US" altLang="ja-JP" sz="1400" b="0" dirty="0">
              <a:solidFill>
                <a:srgbClr val="FF0000"/>
              </a:solidFill>
            </a:endParaRPr>
          </a:p>
        </p:txBody>
      </p:sp>
      <p:sp>
        <p:nvSpPr>
          <p:cNvPr id="122" name="テキスト ボックス 121">
            <a:extLst>
              <a:ext uri="{FF2B5EF4-FFF2-40B4-BE49-F238E27FC236}">
                <a16:creationId xmlns:a16="http://schemas.microsoft.com/office/drawing/2014/main" id="{65F3C381-1903-4AED-8508-1EF7E1A46BAA}"/>
              </a:ext>
            </a:extLst>
          </p:cNvPr>
          <p:cNvSpPr txBox="1"/>
          <p:nvPr/>
        </p:nvSpPr>
        <p:spPr>
          <a:xfrm>
            <a:off x="4772764" y="3136288"/>
            <a:ext cx="6197530" cy="646331"/>
          </a:xfrm>
          <a:prstGeom prst="rect">
            <a:avLst/>
          </a:prstGeom>
          <a:noFill/>
        </p:spPr>
        <p:txBody>
          <a:bodyPr wrap="none" rtlCol="0">
            <a:spAutoFit/>
          </a:bodyPr>
          <a:lstStyle/>
          <a:p>
            <a:r>
              <a:rPr kumimoji="1" lang="ja-JP" altLang="en-US" dirty="0"/>
              <a:t>と求められる．</a:t>
            </a:r>
            <a:endParaRPr kumimoji="1" lang="en-US" altLang="ja-JP" dirty="0"/>
          </a:p>
          <a:p>
            <a:r>
              <a:rPr kumimoji="1" lang="ja-JP" altLang="en-US" dirty="0"/>
              <a:t>他の場合についても同様に求めると以下の表のようになる．</a:t>
            </a:r>
          </a:p>
        </p:txBody>
      </p:sp>
      <mc:AlternateContent xmlns:mc="http://schemas.openxmlformats.org/markup-compatibility/2006" xmlns:a14="http://schemas.microsoft.com/office/drawing/2010/main">
        <mc:Choice Requires="a14">
          <p:graphicFrame>
            <p:nvGraphicFramePr>
              <p:cNvPr id="123" name="表 122">
                <a:extLst>
                  <a:ext uri="{FF2B5EF4-FFF2-40B4-BE49-F238E27FC236}">
                    <a16:creationId xmlns:a16="http://schemas.microsoft.com/office/drawing/2014/main" id="{6BBC824B-2DFB-471A-A88E-3CCE7EC65E31}"/>
                  </a:ext>
                </a:extLst>
              </p:cNvPr>
              <p:cNvGraphicFramePr>
                <a:graphicFrameLocks noGrp="1"/>
              </p:cNvGraphicFramePr>
              <p:nvPr>
                <p:extLst>
                  <p:ext uri="{D42A27DB-BD31-4B8C-83A1-F6EECF244321}">
                    <p14:modId xmlns:p14="http://schemas.microsoft.com/office/powerpoint/2010/main" val="3753713210"/>
                  </p:ext>
                </p:extLst>
              </p:nvPr>
            </p:nvGraphicFramePr>
            <p:xfrm>
              <a:off x="6417623" y="3916941"/>
              <a:ext cx="1910038" cy="2595880"/>
            </p:xfrm>
            <a:graphic>
              <a:graphicData uri="http://schemas.openxmlformats.org/drawingml/2006/table">
                <a:tbl>
                  <a:tblPr firstRow="1" bandRow="1">
                    <a:tableStyleId>{93296810-A885-4BE3-A3E7-6D5BEEA58F35}</a:tableStyleId>
                  </a:tblPr>
                  <a:tblGrid>
                    <a:gridCol w="955019">
                      <a:extLst>
                        <a:ext uri="{9D8B030D-6E8A-4147-A177-3AD203B41FA5}">
                          <a16:colId xmlns:a16="http://schemas.microsoft.com/office/drawing/2014/main" val="2144821809"/>
                        </a:ext>
                      </a:extLst>
                    </a:gridCol>
                    <a:gridCol w="955019">
                      <a:extLst>
                        <a:ext uri="{9D8B030D-6E8A-4147-A177-3AD203B41FA5}">
                          <a16:colId xmlns:a16="http://schemas.microsoft.com/office/drawing/2014/main" val="3057492415"/>
                        </a:ext>
                      </a:extLst>
                    </a:gridCol>
                  </a:tblGrid>
                  <a:tr h="370840">
                    <a:tc>
                      <a:txBody>
                        <a:bodyPr/>
                        <a:lstStyle/>
                        <a:p>
                          <a:pPr/>
                          <a14:m>
                            <m:oMathPara xmlns:m="http://schemas.openxmlformats.org/officeDocument/2006/math">
                              <m:oMathParaPr>
                                <m:jc m:val="centerGroup"/>
                              </m:oMathParaPr>
                              <m:oMath xmlns:m="http://schemas.openxmlformats.org/officeDocument/2006/math">
                                <m:r>
                                  <a:rPr kumimoji="1" lang="en-US" altLang="ja-JP" smtClean="0">
                                    <a:latin typeface="Cambria Math" panose="02040503050406030204" pitchFamily="18" charset="0"/>
                                  </a:rPr>
                                  <m:t>𝒔</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1" i="1" smtClean="0">
                                        <a:latin typeface="Cambria Math" panose="02040503050406030204" pitchFamily="18" charset="0"/>
                                      </a:rPr>
                                      <m:t>𝒒</m:t>
                                    </m:r>
                                  </m:e>
                                  <m:sub>
                                    <m:r>
                                      <a:rPr kumimoji="1" lang="en-US" altLang="ja-JP" smtClean="0">
                                        <a:latin typeface="Cambria Math" panose="02040503050406030204" pitchFamily="18" charset="0"/>
                                      </a:rPr>
                                      <m:t>𝑻</m:t>
                                    </m:r>
                                  </m:sub>
                                </m:sSub>
                                <m:r>
                                  <a:rPr kumimoji="1" lang="en-US" altLang="ja-JP" smtClean="0">
                                    <a:latin typeface="Cambria Math" panose="02040503050406030204" pitchFamily="18" charset="0"/>
                                  </a:rPr>
                                  <m:t>(</m:t>
                                </m:r>
                                <m:r>
                                  <a:rPr kumimoji="1" lang="en-US" altLang="ja-JP" smtClean="0">
                                    <a:latin typeface="Cambria Math" panose="02040503050406030204" pitchFamily="18" charset="0"/>
                                  </a:rPr>
                                  <m:t>𝒔</m:t>
                                </m:r>
                                <m:r>
                                  <a:rPr kumimoji="1" lang="en-US" altLang="ja-JP" b="1" i="0" smtClean="0">
                                    <a:latin typeface="Cambria Math" panose="02040503050406030204" pitchFamily="18" charset="0"/>
                                  </a:rPr>
                                  <m:t>,</m:t>
                                </m:r>
                                <m:r>
                                  <a:rPr kumimoji="1" lang="en-US" altLang="ja-JP" b="1" i="1" smtClean="0">
                                    <a:latin typeface="Cambria Math" panose="02040503050406030204" pitchFamily="18" charset="0"/>
                                  </a:rPr>
                                  <m:t>𝑻</m:t>
                                </m:r>
                                <m:r>
                                  <a:rPr kumimoji="1" lang="en-US" altLang="ja-JP" smtClean="0">
                                    <a:latin typeface="Cambria Math" panose="02040503050406030204" pitchFamily="18" charset="0"/>
                                  </a:rPr>
                                  <m:t>)</m:t>
                                </m:r>
                              </m:oMath>
                            </m:oMathPara>
                          </a14:m>
                          <a:endParaRPr kumimoji="1" lang="ja-JP" altLang="en-US" dirty="0"/>
                        </a:p>
                      </a:txBody>
                      <a:tcPr/>
                    </a:tc>
                    <a:extLst>
                      <a:ext uri="{0D108BD9-81ED-4DB2-BD59-A6C34878D82A}">
                        <a16:rowId xmlns:a16="http://schemas.microsoft.com/office/drawing/2014/main" val="3249875432"/>
                      </a:ext>
                    </a:extLst>
                  </a:tr>
                  <a:tr h="370840">
                    <a:tc>
                      <a:txBody>
                        <a:bodyPr/>
                        <a:lstStyle/>
                        <a:p>
                          <a:pPr algn="r"/>
                          <a:r>
                            <a:rPr kumimoji="1" lang="en-US" altLang="ja-JP" dirty="0"/>
                            <a:t>21</a:t>
                          </a:r>
                          <a:endParaRPr kumimoji="1" lang="ja-JP" altLang="en-US" dirty="0"/>
                        </a:p>
                      </a:txBody>
                      <a:tcPr/>
                    </a:tc>
                    <a:tc>
                      <a:txBody>
                        <a:bodyPr/>
                        <a:lstStyle/>
                        <a:p>
                          <a:pPr algn="r"/>
                          <a:r>
                            <a:rPr kumimoji="1" lang="en-US" altLang="ja-JP" dirty="0"/>
                            <a:t>6</a:t>
                          </a:r>
                          <a:endParaRPr kumimoji="1" lang="ja-JP" altLang="en-US" dirty="0"/>
                        </a:p>
                      </a:txBody>
                      <a:tcPr/>
                    </a:tc>
                    <a:extLst>
                      <a:ext uri="{0D108BD9-81ED-4DB2-BD59-A6C34878D82A}">
                        <a16:rowId xmlns:a16="http://schemas.microsoft.com/office/drawing/2014/main" val="1619873673"/>
                      </a:ext>
                    </a:extLst>
                  </a:tr>
                  <a:tr h="370840">
                    <a:tc>
                      <a:txBody>
                        <a:bodyPr/>
                        <a:lstStyle/>
                        <a:p>
                          <a:pPr algn="r"/>
                          <a:r>
                            <a:rPr kumimoji="1" lang="en-US" altLang="ja-JP" dirty="0"/>
                            <a:t>16</a:t>
                          </a:r>
                          <a:endParaRPr kumimoji="1" lang="ja-JP" altLang="en-US" dirty="0"/>
                        </a:p>
                      </a:txBody>
                      <a:tcPr/>
                    </a:tc>
                    <a:tc>
                      <a:txBody>
                        <a:bodyPr/>
                        <a:lstStyle/>
                        <a:p>
                          <a:pPr algn="r"/>
                          <a:r>
                            <a:rPr kumimoji="1" lang="en-US" altLang="ja-JP" dirty="0"/>
                            <a:t>7</a:t>
                          </a:r>
                          <a:endParaRPr kumimoji="1" lang="ja-JP" altLang="en-US" dirty="0"/>
                        </a:p>
                      </a:txBody>
                      <a:tcPr/>
                    </a:tc>
                    <a:extLst>
                      <a:ext uri="{0D108BD9-81ED-4DB2-BD59-A6C34878D82A}">
                        <a16:rowId xmlns:a16="http://schemas.microsoft.com/office/drawing/2014/main" val="829741077"/>
                      </a:ext>
                    </a:extLst>
                  </a:tr>
                  <a:tr h="370840">
                    <a:tc>
                      <a:txBody>
                        <a:bodyPr/>
                        <a:lstStyle/>
                        <a:p>
                          <a:pPr algn="r"/>
                          <a:r>
                            <a:rPr kumimoji="1" lang="en-US" altLang="ja-JP" dirty="0"/>
                            <a:t>11</a:t>
                          </a:r>
                          <a:endParaRPr kumimoji="1" lang="ja-JP" altLang="en-US" dirty="0"/>
                        </a:p>
                      </a:txBody>
                      <a:tcPr/>
                    </a:tc>
                    <a:tc>
                      <a:txBody>
                        <a:bodyPr/>
                        <a:lstStyle/>
                        <a:p>
                          <a:pPr algn="r"/>
                          <a:r>
                            <a:rPr kumimoji="1" lang="en-US" altLang="ja-JP" dirty="0"/>
                            <a:t>8</a:t>
                          </a:r>
                          <a:endParaRPr kumimoji="1" lang="ja-JP" altLang="en-US" dirty="0"/>
                        </a:p>
                      </a:txBody>
                      <a:tcPr/>
                    </a:tc>
                    <a:extLst>
                      <a:ext uri="{0D108BD9-81ED-4DB2-BD59-A6C34878D82A}">
                        <a16:rowId xmlns:a16="http://schemas.microsoft.com/office/drawing/2014/main" val="676872950"/>
                      </a:ext>
                    </a:extLst>
                  </a:tr>
                  <a:tr h="370840">
                    <a:tc>
                      <a:txBody>
                        <a:bodyPr/>
                        <a:lstStyle/>
                        <a:p>
                          <a:pPr algn="r"/>
                          <a:r>
                            <a:rPr kumimoji="1" lang="en-US" altLang="ja-JP" dirty="0"/>
                            <a:t>6</a:t>
                          </a:r>
                          <a:endParaRPr kumimoji="1" lang="ja-JP" altLang="en-US" dirty="0"/>
                        </a:p>
                      </a:txBody>
                      <a:tcPr/>
                    </a:tc>
                    <a:tc>
                      <a:txBody>
                        <a:bodyPr/>
                        <a:lstStyle/>
                        <a:p>
                          <a:pPr algn="r"/>
                          <a:r>
                            <a:rPr kumimoji="1" lang="en-US" altLang="ja-JP" dirty="0"/>
                            <a:t>9</a:t>
                          </a:r>
                          <a:endParaRPr kumimoji="1" lang="ja-JP" altLang="en-US" dirty="0"/>
                        </a:p>
                      </a:txBody>
                      <a:tcPr/>
                    </a:tc>
                    <a:extLst>
                      <a:ext uri="{0D108BD9-81ED-4DB2-BD59-A6C34878D82A}">
                        <a16:rowId xmlns:a16="http://schemas.microsoft.com/office/drawing/2014/main" val="3411325515"/>
                      </a:ext>
                    </a:extLst>
                  </a:tr>
                  <a:tr h="370840">
                    <a:tc>
                      <a:txBody>
                        <a:bodyPr/>
                        <a:lstStyle/>
                        <a:p>
                          <a:pPr algn="r"/>
                          <a:r>
                            <a:rPr kumimoji="1" lang="en-US" altLang="ja-JP" dirty="0"/>
                            <a:t>1</a:t>
                          </a:r>
                          <a:endParaRPr kumimoji="1" lang="ja-JP" altLang="en-US" dirty="0"/>
                        </a:p>
                      </a:txBody>
                      <a:tcPr/>
                    </a:tc>
                    <a:tc>
                      <a:txBody>
                        <a:bodyPr/>
                        <a:lstStyle/>
                        <a:p>
                          <a:pPr algn="r"/>
                          <a:r>
                            <a:rPr kumimoji="1" lang="en-US" altLang="ja-JP" dirty="0"/>
                            <a:t>10</a:t>
                          </a:r>
                          <a:endParaRPr kumimoji="1" lang="ja-JP" altLang="en-US" dirty="0"/>
                        </a:p>
                      </a:txBody>
                      <a:tcPr/>
                    </a:tc>
                    <a:extLst>
                      <a:ext uri="{0D108BD9-81ED-4DB2-BD59-A6C34878D82A}">
                        <a16:rowId xmlns:a16="http://schemas.microsoft.com/office/drawing/2014/main" val="537001330"/>
                      </a:ext>
                    </a:extLst>
                  </a:tr>
                  <a:tr h="370840">
                    <a:tc>
                      <a:txBody>
                        <a:bodyPr/>
                        <a:lstStyle/>
                        <a:p>
                          <a:pPr algn="r"/>
                          <a:r>
                            <a:rPr kumimoji="1" lang="en-US" altLang="ja-JP" dirty="0"/>
                            <a:t>0</a:t>
                          </a:r>
                          <a:endParaRPr kumimoji="1" lang="ja-JP" altLang="en-US" dirty="0"/>
                        </a:p>
                      </a:txBody>
                      <a:tcPr/>
                    </a:tc>
                    <a:tc>
                      <a:txBody>
                        <a:bodyPr/>
                        <a:lstStyle/>
                        <a:p>
                          <a:pPr algn="r"/>
                          <a:r>
                            <a:rPr kumimoji="1" lang="en-US" altLang="ja-JP" dirty="0"/>
                            <a:t>0</a:t>
                          </a:r>
                          <a:endParaRPr kumimoji="1" lang="ja-JP" altLang="en-US" dirty="0"/>
                        </a:p>
                      </a:txBody>
                      <a:tcPr/>
                    </a:tc>
                    <a:extLst>
                      <a:ext uri="{0D108BD9-81ED-4DB2-BD59-A6C34878D82A}">
                        <a16:rowId xmlns:a16="http://schemas.microsoft.com/office/drawing/2014/main" val="85781258"/>
                      </a:ext>
                    </a:extLst>
                  </a:tr>
                </a:tbl>
              </a:graphicData>
            </a:graphic>
          </p:graphicFrame>
        </mc:Choice>
        <mc:Fallback xmlns="">
          <p:graphicFrame>
            <p:nvGraphicFramePr>
              <p:cNvPr id="123" name="表 122">
                <a:extLst>
                  <a:ext uri="{FF2B5EF4-FFF2-40B4-BE49-F238E27FC236}">
                    <a16:creationId xmlns:a16="http://schemas.microsoft.com/office/drawing/2014/main" id="{6BBC824B-2DFB-471A-A88E-3CCE7EC65E31}"/>
                  </a:ext>
                </a:extLst>
              </p:cNvPr>
              <p:cNvGraphicFramePr>
                <a:graphicFrameLocks noGrp="1"/>
              </p:cNvGraphicFramePr>
              <p:nvPr>
                <p:extLst>
                  <p:ext uri="{D42A27DB-BD31-4B8C-83A1-F6EECF244321}">
                    <p14:modId xmlns:p14="http://schemas.microsoft.com/office/powerpoint/2010/main" val="3753713210"/>
                  </p:ext>
                </p:extLst>
              </p:nvPr>
            </p:nvGraphicFramePr>
            <p:xfrm>
              <a:off x="6417623" y="3916941"/>
              <a:ext cx="1910038" cy="2595880"/>
            </p:xfrm>
            <a:graphic>
              <a:graphicData uri="http://schemas.openxmlformats.org/drawingml/2006/table">
                <a:tbl>
                  <a:tblPr firstRow="1" bandRow="1">
                    <a:tableStyleId>{93296810-A885-4BE3-A3E7-6D5BEEA58F35}</a:tableStyleId>
                  </a:tblPr>
                  <a:tblGrid>
                    <a:gridCol w="955019">
                      <a:extLst>
                        <a:ext uri="{9D8B030D-6E8A-4147-A177-3AD203B41FA5}">
                          <a16:colId xmlns:a16="http://schemas.microsoft.com/office/drawing/2014/main" val="2144821809"/>
                        </a:ext>
                      </a:extLst>
                    </a:gridCol>
                    <a:gridCol w="955019">
                      <a:extLst>
                        <a:ext uri="{9D8B030D-6E8A-4147-A177-3AD203B41FA5}">
                          <a16:colId xmlns:a16="http://schemas.microsoft.com/office/drawing/2014/main" val="3057492415"/>
                        </a:ext>
                      </a:extLst>
                    </a:gridCol>
                  </a:tblGrid>
                  <a:tr h="370840">
                    <a:tc>
                      <a:txBody>
                        <a:bodyPr/>
                        <a:lstStyle/>
                        <a:p>
                          <a:endParaRPr lang="ja-JP"/>
                        </a:p>
                      </a:txBody>
                      <a:tcPr>
                        <a:blipFill>
                          <a:blip r:embed="rId8"/>
                          <a:stretch>
                            <a:fillRect l="-633" t="-1639" r="-101899" b="-626230"/>
                          </a:stretch>
                        </a:blipFill>
                      </a:tcPr>
                    </a:tc>
                    <a:tc>
                      <a:txBody>
                        <a:bodyPr/>
                        <a:lstStyle/>
                        <a:p>
                          <a:endParaRPr lang="ja-JP"/>
                        </a:p>
                      </a:txBody>
                      <a:tcPr>
                        <a:blipFill>
                          <a:blip r:embed="rId8"/>
                          <a:stretch>
                            <a:fillRect l="-101274" t="-1639" r="-2548" b="-626230"/>
                          </a:stretch>
                        </a:blipFill>
                      </a:tcPr>
                    </a:tc>
                    <a:extLst>
                      <a:ext uri="{0D108BD9-81ED-4DB2-BD59-A6C34878D82A}">
                        <a16:rowId xmlns:a16="http://schemas.microsoft.com/office/drawing/2014/main" val="3249875432"/>
                      </a:ext>
                    </a:extLst>
                  </a:tr>
                  <a:tr h="370840">
                    <a:tc>
                      <a:txBody>
                        <a:bodyPr/>
                        <a:lstStyle/>
                        <a:p>
                          <a:pPr algn="r"/>
                          <a:r>
                            <a:rPr kumimoji="1" lang="en-US" altLang="ja-JP" dirty="0"/>
                            <a:t>21</a:t>
                          </a:r>
                          <a:endParaRPr kumimoji="1" lang="ja-JP" altLang="en-US" dirty="0"/>
                        </a:p>
                      </a:txBody>
                      <a:tcPr/>
                    </a:tc>
                    <a:tc>
                      <a:txBody>
                        <a:bodyPr/>
                        <a:lstStyle/>
                        <a:p>
                          <a:pPr algn="r"/>
                          <a:r>
                            <a:rPr kumimoji="1" lang="en-US" altLang="ja-JP" dirty="0"/>
                            <a:t>6</a:t>
                          </a:r>
                          <a:endParaRPr kumimoji="1" lang="ja-JP" altLang="en-US" dirty="0"/>
                        </a:p>
                      </a:txBody>
                      <a:tcPr/>
                    </a:tc>
                    <a:extLst>
                      <a:ext uri="{0D108BD9-81ED-4DB2-BD59-A6C34878D82A}">
                        <a16:rowId xmlns:a16="http://schemas.microsoft.com/office/drawing/2014/main" val="1619873673"/>
                      </a:ext>
                    </a:extLst>
                  </a:tr>
                  <a:tr h="370840">
                    <a:tc>
                      <a:txBody>
                        <a:bodyPr/>
                        <a:lstStyle/>
                        <a:p>
                          <a:pPr algn="r"/>
                          <a:r>
                            <a:rPr kumimoji="1" lang="en-US" altLang="ja-JP" dirty="0"/>
                            <a:t>16</a:t>
                          </a:r>
                          <a:endParaRPr kumimoji="1" lang="ja-JP" altLang="en-US" dirty="0"/>
                        </a:p>
                      </a:txBody>
                      <a:tcPr/>
                    </a:tc>
                    <a:tc>
                      <a:txBody>
                        <a:bodyPr/>
                        <a:lstStyle/>
                        <a:p>
                          <a:pPr algn="r"/>
                          <a:r>
                            <a:rPr kumimoji="1" lang="en-US" altLang="ja-JP" dirty="0"/>
                            <a:t>7</a:t>
                          </a:r>
                          <a:endParaRPr kumimoji="1" lang="ja-JP" altLang="en-US" dirty="0"/>
                        </a:p>
                      </a:txBody>
                      <a:tcPr/>
                    </a:tc>
                    <a:extLst>
                      <a:ext uri="{0D108BD9-81ED-4DB2-BD59-A6C34878D82A}">
                        <a16:rowId xmlns:a16="http://schemas.microsoft.com/office/drawing/2014/main" val="829741077"/>
                      </a:ext>
                    </a:extLst>
                  </a:tr>
                  <a:tr h="370840">
                    <a:tc>
                      <a:txBody>
                        <a:bodyPr/>
                        <a:lstStyle/>
                        <a:p>
                          <a:pPr algn="r"/>
                          <a:r>
                            <a:rPr kumimoji="1" lang="en-US" altLang="ja-JP" dirty="0"/>
                            <a:t>11</a:t>
                          </a:r>
                          <a:endParaRPr kumimoji="1" lang="ja-JP" altLang="en-US" dirty="0"/>
                        </a:p>
                      </a:txBody>
                      <a:tcPr/>
                    </a:tc>
                    <a:tc>
                      <a:txBody>
                        <a:bodyPr/>
                        <a:lstStyle/>
                        <a:p>
                          <a:pPr algn="r"/>
                          <a:r>
                            <a:rPr kumimoji="1" lang="en-US" altLang="ja-JP" dirty="0"/>
                            <a:t>8</a:t>
                          </a:r>
                          <a:endParaRPr kumimoji="1" lang="ja-JP" altLang="en-US" dirty="0"/>
                        </a:p>
                      </a:txBody>
                      <a:tcPr/>
                    </a:tc>
                    <a:extLst>
                      <a:ext uri="{0D108BD9-81ED-4DB2-BD59-A6C34878D82A}">
                        <a16:rowId xmlns:a16="http://schemas.microsoft.com/office/drawing/2014/main" val="676872950"/>
                      </a:ext>
                    </a:extLst>
                  </a:tr>
                  <a:tr h="370840">
                    <a:tc>
                      <a:txBody>
                        <a:bodyPr/>
                        <a:lstStyle/>
                        <a:p>
                          <a:pPr algn="r"/>
                          <a:r>
                            <a:rPr kumimoji="1" lang="en-US" altLang="ja-JP" dirty="0"/>
                            <a:t>6</a:t>
                          </a:r>
                          <a:endParaRPr kumimoji="1" lang="ja-JP" altLang="en-US" dirty="0"/>
                        </a:p>
                      </a:txBody>
                      <a:tcPr/>
                    </a:tc>
                    <a:tc>
                      <a:txBody>
                        <a:bodyPr/>
                        <a:lstStyle/>
                        <a:p>
                          <a:pPr algn="r"/>
                          <a:r>
                            <a:rPr kumimoji="1" lang="en-US" altLang="ja-JP" dirty="0"/>
                            <a:t>9</a:t>
                          </a:r>
                          <a:endParaRPr kumimoji="1" lang="ja-JP" altLang="en-US" dirty="0"/>
                        </a:p>
                      </a:txBody>
                      <a:tcPr/>
                    </a:tc>
                    <a:extLst>
                      <a:ext uri="{0D108BD9-81ED-4DB2-BD59-A6C34878D82A}">
                        <a16:rowId xmlns:a16="http://schemas.microsoft.com/office/drawing/2014/main" val="3411325515"/>
                      </a:ext>
                    </a:extLst>
                  </a:tr>
                  <a:tr h="370840">
                    <a:tc>
                      <a:txBody>
                        <a:bodyPr/>
                        <a:lstStyle/>
                        <a:p>
                          <a:pPr algn="r"/>
                          <a:r>
                            <a:rPr kumimoji="1" lang="en-US" altLang="ja-JP" dirty="0"/>
                            <a:t>1</a:t>
                          </a:r>
                          <a:endParaRPr kumimoji="1" lang="ja-JP" altLang="en-US" dirty="0"/>
                        </a:p>
                      </a:txBody>
                      <a:tcPr/>
                    </a:tc>
                    <a:tc>
                      <a:txBody>
                        <a:bodyPr/>
                        <a:lstStyle/>
                        <a:p>
                          <a:pPr algn="r"/>
                          <a:r>
                            <a:rPr kumimoji="1" lang="en-US" altLang="ja-JP" dirty="0"/>
                            <a:t>10</a:t>
                          </a:r>
                          <a:endParaRPr kumimoji="1" lang="ja-JP" altLang="en-US" dirty="0"/>
                        </a:p>
                      </a:txBody>
                      <a:tcPr/>
                    </a:tc>
                    <a:extLst>
                      <a:ext uri="{0D108BD9-81ED-4DB2-BD59-A6C34878D82A}">
                        <a16:rowId xmlns:a16="http://schemas.microsoft.com/office/drawing/2014/main" val="537001330"/>
                      </a:ext>
                    </a:extLst>
                  </a:tr>
                  <a:tr h="370840">
                    <a:tc>
                      <a:txBody>
                        <a:bodyPr/>
                        <a:lstStyle/>
                        <a:p>
                          <a:pPr algn="r"/>
                          <a:r>
                            <a:rPr kumimoji="1" lang="en-US" altLang="ja-JP" dirty="0"/>
                            <a:t>0</a:t>
                          </a:r>
                          <a:endParaRPr kumimoji="1" lang="ja-JP" altLang="en-US" dirty="0"/>
                        </a:p>
                      </a:txBody>
                      <a:tcPr/>
                    </a:tc>
                    <a:tc>
                      <a:txBody>
                        <a:bodyPr/>
                        <a:lstStyle/>
                        <a:p>
                          <a:pPr algn="r"/>
                          <a:r>
                            <a:rPr kumimoji="1" lang="en-US" altLang="ja-JP" dirty="0"/>
                            <a:t>0</a:t>
                          </a:r>
                          <a:endParaRPr kumimoji="1" lang="ja-JP" altLang="en-US" dirty="0"/>
                        </a:p>
                      </a:txBody>
                      <a:tcPr/>
                    </a:tc>
                    <a:extLst>
                      <a:ext uri="{0D108BD9-81ED-4DB2-BD59-A6C34878D82A}">
                        <a16:rowId xmlns:a16="http://schemas.microsoft.com/office/drawing/2014/main" val="85781258"/>
                      </a:ext>
                    </a:extLst>
                  </a:tr>
                </a:tbl>
              </a:graphicData>
            </a:graphic>
          </p:graphicFrame>
        </mc:Fallback>
      </mc:AlternateContent>
      <mc:AlternateContent xmlns:mc="http://schemas.openxmlformats.org/markup-compatibility/2006" xmlns:a14="http://schemas.microsoft.com/office/drawing/2010/main">
        <mc:Choice Requires="a14">
          <p:sp>
            <p:nvSpPr>
              <p:cNvPr id="124" name="テキスト ボックス 123">
                <a:extLst>
                  <a:ext uri="{FF2B5EF4-FFF2-40B4-BE49-F238E27FC236}">
                    <a16:creationId xmlns:a16="http://schemas.microsoft.com/office/drawing/2014/main" id="{3D8846E7-3B84-4EC0-977D-F03191EC829A}"/>
                  </a:ext>
                </a:extLst>
              </p:cNvPr>
              <p:cNvSpPr txBox="1"/>
              <p:nvPr/>
            </p:nvSpPr>
            <p:spPr>
              <a:xfrm>
                <a:off x="9037521" y="5956371"/>
                <a:ext cx="2083904" cy="369332"/>
              </a:xfrm>
              <a:prstGeom prst="rect">
                <a:avLst/>
              </a:prstGeom>
              <a:noFill/>
            </p:spPr>
            <p:txBody>
              <a:bodyPr wrap="none" rtlCol="0">
                <a:spAutoFit/>
              </a:bodyPr>
              <a:lstStyle/>
              <a:p>
                <a14:m>
                  <m:oMath xmlns:m="http://schemas.openxmlformats.org/officeDocument/2006/math">
                    <m:sSub>
                      <m:sSubPr>
                        <m:ctrlPr>
                          <a:rPr kumimoji="1" lang="en-US" altLang="ja-JP" b="0" i="1" smtClean="0">
                            <a:solidFill>
                              <a:schemeClr val="accent6"/>
                            </a:solidFill>
                            <a:latin typeface="Cambria Math" panose="02040503050406030204" pitchFamily="18" charset="0"/>
                          </a:rPr>
                        </m:ctrlPr>
                      </m:sSubPr>
                      <m:e>
                        <m:r>
                          <a:rPr kumimoji="1" lang="en-US" altLang="ja-JP" b="0" i="1" smtClean="0">
                            <a:solidFill>
                              <a:schemeClr val="accent6"/>
                            </a:solidFill>
                            <a:latin typeface="Cambria Math" panose="02040503050406030204" pitchFamily="18" charset="0"/>
                          </a:rPr>
                          <m:t>𝑣</m:t>
                        </m:r>
                      </m:e>
                      <m:sub>
                        <m:r>
                          <a:rPr kumimoji="1" lang="en-US" altLang="ja-JP" b="0" i="1" smtClean="0">
                            <a:solidFill>
                              <a:schemeClr val="accent6"/>
                            </a:solidFill>
                            <a:latin typeface="Cambria Math" panose="02040503050406030204" pitchFamily="18" charset="0"/>
                          </a:rPr>
                          <m:t>𝑇</m:t>
                        </m:r>
                      </m:sub>
                    </m:sSub>
                    <m:r>
                      <a:rPr kumimoji="1" lang="en-US" altLang="ja-JP" b="0" i="1" smtClean="0">
                        <a:solidFill>
                          <a:schemeClr val="accent6"/>
                        </a:solidFill>
                        <a:latin typeface="Cambria Math" panose="02040503050406030204" pitchFamily="18" charset="0"/>
                      </a:rPr>
                      <m:t>(</m:t>
                    </m:r>
                    <m:r>
                      <a:rPr kumimoji="1" lang="en-US" altLang="ja-JP" b="0" i="1" smtClean="0">
                        <a:solidFill>
                          <a:schemeClr val="accent6"/>
                        </a:solidFill>
                        <a:latin typeface="Cambria Math" panose="02040503050406030204" pitchFamily="18" charset="0"/>
                      </a:rPr>
                      <m:t>𝑠</m:t>
                    </m:r>
                    <m:r>
                      <a:rPr kumimoji="1" lang="en-US" altLang="ja-JP" b="0" i="1" smtClean="0">
                        <a:solidFill>
                          <a:schemeClr val="accent6"/>
                        </a:solidFill>
                        <a:latin typeface="Cambria Math" panose="02040503050406030204" pitchFamily="18" charset="0"/>
                      </a:rPr>
                      <m:t>)</m:t>
                    </m:r>
                    <m:r>
                      <a:rPr lang="ja-JP" altLang="en-US" i="1">
                        <a:solidFill>
                          <a:schemeClr val="accent6"/>
                        </a:solidFill>
                        <a:latin typeface="Cambria Math" panose="02040503050406030204" pitchFamily="18" charset="0"/>
                      </a:rPr>
                      <m:t>と</m:t>
                    </m:r>
                  </m:oMath>
                </a14:m>
                <a:r>
                  <a:rPr kumimoji="1" lang="ja-JP" altLang="en-US" dirty="0">
                    <a:solidFill>
                      <a:schemeClr val="accent6"/>
                    </a:solidFill>
                  </a:rPr>
                  <a:t>変わらない</a:t>
                </a:r>
                <a:endParaRPr kumimoji="1" lang="en-US" altLang="ja-JP" dirty="0">
                  <a:solidFill>
                    <a:schemeClr val="accent6"/>
                  </a:solidFill>
                </a:endParaRPr>
              </a:p>
            </p:txBody>
          </p:sp>
        </mc:Choice>
        <mc:Fallback xmlns="">
          <p:sp>
            <p:nvSpPr>
              <p:cNvPr id="124" name="テキスト ボックス 123">
                <a:extLst>
                  <a:ext uri="{FF2B5EF4-FFF2-40B4-BE49-F238E27FC236}">
                    <a16:creationId xmlns:a16="http://schemas.microsoft.com/office/drawing/2014/main" id="{3D8846E7-3B84-4EC0-977D-F03191EC829A}"/>
                  </a:ext>
                </a:extLst>
              </p:cNvPr>
              <p:cNvSpPr txBox="1">
                <a:spLocks noRot="1" noChangeAspect="1" noMove="1" noResize="1" noEditPoints="1" noAdjustHandles="1" noChangeArrowheads="1" noChangeShapeType="1" noTextEdit="1"/>
              </p:cNvSpPr>
              <p:nvPr/>
            </p:nvSpPr>
            <p:spPr>
              <a:xfrm>
                <a:off x="9037521" y="5956371"/>
                <a:ext cx="2083904" cy="369332"/>
              </a:xfrm>
              <a:prstGeom prst="rect">
                <a:avLst/>
              </a:prstGeom>
              <a:blipFill>
                <a:blip r:embed="rId9"/>
                <a:stretch>
                  <a:fillRect t="-11475" r="-2346" b="-2131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47724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コンテンツ プレースホルダー 3">
                <a:extLst>
                  <a:ext uri="{FF2B5EF4-FFF2-40B4-BE49-F238E27FC236}">
                    <a16:creationId xmlns:a16="http://schemas.microsoft.com/office/drawing/2014/main" id="{E931BAC2-AC0D-4BDD-BC45-E9D820345950}"/>
                  </a:ext>
                </a:extLst>
              </p:cNvPr>
              <p:cNvSpPr>
                <a:spLocks noGrp="1"/>
              </p:cNvSpPr>
              <p:nvPr>
                <p:ph idx="1"/>
              </p:nvPr>
            </p:nvSpPr>
            <p:spPr/>
            <p:txBody>
              <a:bodyPr/>
              <a:lstStyle/>
              <a:p>
                <a:r>
                  <a:rPr kumimoji="1" lang="ja-JP" altLang="en-US" dirty="0"/>
                  <a:t>ある方策</a:t>
                </a:r>
                <a14:m>
                  <m:oMath xmlns:m="http://schemas.openxmlformats.org/officeDocument/2006/math">
                    <m:r>
                      <a:rPr kumimoji="1" lang="en-US" altLang="ja-JP" b="0" i="1" smtClean="0">
                        <a:latin typeface="Cambria Math" panose="02040503050406030204" pitchFamily="18" charset="0"/>
                      </a:rPr>
                      <m:t>𝜋</m:t>
                    </m:r>
                  </m:oMath>
                </a14:m>
                <a:r>
                  <a:rPr kumimoji="1" lang="ja-JP" altLang="en-US" dirty="0"/>
                  <a:t>が与えられたとき，ある状態</a:t>
                </a:r>
                <a14:m>
                  <m:oMath xmlns:m="http://schemas.openxmlformats.org/officeDocument/2006/math">
                    <m:r>
                      <a:rPr kumimoji="1" lang="en-US" altLang="ja-JP" b="0" i="1" smtClean="0">
                        <a:latin typeface="Cambria Math" panose="02040503050406030204" pitchFamily="18" charset="0"/>
                      </a:rPr>
                      <m:t>𝑠</m:t>
                    </m:r>
                  </m:oMath>
                </a14:m>
                <a:r>
                  <a:rPr kumimoji="1" lang="ja-JP" altLang="en-US" dirty="0"/>
                  <a:t>に対して，取りうる全ての行動</a:t>
                </a:r>
                <a14:m>
                  <m:oMath xmlns:m="http://schemas.openxmlformats.org/officeDocument/2006/math">
                    <m:r>
                      <a:rPr kumimoji="1" lang="en-US" altLang="ja-JP" b="0" i="1" smtClean="0">
                        <a:latin typeface="Cambria Math" panose="02040503050406030204" pitchFamily="18" charset="0"/>
                      </a:rPr>
                      <m:t>𝑎</m:t>
                    </m:r>
                  </m:oMath>
                </a14:m>
                <a:r>
                  <a:rPr kumimoji="1" lang="ja-JP" altLang="en-US" dirty="0"/>
                  <a:t>（現在の方策では選ばないものも）について行動価値関数</a:t>
                </a:r>
                <a14:m>
                  <m:oMath xmlns:m="http://schemas.openxmlformats.org/officeDocument/2006/math">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lang="ja-JP" altLang="en-US" i="1">
                        <a:latin typeface="Cambria Math" panose="02040503050406030204" pitchFamily="18" charset="0"/>
                      </a:rPr>
                      <m:t>を</m:t>
                    </m:r>
                  </m:oMath>
                </a14:m>
                <a:r>
                  <a:rPr kumimoji="1" lang="ja-JP" altLang="en-US" dirty="0"/>
                  <a:t>求める</a:t>
                </a:r>
                <a:endParaRPr kumimoji="1" lang="en-US" altLang="ja-JP" dirty="0"/>
              </a:p>
              <a:p>
                <a:r>
                  <a:rPr kumimoji="1" lang="ja-JP" altLang="en-US" dirty="0"/>
                  <a:t>ある</a:t>
                </a:r>
                <a14:m>
                  <m:oMath xmlns:m="http://schemas.openxmlformats.org/officeDocument/2006/math">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𝑎</m:t>
                        </m:r>
                      </m:e>
                      <m:sup>
                        <m:r>
                          <a:rPr kumimoji="1" lang="en-US" altLang="ja-JP" b="0" i="1" smtClean="0">
                            <a:latin typeface="Cambria Math" panose="02040503050406030204" pitchFamily="18" charset="0"/>
                          </a:rPr>
                          <m:t>∗</m:t>
                        </m:r>
                      </m:sup>
                    </m:sSup>
                  </m:oMath>
                </a14:m>
                <a:r>
                  <a:rPr kumimoji="1" lang="ja-JP" altLang="en-US" dirty="0"/>
                  <a:t>を取ったときの</a:t>
                </a:r>
                <a:r>
                  <a:rPr kumimoji="1" lang="ja-JP" altLang="en-US" dirty="0">
                    <a:solidFill>
                      <a:schemeClr val="accent6"/>
                    </a:solidFill>
                  </a:rPr>
                  <a:t>行動価値関数</a:t>
                </a:r>
                <a14:m>
                  <m:oMath xmlns:m="http://schemas.openxmlformats.org/officeDocument/2006/math">
                    <m:r>
                      <a:rPr lang="en-US" altLang="ja-JP" i="1">
                        <a:solidFill>
                          <a:schemeClr val="accent6"/>
                        </a:solidFill>
                        <a:latin typeface="Cambria Math" panose="02040503050406030204" pitchFamily="18" charset="0"/>
                      </a:rPr>
                      <m:t>𝑞</m:t>
                    </m:r>
                    <m:r>
                      <a:rPr lang="en-US" altLang="ja-JP" i="1">
                        <a:solidFill>
                          <a:schemeClr val="accent6"/>
                        </a:solidFill>
                        <a:latin typeface="Cambria Math" panose="02040503050406030204" pitchFamily="18" charset="0"/>
                      </a:rPr>
                      <m:t>(</m:t>
                    </m:r>
                    <m:r>
                      <a:rPr lang="en-US" altLang="ja-JP" i="1">
                        <a:solidFill>
                          <a:schemeClr val="accent6"/>
                        </a:solidFill>
                        <a:latin typeface="Cambria Math" panose="02040503050406030204" pitchFamily="18" charset="0"/>
                      </a:rPr>
                      <m:t>𝑠</m:t>
                    </m:r>
                    <m:r>
                      <a:rPr lang="en-US" altLang="ja-JP" i="1">
                        <a:solidFill>
                          <a:schemeClr val="accent6"/>
                        </a:solidFill>
                        <a:latin typeface="Cambria Math" panose="02040503050406030204" pitchFamily="18" charset="0"/>
                      </a:rPr>
                      <m:t>,</m:t>
                    </m:r>
                    <m:sSup>
                      <m:sSupPr>
                        <m:ctrlPr>
                          <a:rPr lang="en-US" altLang="ja-JP" b="0" i="1" smtClean="0">
                            <a:solidFill>
                              <a:schemeClr val="accent6"/>
                            </a:solidFill>
                            <a:latin typeface="Cambria Math" panose="02040503050406030204" pitchFamily="18" charset="0"/>
                          </a:rPr>
                        </m:ctrlPr>
                      </m:sSupPr>
                      <m:e>
                        <m:r>
                          <a:rPr lang="en-US" altLang="ja-JP" i="1">
                            <a:solidFill>
                              <a:schemeClr val="accent6"/>
                            </a:solidFill>
                            <a:latin typeface="Cambria Math" panose="02040503050406030204" pitchFamily="18" charset="0"/>
                          </a:rPr>
                          <m:t>𝑎</m:t>
                        </m:r>
                      </m:e>
                      <m:sup>
                        <m:r>
                          <a:rPr lang="en-US" altLang="ja-JP" b="0" i="1" smtClean="0">
                            <a:solidFill>
                              <a:schemeClr val="accent6"/>
                            </a:solidFill>
                            <a:latin typeface="Cambria Math" panose="02040503050406030204" pitchFamily="18" charset="0"/>
                          </a:rPr>
                          <m:t>∗</m:t>
                        </m:r>
                      </m:sup>
                    </m:sSup>
                    <m:r>
                      <a:rPr lang="en-US" altLang="ja-JP" i="1">
                        <a:solidFill>
                          <a:schemeClr val="accent6"/>
                        </a:solidFill>
                        <a:latin typeface="Cambria Math" panose="02040503050406030204" pitchFamily="18" charset="0"/>
                      </a:rPr>
                      <m:t>)</m:t>
                    </m:r>
                  </m:oMath>
                </a14:m>
                <a:r>
                  <a:rPr kumimoji="1" lang="ja-JP" altLang="en-US" dirty="0"/>
                  <a:t>が，もとの方策を取り続ける場合よりも大きい値を取る場合，</a:t>
                </a:r>
                <a:r>
                  <a:rPr kumimoji="1" lang="ja-JP" altLang="en-US" b="1" dirty="0">
                    <a:solidFill>
                      <a:schemeClr val="accent6"/>
                    </a:solidFill>
                  </a:rPr>
                  <a:t>方策を変更したほうがよい</a:t>
                </a:r>
                <a:r>
                  <a:rPr kumimoji="1" lang="ja-JP" altLang="en-US" dirty="0"/>
                  <a:t>と判断できる</a:t>
                </a:r>
              </a:p>
            </p:txBody>
          </p:sp>
        </mc:Choice>
        <mc:Fallback>
          <p:sp>
            <p:nvSpPr>
              <p:cNvPr id="4" name="コンテンツ プレースホルダー 3">
                <a:extLst>
                  <a:ext uri="{FF2B5EF4-FFF2-40B4-BE49-F238E27FC236}">
                    <a16:creationId xmlns:a16="http://schemas.microsoft.com/office/drawing/2014/main" id="{E931BAC2-AC0D-4BDD-BC45-E9D820345950}"/>
                  </a:ext>
                </a:extLst>
              </p:cNvPr>
              <p:cNvSpPr>
                <a:spLocks noGrp="1" noRot="1" noChangeAspect="1" noMove="1" noResize="1" noEditPoints="1" noAdjustHandles="1" noChangeArrowheads="1" noChangeShapeType="1" noTextEdit="1"/>
              </p:cNvSpPr>
              <p:nvPr>
                <p:ph idx="1"/>
              </p:nvPr>
            </p:nvSpPr>
            <p:spPr>
              <a:blipFill>
                <a:blip r:embed="rId2"/>
                <a:stretch>
                  <a:fillRect l="-935" t="-1047"/>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9E56D74A-5EB9-4AFE-8CEC-9E9B4B660F6A}"/>
              </a:ext>
            </a:extLst>
          </p:cNvPr>
          <p:cNvSpPr>
            <a:spLocks noGrp="1"/>
          </p:cNvSpPr>
          <p:nvPr>
            <p:ph type="title"/>
          </p:nvPr>
        </p:nvSpPr>
        <p:spPr/>
        <p:txBody>
          <a:bodyPr>
            <a:normAutofit fontScale="90000"/>
          </a:bodyPr>
          <a:lstStyle/>
          <a:p>
            <a:r>
              <a:rPr lang="ja-JP" altLang="en-US" dirty="0"/>
              <a:t>方策を改善するアイデア</a:t>
            </a:r>
            <a:endParaRPr kumimoji="1" lang="ja-JP" altLang="en-US" dirty="0"/>
          </a:p>
        </p:txBody>
      </p:sp>
      <p:sp>
        <p:nvSpPr>
          <p:cNvPr id="3" name="スライド番号プレースホルダー 2">
            <a:extLst>
              <a:ext uri="{FF2B5EF4-FFF2-40B4-BE49-F238E27FC236}">
                <a16:creationId xmlns:a16="http://schemas.microsoft.com/office/drawing/2014/main" id="{E67DF35E-A439-418F-9D01-34261913AA69}"/>
              </a:ext>
            </a:extLst>
          </p:cNvPr>
          <p:cNvSpPr>
            <a:spLocks noGrp="1"/>
          </p:cNvSpPr>
          <p:nvPr>
            <p:ph type="sldNum" sz="quarter" idx="12"/>
          </p:nvPr>
        </p:nvSpPr>
        <p:spPr/>
        <p:txBody>
          <a:bodyPr/>
          <a:lstStyle/>
          <a:p>
            <a:fld id="{B11AD403-313C-9548-90A1-3BB45CD64373}" type="slidenum">
              <a:rPr lang="ja-JP" altLang="en-US" smtClean="0"/>
              <a:pPr/>
              <a:t>34</a:t>
            </a:fld>
            <a:endParaRPr lang="ja-JP" altLang="en-US"/>
          </a:p>
        </p:txBody>
      </p:sp>
    </p:spTree>
    <p:extLst>
      <p:ext uri="{BB962C8B-B14F-4D97-AF65-F5344CB8AC3E}">
        <p14:creationId xmlns:p14="http://schemas.microsoft.com/office/powerpoint/2010/main" val="3707328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F5C5066-07E5-4CE6-82DE-FEF55D8DE65D}"/>
              </a:ext>
            </a:extLst>
          </p:cNvPr>
          <p:cNvSpPr>
            <a:spLocks noGrp="1"/>
          </p:cNvSpPr>
          <p:nvPr>
            <p:ph type="title"/>
          </p:nvPr>
        </p:nvSpPr>
        <p:spPr/>
        <p:txBody>
          <a:bodyPr>
            <a:normAutofit fontScale="90000"/>
          </a:bodyPr>
          <a:lstStyle/>
          <a:p>
            <a:r>
              <a:rPr kumimoji="1" lang="ja-JP" altLang="en-US" dirty="0"/>
              <a:t>行動価値関数を用いて，よりよい方法を探す</a:t>
            </a:r>
          </a:p>
        </p:txBody>
      </p:sp>
      <p:sp>
        <p:nvSpPr>
          <p:cNvPr id="4" name="スライド番号プレースホルダー 3">
            <a:extLst>
              <a:ext uri="{FF2B5EF4-FFF2-40B4-BE49-F238E27FC236}">
                <a16:creationId xmlns:a16="http://schemas.microsoft.com/office/drawing/2014/main" id="{AEA8286C-78D7-454B-B477-81FD17E30B83}"/>
              </a:ext>
            </a:extLst>
          </p:cNvPr>
          <p:cNvSpPr>
            <a:spLocks noGrp="1"/>
          </p:cNvSpPr>
          <p:nvPr>
            <p:ph type="sldNum" sz="quarter" idx="12"/>
          </p:nvPr>
        </p:nvSpPr>
        <p:spPr/>
        <p:txBody>
          <a:bodyPr/>
          <a:lstStyle/>
          <a:p>
            <a:fld id="{B11AD403-313C-9548-90A1-3BB45CD64373}" type="slidenum">
              <a:rPr lang="ja-JP" altLang="en-US" smtClean="0"/>
              <a:pPr/>
              <a:t>35</a:t>
            </a:fld>
            <a:endParaRPr lang="ja-JP" altLang="en-US"/>
          </a:p>
        </p:txBody>
      </p:sp>
      <p:sp>
        <p:nvSpPr>
          <p:cNvPr id="5" name="テキスト ボックス 4">
            <a:extLst>
              <a:ext uri="{FF2B5EF4-FFF2-40B4-BE49-F238E27FC236}">
                <a16:creationId xmlns:a16="http://schemas.microsoft.com/office/drawing/2014/main" id="{8FC0FD76-7EBA-4D73-9568-B65DF816A394}"/>
              </a:ext>
            </a:extLst>
          </p:cNvPr>
          <p:cNvSpPr txBox="1"/>
          <p:nvPr/>
        </p:nvSpPr>
        <p:spPr>
          <a:xfrm>
            <a:off x="1073159" y="183870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6" name="テキスト ボックス 5">
            <a:extLst>
              <a:ext uri="{FF2B5EF4-FFF2-40B4-BE49-F238E27FC236}">
                <a16:creationId xmlns:a16="http://schemas.microsoft.com/office/drawing/2014/main" id="{2B645DAB-3EDC-45A5-A02E-6E3C7A393BC0}"/>
              </a:ext>
            </a:extLst>
          </p:cNvPr>
          <p:cNvSpPr txBox="1"/>
          <p:nvPr/>
        </p:nvSpPr>
        <p:spPr>
          <a:xfrm>
            <a:off x="1550641" y="1999509"/>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16</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7" name="円/楕円 4">
            <a:extLst>
              <a:ext uri="{FF2B5EF4-FFF2-40B4-BE49-F238E27FC236}">
                <a16:creationId xmlns:a16="http://schemas.microsoft.com/office/drawing/2014/main" id="{0B46AB21-394E-450A-B048-3E8A3A450375}"/>
              </a:ext>
            </a:extLst>
          </p:cNvPr>
          <p:cNvSpPr/>
          <p:nvPr/>
        </p:nvSpPr>
        <p:spPr>
          <a:xfrm>
            <a:off x="2514104" y="1762883"/>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 name="円/楕円 6">
            <a:extLst>
              <a:ext uri="{FF2B5EF4-FFF2-40B4-BE49-F238E27FC236}">
                <a16:creationId xmlns:a16="http://schemas.microsoft.com/office/drawing/2014/main" id="{A92B9708-EA14-4E8C-AEA4-86BCA6882CDD}"/>
              </a:ext>
            </a:extLst>
          </p:cNvPr>
          <p:cNvSpPr/>
          <p:nvPr/>
        </p:nvSpPr>
        <p:spPr>
          <a:xfrm>
            <a:off x="1335035" y="4955193"/>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 name="円/楕円 7">
            <a:extLst>
              <a:ext uri="{FF2B5EF4-FFF2-40B4-BE49-F238E27FC236}">
                <a16:creationId xmlns:a16="http://schemas.microsoft.com/office/drawing/2014/main" id="{10121B91-B230-4034-8524-18E806DD5536}"/>
              </a:ext>
            </a:extLst>
          </p:cNvPr>
          <p:cNvSpPr/>
          <p:nvPr/>
        </p:nvSpPr>
        <p:spPr>
          <a:xfrm>
            <a:off x="3721630" y="4955193"/>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571E1671-8450-4AB3-B7F0-0D1E80C53A1A}"/>
              </a:ext>
            </a:extLst>
          </p:cNvPr>
          <p:cNvSpPr/>
          <p:nvPr/>
        </p:nvSpPr>
        <p:spPr>
          <a:xfrm>
            <a:off x="2739609" y="3478158"/>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1" name="Picture 2" descr="コイキング">
            <a:extLst>
              <a:ext uri="{FF2B5EF4-FFF2-40B4-BE49-F238E27FC236}">
                <a16:creationId xmlns:a16="http://schemas.microsoft.com/office/drawing/2014/main" id="{221DB037-1783-448A-B894-D0291714A6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71" y="1705030"/>
            <a:ext cx="650081" cy="65008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ピカチュウ">
            <a:extLst>
              <a:ext uri="{FF2B5EF4-FFF2-40B4-BE49-F238E27FC236}">
                <a16:creationId xmlns:a16="http://schemas.microsoft.com/office/drawing/2014/main" id="{30B8222B-F7A9-4E28-9117-185C18D5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51" y="3186379"/>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13" name="四角形: 角を丸くする 12">
            <a:extLst>
              <a:ext uri="{FF2B5EF4-FFF2-40B4-BE49-F238E27FC236}">
                <a16:creationId xmlns:a16="http://schemas.microsoft.com/office/drawing/2014/main" id="{739E2E02-93A8-4974-858D-DD4795293767}"/>
              </a:ext>
            </a:extLst>
          </p:cNvPr>
          <p:cNvSpPr/>
          <p:nvPr/>
        </p:nvSpPr>
        <p:spPr>
          <a:xfrm>
            <a:off x="736224" y="3386516"/>
            <a:ext cx="1782352" cy="449945"/>
          </a:xfrm>
          <a:prstGeom prst="roundRect">
            <a:avLst>
              <a:gd name="adj" fmla="val 5860"/>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latin typeface="PKMN Regular" panose="02000600000000000000" pitchFamily="2" charset="-128"/>
                <a:ea typeface="PKMN Regular" panose="02000600000000000000" pitchFamily="2" charset="-128"/>
                <a:cs typeface="PKMN Regular" panose="02000600000000000000" pitchFamily="2" charset="-128"/>
              </a:rPr>
              <a:t>ピカチュウの でん</a:t>
            </a:r>
            <a:r>
              <a:rPr lang="ja-JP" altLang="en-US" dirty="0" err="1">
                <a:latin typeface="PKMN Regular" panose="02000600000000000000" pitchFamily="2" charset="-128"/>
                <a:ea typeface="PKMN Regular" panose="02000600000000000000" pitchFamily="2" charset="-128"/>
                <a:cs typeface="PKMN Regular" panose="02000600000000000000" pitchFamily="2" charset="-128"/>
              </a:rPr>
              <a:t>じほう</a:t>
            </a: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a:t>
            </a:r>
          </a:p>
        </p:txBody>
      </p:sp>
      <p:cxnSp>
        <p:nvCxnSpPr>
          <p:cNvPr id="14" name="直線矢印コネクタ 13">
            <a:extLst>
              <a:ext uri="{FF2B5EF4-FFF2-40B4-BE49-F238E27FC236}">
                <a16:creationId xmlns:a16="http://schemas.microsoft.com/office/drawing/2014/main" id="{1D5C0BC1-F141-4A04-8B20-1799DC482D58}"/>
              </a:ext>
            </a:extLst>
          </p:cNvPr>
          <p:cNvCxnSpPr>
            <a:stCxn id="7" idx="4"/>
            <a:endCxn id="10" idx="0"/>
          </p:cNvCxnSpPr>
          <p:nvPr/>
        </p:nvCxnSpPr>
        <p:spPr>
          <a:xfrm flipH="1">
            <a:off x="2879817" y="2494403"/>
            <a:ext cx="47" cy="983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BE97B7A1-FB50-431D-9C4D-DE709F5693AA}"/>
              </a:ext>
            </a:extLst>
          </p:cNvPr>
          <p:cNvCxnSpPr>
            <a:cxnSpLocks/>
            <a:stCxn id="10" idx="4"/>
            <a:endCxn id="8" idx="0"/>
          </p:cNvCxnSpPr>
          <p:nvPr/>
        </p:nvCxnSpPr>
        <p:spPr>
          <a:xfrm flipH="1">
            <a:off x="1700795" y="3758574"/>
            <a:ext cx="1179022" cy="11966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11F75144-CEF2-4316-867E-18AFA51D8420}"/>
              </a:ext>
            </a:extLst>
          </p:cNvPr>
          <p:cNvCxnSpPr>
            <a:cxnSpLocks/>
            <a:stCxn id="10" idx="4"/>
            <a:endCxn id="9" idx="0"/>
          </p:cNvCxnSpPr>
          <p:nvPr/>
        </p:nvCxnSpPr>
        <p:spPr>
          <a:xfrm>
            <a:off x="2879817" y="3758574"/>
            <a:ext cx="1207573" cy="11966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2" descr="コイキング">
            <a:extLst>
              <a:ext uri="{FF2B5EF4-FFF2-40B4-BE49-F238E27FC236}">
                <a16:creationId xmlns:a16="http://schemas.microsoft.com/office/drawing/2014/main" id="{AFE78104-926B-4763-96A0-9CBDEB989A1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42752" y="5617138"/>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30C4C806-3B1E-40CE-A1BA-737659997355}"/>
              </a:ext>
            </a:extLst>
          </p:cNvPr>
          <p:cNvSpPr txBox="1"/>
          <p:nvPr/>
        </p:nvSpPr>
        <p:spPr>
          <a:xfrm>
            <a:off x="1066534" y="4006800"/>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20</a:t>
            </a:r>
            <a:r>
              <a:rPr lang="ja-JP" altLang="en-US" sz="1400" dirty="0"/>
              <a:t>ダメージ</a:t>
            </a:r>
            <a:endParaRPr kumimoji="1" lang="ja-JP" altLang="en-US" sz="1400" dirty="0"/>
          </a:p>
        </p:txBody>
      </p:sp>
      <p:sp>
        <p:nvSpPr>
          <p:cNvPr id="19" name="テキスト ボックス 18">
            <a:extLst>
              <a:ext uri="{FF2B5EF4-FFF2-40B4-BE49-F238E27FC236}">
                <a16:creationId xmlns:a16="http://schemas.microsoft.com/office/drawing/2014/main" id="{820340CA-B2FF-449C-83D7-D0B460D3BB47}"/>
              </a:ext>
            </a:extLst>
          </p:cNvPr>
          <p:cNvSpPr txBox="1"/>
          <p:nvPr/>
        </p:nvSpPr>
        <p:spPr>
          <a:xfrm>
            <a:off x="3568486" y="3945811"/>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0</a:t>
            </a:r>
            <a:r>
              <a:rPr lang="ja-JP" altLang="en-US" sz="1400" dirty="0"/>
              <a:t>ダメージ</a:t>
            </a:r>
            <a:endParaRPr kumimoji="1" lang="ja-JP" altLang="en-US" sz="1400" dirty="0"/>
          </a:p>
        </p:txBody>
      </p:sp>
      <p:sp>
        <p:nvSpPr>
          <p:cNvPr id="20" name="正方形/長方形 19">
            <a:extLst>
              <a:ext uri="{FF2B5EF4-FFF2-40B4-BE49-F238E27FC236}">
                <a16:creationId xmlns:a16="http://schemas.microsoft.com/office/drawing/2014/main" id="{72EE2497-2B5E-4E1E-9E8D-64639C6DC419}"/>
              </a:ext>
            </a:extLst>
          </p:cNvPr>
          <p:cNvSpPr/>
          <p:nvPr/>
        </p:nvSpPr>
        <p:spPr>
          <a:xfrm>
            <a:off x="1494190" y="2017659"/>
            <a:ext cx="643929"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AE3EF320-391A-4461-BA3E-6B8D88872AB5}"/>
              </a:ext>
            </a:extLst>
          </p:cNvPr>
          <p:cNvSpPr txBox="1"/>
          <p:nvPr/>
        </p:nvSpPr>
        <p:spPr>
          <a:xfrm>
            <a:off x="1757246" y="5888689"/>
            <a:ext cx="761747" cy="369332"/>
          </a:xfrm>
          <a:prstGeom prst="rect">
            <a:avLst/>
          </a:prstGeom>
          <a:noFill/>
        </p:spPr>
        <p:txBody>
          <a:bodyPr wrap="squar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0/21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22" name="テキスト ボックス 21">
            <a:extLst>
              <a:ext uri="{FF2B5EF4-FFF2-40B4-BE49-F238E27FC236}">
                <a16:creationId xmlns:a16="http://schemas.microsoft.com/office/drawing/2014/main" id="{C5FFFB15-57F1-4B6E-8EFE-A4256DFA66ED}"/>
              </a:ext>
            </a:extLst>
          </p:cNvPr>
          <p:cNvSpPr txBox="1"/>
          <p:nvPr/>
        </p:nvSpPr>
        <p:spPr>
          <a:xfrm>
            <a:off x="1279764" y="5727884"/>
            <a:ext cx="530915" cy="369332"/>
          </a:xfrm>
          <a:prstGeom prst="rect">
            <a:avLst/>
          </a:prstGeom>
          <a:noFill/>
        </p:spPr>
        <p:txBody>
          <a:bodyPr wrap="squar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23" name="正方形/長方形 22">
            <a:extLst>
              <a:ext uri="{FF2B5EF4-FFF2-40B4-BE49-F238E27FC236}">
                <a16:creationId xmlns:a16="http://schemas.microsoft.com/office/drawing/2014/main" id="{036D250D-7101-4AF2-BC08-DF3F4A0AAC14}"/>
              </a:ext>
            </a:extLst>
          </p:cNvPr>
          <p:cNvSpPr/>
          <p:nvPr/>
        </p:nvSpPr>
        <p:spPr>
          <a:xfrm>
            <a:off x="1704803" y="5906838"/>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CBA9697B-CB84-4EE6-A8BE-ED32D0176D78}"/>
              </a:ext>
            </a:extLst>
          </p:cNvPr>
          <p:cNvSpPr/>
          <p:nvPr/>
        </p:nvSpPr>
        <p:spPr>
          <a:xfrm>
            <a:off x="1494190" y="2017659"/>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5" name="四角形: 角を丸くする 24">
            <a:extLst>
              <a:ext uri="{FF2B5EF4-FFF2-40B4-BE49-F238E27FC236}">
                <a16:creationId xmlns:a16="http://schemas.microsoft.com/office/drawing/2014/main" id="{0F7B4021-2806-41CA-BFEF-B20D80050AD6}"/>
              </a:ext>
            </a:extLst>
          </p:cNvPr>
          <p:cNvSpPr/>
          <p:nvPr/>
        </p:nvSpPr>
        <p:spPr>
          <a:xfrm>
            <a:off x="532564" y="6346826"/>
            <a:ext cx="2319591" cy="368233"/>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5C52BB6F-4096-4DEF-A23B-E1EB497835DF}"/>
                  </a:ext>
                </a:extLst>
              </p:cNvPr>
              <p:cNvSpPr txBox="1"/>
              <p:nvPr/>
            </p:nvSpPr>
            <p:spPr>
              <a:xfrm>
                <a:off x="947802" y="4589755"/>
                <a:ext cx="75648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solidFill>
                            <a:srgbClr val="FF0000"/>
                          </a:solidFill>
                          <a:latin typeface="Cambria Math" panose="02040503050406030204" pitchFamily="18" charset="0"/>
                        </a:rPr>
                        <m:t>𝑟</m:t>
                      </m:r>
                      <m:r>
                        <a:rPr kumimoji="1" lang="en-US" altLang="ja-JP" sz="1400" b="0" i="1" smtClean="0">
                          <a:solidFill>
                            <a:srgbClr val="FF0000"/>
                          </a:solidFill>
                          <a:latin typeface="Cambria Math" panose="02040503050406030204" pitchFamily="18" charset="0"/>
                        </a:rPr>
                        <m:t>=10</m:t>
                      </m:r>
                    </m:oMath>
                  </m:oMathPara>
                </a14:m>
                <a:endParaRPr kumimoji="1" lang="ja-JP" altLang="en-US" sz="1400" dirty="0">
                  <a:solidFill>
                    <a:srgbClr val="FF0000"/>
                  </a:solidFill>
                </a:endParaRPr>
              </a:p>
            </p:txBody>
          </p:sp>
        </mc:Choice>
        <mc:Fallback xmlns="">
          <p:sp>
            <p:nvSpPr>
              <p:cNvPr id="26" name="テキスト ボックス 25">
                <a:extLst>
                  <a:ext uri="{FF2B5EF4-FFF2-40B4-BE49-F238E27FC236}">
                    <a16:creationId xmlns:a16="http://schemas.microsoft.com/office/drawing/2014/main" id="{5C52BB6F-4096-4DEF-A23B-E1EB497835DF}"/>
                  </a:ext>
                </a:extLst>
              </p:cNvPr>
              <p:cNvSpPr txBox="1">
                <a:spLocks noRot="1" noChangeAspect="1" noMove="1" noResize="1" noEditPoints="1" noAdjustHandles="1" noChangeArrowheads="1" noChangeShapeType="1" noTextEdit="1"/>
              </p:cNvSpPr>
              <p:nvPr/>
            </p:nvSpPr>
            <p:spPr>
              <a:xfrm>
                <a:off x="947802" y="4589755"/>
                <a:ext cx="756489"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928FD3EF-BA02-4184-9F4E-CC8C1A66CA87}"/>
                  </a:ext>
                </a:extLst>
              </p:cNvPr>
              <p:cNvSpPr txBox="1"/>
              <p:nvPr/>
            </p:nvSpPr>
            <p:spPr>
              <a:xfrm>
                <a:off x="4179210" y="4589755"/>
                <a:ext cx="79175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solidFill>
                            <a:srgbClr val="FF0000"/>
                          </a:solidFill>
                          <a:latin typeface="Cambria Math" panose="02040503050406030204" pitchFamily="18" charset="0"/>
                        </a:rPr>
                        <m:t>𝑟</m:t>
                      </m:r>
                      <m:r>
                        <a:rPr kumimoji="1" lang="en-US" altLang="ja-JP" sz="1400" b="0" i="1"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27" name="テキスト ボックス 26">
                <a:extLst>
                  <a:ext uri="{FF2B5EF4-FFF2-40B4-BE49-F238E27FC236}">
                    <a16:creationId xmlns:a16="http://schemas.microsoft.com/office/drawing/2014/main" id="{928FD3EF-BA02-4184-9F4E-CC8C1A66CA87}"/>
                  </a:ext>
                </a:extLst>
              </p:cNvPr>
              <p:cNvSpPr txBox="1">
                <a:spLocks noRot="1" noChangeAspect="1" noMove="1" noResize="1" noEditPoints="1" noAdjustHandles="1" noChangeArrowheads="1" noChangeShapeType="1" noTextEdit="1"/>
              </p:cNvSpPr>
              <p:nvPr/>
            </p:nvSpPr>
            <p:spPr>
              <a:xfrm>
                <a:off x="4179210" y="4589755"/>
                <a:ext cx="791755" cy="307777"/>
              </a:xfrm>
              <a:prstGeom prst="rect">
                <a:avLst/>
              </a:prstGeom>
              <a:blipFill>
                <a:blip r:embed="rId7"/>
                <a:stretch>
                  <a:fillRect/>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E6731004-C7AA-4370-A42F-F743AC71BFEC}"/>
              </a:ext>
            </a:extLst>
          </p:cNvPr>
          <p:cNvSpPr txBox="1"/>
          <p:nvPr/>
        </p:nvSpPr>
        <p:spPr>
          <a:xfrm>
            <a:off x="1922944" y="2773412"/>
            <a:ext cx="1898277" cy="307777"/>
          </a:xfrm>
          <a:prstGeom prst="rect">
            <a:avLst/>
          </a:prstGeom>
          <a:solidFill>
            <a:schemeClr val="bg1"/>
          </a:solidFill>
        </p:spPr>
        <p:txBody>
          <a:bodyPr wrap="none" rtlCol="0">
            <a:spAutoFit/>
          </a:bodyPr>
          <a:lstStyle/>
          <a:p>
            <a:r>
              <a:rPr lang="ja-JP" altLang="en-US" sz="1400" b="0" dirty="0">
                <a:solidFill>
                  <a:srgbClr val="FF0000"/>
                </a:solidFill>
              </a:rPr>
              <a:t>でん</a:t>
            </a:r>
            <a:r>
              <a:rPr lang="ja-JP" altLang="en-US" sz="1400" b="0" dirty="0" err="1">
                <a:solidFill>
                  <a:srgbClr val="FF0000"/>
                </a:solidFill>
              </a:rPr>
              <a:t>じほうを</a:t>
            </a:r>
            <a:r>
              <a:rPr lang="ja-JP" altLang="en-US" sz="1400" b="0" dirty="0">
                <a:solidFill>
                  <a:srgbClr val="FF0000"/>
                </a:solidFill>
              </a:rPr>
              <a:t>選択した</a:t>
            </a:r>
            <a:endParaRPr kumimoji="1" lang="en-US" altLang="ja-JP" sz="1400" b="0" dirty="0">
              <a:solidFill>
                <a:srgbClr val="FF0000"/>
              </a:solidFill>
            </a:endParaRP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1045C3A2-C5D9-4AFD-AA90-1950F71E80D8}"/>
                  </a:ext>
                </a:extLst>
              </p:cNvPr>
              <p:cNvSpPr txBox="1"/>
              <p:nvPr/>
            </p:nvSpPr>
            <p:spPr>
              <a:xfrm>
                <a:off x="2138119" y="5141048"/>
                <a:ext cx="824456"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𝐷</m:t>
                          </m:r>
                        </m:sub>
                      </m:sSub>
                      <m:r>
                        <a:rPr kumimoji="1" lang="en-US" altLang="ja-JP" b="0" i="1" smtClean="0">
                          <a:latin typeface="Cambria Math" panose="02040503050406030204" pitchFamily="18" charset="0"/>
                        </a:rPr>
                        <m:t>(0)</m:t>
                      </m:r>
                    </m:oMath>
                  </m:oMathPara>
                </a14:m>
                <a:endParaRPr kumimoji="1" lang="ja-JP" altLang="en-US" dirty="0"/>
              </a:p>
            </p:txBody>
          </p:sp>
        </mc:Choice>
        <mc:Fallback xmlns="">
          <p:sp>
            <p:nvSpPr>
              <p:cNvPr id="29" name="テキスト ボックス 28">
                <a:extLst>
                  <a:ext uri="{FF2B5EF4-FFF2-40B4-BE49-F238E27FC236}">
                    <a16:creationId xmlns:a16="http://schemas.microsoft.com/office/drawing/2014/main" id="{1045C3A2-C5D9-4AFD-AA90-1950F71E80D8}"/>
                  </a:ext>
                </a:extLst>
              </p:cNvPr>
              <p:cNvSpPr txBox="1">
                <a:spLocks noRot="1" noChangeAspect="1" noMove="1" noResize="1" noEditPoints="1" noAdjustHandles="1" noChangeArrowheads="1" noChangeShapeType="1" noTextEdit="1"/>
              </p:cNvSpPr>
              <p:nvPr/>
            </p:nvSpPr>
            <p:spPr>
              <a:xfrm>
                <a:off x="2138119" y="5141048"/>
                <a:ext cx="824456" cy="369332"/>
              </a:xfrm>
              <a:prstGeom prst="rect">
                <a:avLst/>
              </a:prstGeom>
              <a:blipFill>
                <a:blip r:embed="rId8"/>
                <a:stretch>
                  <a:fillRect b="-163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20C18E4A-CFB4-4416-B970-3601473AD310}"/>
                  </a:ext>
                </a:extLst>
              </p:cNvPr>
              <p:cNvSpPr txBox="1"/>
              <p:nvPr/>
            </p:nvSpPr>
            <p:spPr>
              <a:xfrm>
                <a:off x="4533915" y="5141048"/>
                <a:ext cx="925831"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𝑣</m:t>
                          </m:r>
                        </m:e>
                        <m:sup>
                          <m:r>
                            <a:rPr kumimoji="1" lang="en-US" altLang="ja-JP" b="0" i="1" smtClean="0">
                              <a:latin typeface="Cambria Math" panose="02040503050406030204" pitchFamily="18" charset="0"/>
                            </a:rPr>
                            <m:t>∗</m:t>
                          </m:r>
                        </m:sup>
                      </m:sSup>
                      <m:r>
                        <a:rPr kumimoji="1" lang="en-US" altLang="ja-JP" b="0" i="1" smtClean="0">
                          <a:latin typeface="Cambria Math" panose="02040503050406030204" pitchFamily="18" charset="0"/>
                        </a:rPr>
                        <m:t>(1</m:t>
                      </m:r>
                      <m:r>
                        <a:rPr lang="en-US" altLang="ja-JP" i="1">
                          <a:latin typeface="Cambria Math" panose="02040503050406030204" pitchFamily="18" charset="0"/>
                        </a:rPr>
                        <m:t>6</m:t>
                      </m:r>
                      <m:r>
                        <a:rPr kumimoji="1" lang="en-US" altLang="ja-JP" b="0" i="1" smtClean="0">
                          <a:latin typeface="Cambria Math" panose="02040503050406030204" pitchFamily="18" charset="0"/>
                        </a:rPr>
                        <m:t>)</m:t>
                      </m:r>
                    </m:oMath>
                  </m:oMathPara>
                </a14:m>
                <a:endParaRPr kumimoji="1" lang="ja-JP" altLang="en-US" dirty="0"/>
              </a:p>
            </p:txBody>
          </p:sp>
        </mc:Choice>
        <mc:Fallback xmlns="">
          <p:sp>
            <p:nvSpPr>
              <p:cNvPr id="30" name="テキスト ボックス 29">
                <a:extLst>
                  <a:ext uri="{FF2B5EF4-FFF2-40B4-BE49-F238E27FC236}">
                    <a16:creationId xmlns:a16="http://schemas.microsoft.com/office/drawing/2014/main" id="{20C18E4A-CFB4-4416-B970-3601473AD310}"/>
                  </a:ext>
                </a:extLst>
              </p:cNvPr>
              <p:cNvSpPr txBox="1">
                <a:spLocks noRot="1" noChangeAspect="1" noMove="1" noResize="1" noEditPoints="1" noAdjustHandles="1" noChangeArrowheads="1" noChangeShapeType="1" noTextEdit="1"/>
              </p:cNvSpPr>
              <p:nvPr/>
            </p:nvSpPr>
            <p:spPr>
              <a:xfrm>
                <a:off x="4533915" y="5141048"/>
                <a:ext cx="925831" cy="369332"/>
              </a:xfrm>
              <a:prstGeom prst="rect">
                <a:avLst/>
              </a:prstGeom>
              <a:blipFill>
                <a:blip r:embed="rId9"/>
                <a:stretch>
                  <a:fillRect b="-16393"/>
                </a:stretch>
              </a:blipFill>
            </p:spPr>
            <p:txBody>
              <a:bodyPr/>
              <a:lstStyle/>
              <a:p>
                <a:r>
                  <a:rPr lang="ja-JP" altLang="en-US">
                    <a:noFill/>
                  </a:rPr>
                  <a:t> </a:t>
                </a:r>
              </a:p>
            </p:txBody>
          </p:sp>
        </mc:Fallback>
      </mc:AlternateContent>
      <p:pic>
        <p:nvPicPr>
          <p:cNvPr id="31" name="Picture 2" descr="コイキング">
            <a:extLst>
              <a:ext uri="{FF2B5EF4-FFF2-40B4-BE49-F238E27FC236}">
                <a16:creationId xmlns:a16="http://schemas.microsoft.com/office/drawing/2014/main" id="{3616A6EC-6A66-426C-BFF1-36C69DC87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1168" y="5590979"/>
            <a:ext cx="650081" cy="6500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78B1819-3A84-472A-941A-DC10AE6C96BB}"/>
                  </a:ext>
                </a:extLst>
              </p:cNvPr>
              <p:cNvSpPr txBox="1"/>
              <p:nvPr/>
            </p:nvSpPr>
            <p:spPr>
              <a:xfrm>
                <a:off x="3301015" y="3393458"/>
                <a:ext cx="950453"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𝑞</m:t>
                          </m:r>
                        </m:e>
                        <m:sub>
                          <m:r>
                            <a:rPr kumimoji="1" lang="en-US" altLang="ja-JP" b="0" i="1" smtClean="0">
                              <a:latin typeface="Cambria Math" panose="02040503050406030204" pitchFamily="18" charset="0"/>
                            </a:rPr>
                            <m:t>𝐷</m:t>
                          </m:r>
                        </m:sub>
                      </m:sSub>
                      <m:r>
                        <a:rPr kumimoji="1" lang="en-US" altLang="ja-JP" b="0" i="1" smtClean="0">
                          <a:latin typeface="Cambria Math" panose="02040503050406030204" pitchFamily="18" charset="0"/>
                        </a:rPr>
                        <m:t>(1</m:t>
                      </m:r>
                      <m:r>
                        <a:rPr lang="en-US" altLang="ja-JP" i="1">
                          <a:latin typeface="Cambria Math" panose="02040503050406030204" pitchFamily="18" charset="0"/>
                        </a:rPr>
                        <m:t>6</m:t>
                      </m:r>
                      <m:r>
                        <a:rPr kumimoji="1" lang="en-US" altLang="ja-JP" b="0" i="1" smtClean="0">
                          <a:latin typeface="Cambria Math" panose="02040503050406030204" pitchFamily="18" charset="0"/>
                        </a:rPr>
                        <m:t>)</m:t>
                      </m:r>
                    </m:oMath>
                  </m:oMathPara>
                </a14:m>
                <a:endParaRPr kumimoji="1" lang="ja-JP" altLang="en-US" dirty="0"/>
              </a:p>
            </p:txBody>
          </p:sp>
        </mc:Choice>
        <mc:Fallback xmlns="">
          <p:sp>
            <p:nvSpPr>
              <p:cNvPr id="32" name="テキスト ボックス 31">
                <a:extLst>
                  <a:ext uri="{FF2B5EF4-FFF2-40B4-BE49-F238E27FC236}">
                    <a16:creationId xmlns:a16="http://schemas.microsoft.com/office/drawing/2014/main" id="{F78B1819-3A84-472A-941A-DC10AE6C96BB}"/>
                  </a:ext>
                </a:extLst>
              </p:cNvPr>
              <p:cNvSpPr txBox="1">
                <a:spLocks noRot="1" noChangeAspect="1" noMove="1" noResize="1" noEditPoints="1" noAdjustHandles="1" noChangeArrowheads="1" noChangeShapeType="1" noTextEdit="1"/>
              </p:cNvSpPr>
              <p:nvPr/>
            </p:nvSpPr>
            <p:spPr>
              <a:xfrm>
                <a:off x="3301015" y="3393458"/>
                <a:ext cx="950453" cy="369332"/>
              </a:xfrm>
              <a:prstGeom prst="rect">
                <a:avLst/>
              </a:prstGeom>
              <a:blipFill>
                <a:blip r:embed="rId10"/>
                <a:stretch>
                  <a:fillRect b="-16667"/>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4EBB3859-5EEF-45F6-9257-75D4B4D681F9}"/>
              </a:ext>
            </a:extLst>
          </p:cNvPr>
          <p:cNvSpPr txBox="1"/>
          <p:nvPr/>
        </p:nvSpPr>
        <p:spPr>
          <a:xfrm>
            <a:off x="3920226" y="5724989"/>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34" name="テキスト ボックス 33">
            <a:extLst>
              <a:ext uri="{FF2B5EF4-FFF2-40B4-BE49-F238E27FC236}">
                <a16:creationId xmlns:a16="http://schemas.microsoft.com/office/drawing/2014/main" id="{541554EF-BFF2-412D-BB78-F623392F33B6}"/>
              </a:ext>
            </a:extLst>
          </p:cNvPr>
          <p:cNvSpPr txBox="1"/>
          <p:nvPr/>
        </p:nvSpPr>
        <p:spPr>
          <a:xfrm>
            <a:off x="4397708" y="5885794"/>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16</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35" name="正方形/長方形 34">
            <a:extLst>
              <a:ext uri="{FF2B5EF4-FFF2-40B4-BE49-F238E27FC236}">
                <a16:creationId xmlns:a16="http://schemas.microsoft.com/office/drawing/2014/main" id="{DE225F4D-0EC4-4E73-94CF-56E97709557B}"/>
              </a:ext>
            </a:extLst>
          </p:cNvPr>
          <p:cNvSpPr/>
          <p:nvPr/>
        </p:nvSpPr>
        <p:spPr>
          <a:xfrm>
            <a:off x="4341257" y="5903944"/>
            <a:ext cx="643929"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C527BB13-A46B-4902-9686-CB9847B3A3CA}"/>
              </a:ext>
            </a:extLst>
          </p:cNvPr>
          <p:cNvSpPr/>
          <p:nvPr/>
        </p:nvSpPr>
        <p:spPr>
          <a:xfrm>
            <a:off x="4341257" y="5903944"/>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C47F0B85-C3EB-4EE3-B273-2495E6F0C607}"/>
                  </a:ext>
                </a:extLst>
              </p:cNvPr>
              <p:cNvSpPr txBox="1"/>
              <p:nvPr/>
            </p:nvSpPr>
            <p:spPr>
              <a:xfrm>
                <a:off x="448737" y="1019731"/>
                <a:ext cx="9284016" cy="369332"/>
              </a:xfrm>
              <a:prstGeom prst="rect">
                <a:avLst/>
              </a:prstGeom>
              <a:solidFill>
                <a:schemeClr val="accent6">
                  <a:lumMod val="20000"/>
                  <a:lumOff val="80000"/>
                </a:schemeClr>
              </a:solidFill>
            </p:spPr>
            <p:txBody>
              <a:bodyPr wrap="none" rtlCol="0">
                <a:spAutoFit/>
              </a:bodyPr>
              <a:lstStyle/>
              <a:p>
                <a:r>
                  <a:rPr lang="ja-JP" altLang="en-US" dirty="0"/>
                  <a:t>例：</a:t>
                </a:r>
                <a14:m>
                  <m:oMath xmlns:m="http://schemas.openxmlformats.org/officeDocument/2006/math">
                    <m:r>
                      <a:rPr lang="en-US" altLang="ja-JP" b="0" i="1" smtClean="0">
                        <a:latin typeface="Cambria Math" panose="02040503050406030204" pitchFamily="18" charset="0"/>
                      </a:rPr>
                      <m:t>𝜋</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𝑇</m:t>
                        </m:r>
                      </m:e>
                    </m:d>
                    <m:r>
                      <a:rPr lang="en-US" altLang="ja-JP" b="0" i="1" smtClean="0">
                        <a:latin typeface="Cambria Math" panose="02040503050406030204" pitchFamily="18" charset="0"/>
                      </a:rPr>
                      <m:t>=1, </m:t>
                    </m:r>
                    <m:r>
                      <a:rPr lang="en-US" altLang="ja-JP" b="0" i="1" smtClean="0">
                        <a:latin typeface="Cambria Math" panose="02040503050406030204" pitchFamily="18" charset="0"/>
                      </a:rPr>
                      <m:t>𝜋</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𝐷</m:t>
                        </m:r>
                      </m:e>
                    </m:d>
                    <m:r>
                      <a:rPr lang="en-US" altLang="ja-JP" b="0" i="1" smtClean="0">
                        <a:latin typeface="Cambria Math" panose="02040503050406030204" pitchFamily="18" charset="0"/>
                      </a:rPr>
                      <m:t>=0</m:t>
                    </m:r>
                  </m:oMath>
                </a14:m>
                <a:r>
                  <a:rPr kumimoji="1" lang="ja-JP" altLang="en-US" dirty="0"/>
                  <a:t>の場合．すなわち，</a:t>
                </a:r>
                <a:r>
                  <a:rPr kumimoji="1" lang="ja-JP" altLang="en-US" dirty="0" err="1"/>
                  <a:t>たい</a:t>
                </a:r>
                <a:r>
                  <a:rPr kumimoji="1" lang="ja-JP" altLang="en-US" dirty="0"/>
                  <a:t>あたりしかしない場合．</a:t>
                </a:r>
                <a14:m>
                  <m:oMath xmlns:m="http://schemas.openxmlformats.org/officeDocument/2006/math">
                    <m:r>
                      <a:rPr kumimoji="1" lang="en-US" altLang="ja-JP" b="0" i="1" smtClean="0">
                        <a:latin typeface="Cambria Math" panose="02040503050406030204" pitchFamily="18" charset="0"/>
                      </a:rPr>
                      <m:t>𝛾</m:t>
                    </m:r>
                    <m:r>
                      <a:rPr kumimoji="1" lang="en-US" altLang="ja-JP" b="0" i="1" smtClean="0">
                        <a:latin typeface="Cambria Math" panose="02040503050406030204" pitchFamily="18" charset="0"/>
                      </a:rPr>
                      <m:t>=1</m:t>
                    </m:r>
                    <m:r>
                      <a:rPr lang="ja-JP" altLang="en-US" i="1">
                        <a:latin typeface="Cambria Math" panose="02040503050406030204" pitchFamily="18" charset="0"/>
                      </a:rPr>
                      <m:t>として</m:t>
                    </m:r>
                  </m:oMath>
                </a14:m>
                <a:r>
                  <a:rPr kumimoji="1" lang="ja-JP" altLang="en-US" dirty="0"/>
                  <a:t>割引なし．</a:t>
                </a:r>
              </a:p>
            </p:txBody>
          </p:sp>
        </mc:Choice>
        <mc:Fallback xmlns="">
          <p:sp>
            <p:nvSpPr>
              <p:cNvPr id="37" name="テキスト ボックス 36">
                <a:extLst>
                  <a:ext uri="{FF2B5EF4-FFF2-40B4-BE49-F238E27FC236}">
                    <a16:creationId xmlns:a16="http://schemas.microsoft.com/office/drawing/2014/main" id="{C47F0B85-C3EB-4EE3-B273-2495E6F0C607}"/>
                  </a:ext>
                </a:extLst>
              </p:cNvPr>
              <p:cNvSpPr txBox="1">
                <a:spLocks noRot="1" noChangeAspect="1" noMove="1" noResize="1" noEditPoints="1" noAdjustHandles="1" noChangeArrowheads="1" noChangeShapeType="1" noTextEdit="1"/>
              </p:cNvSpPr>
              <p:nvPr/>
            </p:nvSpPr>
            <p:spPr>
              <a:xfrm>
                <a:off x="448737" y="1019731"/>
                <a:ext cx="9284016" cy="369332"/>
              </a:xfrm>
              <a:prstGeom prst="rect">
                <a:avLst/>
              </a:prstGeom>
              <a:blipFill>
                <a:blip r:embed="rId11"/>
                <a:stretch>
                  <a:fillRect l="-591" t="-11475" b="-213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E0347EB6-D558-4C94-97C9-B84541DBB41D}"/>
                  </a:ext>
                </a:extLst>
              </p:cNvPr>
              <p:cNvSpPr txBox="1"/>
              <p:nvPr/>
            </p:nvSpPr>
            <p:spPr>
              <a:xfrm>
                <a:off x="4970965" y="1578154"/>
                <a:ext cx="4520789" cy="646331"/>
              </a:xfrm>
              <a:prstGeom prst="rect">
                <a:avLst/>
              </a:prstGeom>
              <a:noFill/>
            </p:spPr>
            <p:txBody>
              <a:bodyPr wrap="none" rtlCol="0">
                <a:spAutoFit/>
              </a:bodyPr>
              <a:lstStyle/>
              <a:p>
                <a:r>
                  <a:rPr kumimoji="1" lang="ja-JP" altLang="en-US" dirty="0"/>
                  <a:t>例えば</a:t>
                </a:r>
                <a14:m>
                  <m:oMath xmlns:m="http://schemas.openxmlformats.org/officeDocument/2006/math">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=16</m:t>
                    </m:r>
                    <m:r>
                      <a:rPr lang="ja-JP" altLang="en-US" i="1">
                        <a:latin typeface="Cambria Math" panose="02040503050406030204" pitchFamily="18" charset="0"/>
                      </a:rPr>
                      <m:t>の</m:t>
                    </m:r>
                  </m:oMath>
                </a14:m>
                <a:r>
                  <a:rPr kumimoji="1" lang="ja-JP" altLang="en-US" dirty="0"/>
                  <a:t>場合について，</a:t>
                </a:r>
                <a:endParaRPr kumimoji="1" lang="en-US" altLang="ja-JP" dirty="0"/>
              </a:p>
              <a:p>
                <a:r>
                  <a:rPr kumimoji="1" lang="ja-JP" altLang="en-US" dirty="0" err="1"/>
                  <a:t>たい</a:t>
                </a:r>
                <a:r>
                  <a:rPr kumimoji="1" lang="ja-JP" altLang="en-US" dirty="0"/>
                  <a:t>あたりではなくでんじほうを選択する．</a:t>
                </a:r>
              </a:p>
            </p:txBody>
          </p:sp>
        </mc:Choice>
        <mc:Fallback xmlns="">
          <p:sp>
            <p:nvSpPr>
              <p:cNvPr id="38" name="テキスト ボックス 37">
                <a:extLst>
                  <a:ext uri="{FF2B5EF4-FFF2-40B4-BE49-F238E27FC236}">
                    <a16:creationId xmlns:a16="http://schemas.microsoft.com/office/drawing/2014/main" id="{E0347EB6-D558-4C94-97C9-B84541DBB41D}"/>
                  </a:ext>
                </a:extLst>
              </p:cNvPr>
              <p:cNvSpPr txBox="1">
                <a:spLocks noRot="1" noChangeAspect="1" noMove="1" noResize="1" noEditPoints="1" noAdjustHandles="1" noChangeArrowheads="1" noChangeShapeType="1" noTextEdit="1"/>
              </p:cNvSpPr>
              <p:nvPr/>
            </p:nvSpPr>
            <p:spPr>
              <a:xfrm>
                <a:off x="4970965" y="1578154"/>
                <a:ext cx="4520789" cy="646331"/>
              </a:xfrm>
              <a:prstGeom prst="rect">
                <a:avLst/>
              </a:prstGeom>
              <a:blipFill>
                <a:blip r:embed="rId12"/>
                <a:stretch>
                  <a:fillRect l="-1078" t="-7547" r="-539" b="-122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04A2960B-CB08-4652-B326-51EB6DA789DC}"/>
                  </a:ext>
                </a:extLst>
              </p:cNvPr>
              <p:cNvSpPr txBox="1"/>
              <p:nvPr/>
            </p:nvSpPr>
            <p:spPr>
              <a:xfrm>
                <a:off x="4970965" y="2276734"/>
                <a:ext cx="6648615" cy="646331"/>
              </a:xfrm>
              <a:prstGeom prst="rect">
                <a:avLst/>
              </a:prstGeom>
              <a:noFill/>
            </p:spPr>
            <p:txBody>
              <a:bodyPr wrap="none" rtlCol="0">
                <a:spAutoFit/>
              </a:bodyPr>
              <a:lstStyle/>
              <a:p>
                <a:r>
                  <a:rPr kumimoji="1" lang="ja-JP" altLang="en-US" dirty="0"/>
                  <a:t>その他の場合には元通りたいあたりのみを選択するとき，</a:t>
                </a:r>
                <a:endParaRPr kumimoji="1" lang="en-US" altLang="ja-JP" dirty="0"/>
              </a:p>
              <a:p>
                <a14:m>
                  <m:oMath xmlns:m="http://schemas.openxmlformats.org/officeDocument/2006/math">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=16, </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m:t>
                    </m:r>
                  </m:oMath>
                </a14:m>
                <a:r>
                  <a:rPr kumimoji="1" lang="ja-JP" altLang="en-US" dirty="0"/>
                  <a:t>の行動価値関数は，</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𝑇</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e>
                    </m:d>
                    <m:r>
                      <a:rPr kumimoji="1" lang="en-US" altLang="ja-JP" b="0" i="1" smtClean="0">
                        <a:latin typeface="Cambria Math" panose="02040503050406030204" pitchFamily="18" charset="0"/>
                      </a:rPr>
                      <m:t>=</m:t>
                    </m:r>
                    <m:r>
                      <a:rPr kumimoji="1" lang="en-US" altLang="ja-JP" b="0" i="0" smtClean="0">
                        <a:latin typeface="Cambria Math" panose="02040503050406030204" pitchFamily="18" charset="0"/>
                      </a:rPr>
                      <m:t>0, 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𝑇</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16</m:t>
                        </m:r>
                      </m:e>
                    </m:d>
                    <m:r>
                      <a:rPr kumimoji="1" lang="en-US" altLang="ja-JP" b="0" i="1" smtClean="0">
                        <a:latin typeface="Cambria Math" panose="02040503050406030204" pitchFamily="18" charset="0"/>
                      </a:rPr>
                      <m:t>=7</m:t>
                    </m:r>
                  </m:oMath>
                </a14:m>
                <a:r>
                  <a:rPr kumimoji="1" lang="ja-JP" altLang="en-US" dirty="0"/>
                  <a:t>を用いて</a:t>
                </a:r>
              </a:p>
            </p:txBody>
          </p:sp>
        </mc:Choice>
        <mc:Fallback xmlns="">
          <p:sp>
            <p:nvSpPr>
              <p:cNvPr id="39" name="テキスト ボックス 38">
                <a:extLst>
                  <a:ext uri="{FF2B5EF4-FFF2-40B4-BE49-F238E27FC236}">
                    <a16:creationId xmlns:a16="http://schemas.microsoft.com/office/drawing/2014/main" id="{04A2960B-CB08-4652-B326-51EB6DA789DC}"/>
                  </a:ext>
                </a:extLst>
              </p:cNvPr>
              <p:cNvSpPr txBox="1">
                <a:spLocks noRot="1" noChangeAspect="1" noMove="1" noResize="1" noEditPoints="1" noAdjustHandles="1" noChangeArrowheads="1" noChangeShapeType="1" noTextEdit="1"/>
              </p:cNvSpPr>
              <p:nvPr/>
            </p:nvSpPr>
            <p:spPr>
              <a:xfrm>
                <a:off x="4970965" y="2276734"/>
                <a:ext cx="6648615" cy="646331"/>
              </a:xfrm>
              <a:prstGeom prst="rect">
                <a:avLst/>
              </a:prstGeom>
              <a:blipFill>
                <a:blip r:embed="rId13"/>
                <a:stretch>
                  <a:fillRect l="-733" t="-6542" r="-183" b="-112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56A9E54F-DE00-4369-AD33-146266175FAD}"/>
                  </a:ext>
                </a:extLst>
              </p:cNvPr>
              <p:cNvSpPr txBox="1"/>
              <p:nvPr/>
            </p:nvSpPr>
            <p:spPr>
              <a:xfrm>
                <a:off x="4970965" y="3025702"/>
                <a:ext cx="6708503" cy="610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𝑞</m:t>
                          </m:r>
                        </m:e>
                        <m:sub>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𝑇</m:t>
                              </m:r>
                            </m:e>
                            <m:sup>
                              <m:r>
                                <a:rPr kumimoji="1" lang="en-US" altLang="ja-JP" b="0" i="1" smtClean="0">
                                  <a:latin typeface="Cambria Math" panose="02040503050406030204" pitchFamily="18" charset="0"/>
                                </a:rPr>
                                <m:t>′</m:t>
                              </m:r>
                            </m:sup>
                          </m:sSup>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=16,</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10+</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𝑇</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e>
                          </m:d>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𝑇</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16</m:t>
                              </m:r>
                            </m:e>
                          </m:d>
                        </m:e>
                      </m:d>
                      <m:r>
                        <a:rPr kumimoji="1" lang="en-US" altLang="ja-JP" b="0" i="1" smtClean="0">
                          <a:latin typeface="Cambria Math" panose="02040503050406030204" pitchFamily="18" charset="0"/>
                        </a:rPr>
                        <m:t>=8</m:t>
                      </m:r>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56A9E54F-DE00-4369-AD33-146266175FAD}"/>
                  </a:ext>
                </a:extLst>
              </p:cNvPr>
              <p:cNvSpPr txBox="1">
                <a:spLocks noRot="1" noChangeAspect="1" noMove="1" noResize="1" noEditPoints="1" noAdjustHandles="1" noChangeArrowheads="1" noChangeShapeType="1" noTextEdit="1"/>
              </p:cNvSpPr>
              <p:nvPr/>
            </p:nvSpPr>
            <p:spPr>
              <a:xfrm>
                <a:off x="4970965" y="3025702"/>
                <a:ext cx="6708503" cy="610936"/>
              </a:xfrm>
              <a:prstGeom prst="rect">
                <a:avLst/>
              </a:prstGeom>
              <a:blipFill>
                <a:blip r:embed="rId14"/>
                <a:stretch>
                  <a:fillRect/>
                </a:stretch>
              </a:blipFill>
            </p:spPr>
            <p:txBody>
              <a:bodyPr/>
              <a:lstStyle/>
              <a:p>
                <a:r>
                  <a:rPr lang="ja-JP" altLang="en-US">
                    <a:noFill/>
                  </a:rPr>
                  <a:t> </a:t>
                </a:r>
              </a:p>
            </p:txBody>
          </p:sp>
        </mc:Fallback>
      </mc:AlternateContent>
      <p:sp>
        <p:nvSpPr>
          <p:cNvPr id="41" name="テキスト ボックス 40">
            <a:extLst>
              <a:ext uri="{FF2B5EF4-FFF2-40B4-BE49-F238E27FC236}">
                <a16:creationId xmlns:a16="http://schemas.microsoft.com/office/drawing/2014/main" id="{C8B94C6E-A8C0-4B17-8DE8-5614B02E1A5B}"/>
              </a:ext>
            </a:extLst>
          </p:cNvPr>
          <p:cNvSpPr txBox="1"/>
          <p:nvPr/>
        </p:nvSpPr>
        <p:spPr>
          <a:xfrm>
            <a:off x="5886450" y="3295650"/>
            <a:ext cx="184731" cy="369332"/>
          </a:xfrm>
          <a:prstGeom prst="rect">
            <a:avLst/>
          </a:prstGeom>
          <a:noFill/>
        </p:spPr>
        <p:txBody>
          <a:bodyPr wrap="none" rtlCol="0">
            <a:spAutoFit/>
          </a:bodyPr>
          <a:lstStyle/>
          <a:p>
            <a:endParaRPr kumimoji="1" lang="ja-JP" altLang="en-US"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D520067E-C07C-4D9B-B6AD-F8D27CA11E61}"/>
                  </a:ext>
                </a:extLst>
              </p:cNvPr>
              <p:cNvSpPr txBox="1"/>
              <p:nvPr/>
            </p:nvSpPr>
            <p:spPr>
              <a:xfrm>
                <a:off x="4970965" y="3760384"/>
                <a:ext cx="5017720" cy="646331"/>
              </a:xfrm>
              <a:prstGeom prst="rect">
                <a:avLst/>
              </a:prstGeom>
              <a:noFill/>
            </p:spPr>
            <p:txBody>
              <a:bodyPr wrap="none" rtlCol="0">
                <a:spAutoFit/>
              </a:bodyPr>
              <a:lstStyle/>
              <a:p>
                <a:r>
                  <a:rPr lang="ja-JP" altLang="en-US" dirty="0"/>
                  <a:t>これは，この状況でたいあたりを選択するときの</a:t>
                </a:r>
                <a:endParaRPr lang="en-US" altLang="ja-JP" dirty="0"/>
              </a:p>
              <a:p>
                <a:r>
                  <a:rPr kumimoji="1" lang="ja-JP" altLang="en-US" dirty="0"/>
                  <a:t>行動価値関数</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𝑞</m:t>
                        </m:r>
                      </m:e>
                      <m:sub>
                        <m:r>
                          <a:rPr kumimoji="1" lang="en-US" altLang="ja-JP" b="0" i="1" smtClean="0">
                            <a:latin typeface="Cambria Math" panose="02040503050406030204" pitchFamily="18" charset="0"/>
                          </a:rPr>
                          <m:t>𝑇</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16,</m:t>
                        </m:r>
                        <m:r>
                          <a:rPr kumimoji="1" lang="en-US" altLang="ja-JP" b="0" i="1" smtClean="0">
                            <a:latin typeface="Cambria Math" panose="02040503050406030204" pitchFamily="18" charset="0"/>
                          </a:rPr>
                          <m:t>𝑇</m:t>
                        </m:r>
                      </m:e>
                    </m:d>
                    <m:r>
                      <a:rPr kumimoji="1" lang="en-US" altLang="ja-JP" b="0" i="1" smtClean="0">
                        <a:latin typeface="Cambria Math" panose="02040503050406030204" pitchFamily="18" charset="0"/>
                      </a:rPr>
                      <m:t>=7</m:t>
                    </m:r>
                  </m:oMath>
                </a14:m>
                <a:r>
                  <a:rPr kumimoji="1" lang="ja-JP" altLang="en-US" dirty="0"/>
                  <a:t>と比較して</a:t>
                </a:r>
              </a:p>
            </p:txBody>
          </p:sp>
        </mc:Choice>
        <mc:Fallback xmlns="">
          <p:sp>
            <p:nvSpPr>
              <p:cNvPr id="42" name="テキスト ボックス 41">
                <a:extLst>
                  <a:ext uri="{FF2B5EF4-FFF2-40B4-BE49-F238E27FC236}">
                    <a16:creationId xmlns:a16="http://schemas.microsoft.com/office/drawing/2014/main" id="{D520067E-C07C-4D9B-B6AD-F8D27CA11E61}"/>
                  </a:ext>
                </a:extLst>
              </p:cNvPr>
              <p:cNvSpPr txBox="1">
                <a:spLocks noRot="1" noChangeAspect="1" noMove="1" noResize="1" noEditPoints="1" noAdjustHandles="1" noChangeArrowheads="1" noChangeShapeType="1" noTextEdit="1"/>
              </p:cNvSpPr>
              <p:nvPr/>
            </p:nvSpPr>
            <p:spPr>
              <a:xfrm>
                <a:off x="4970965" y="3760384"/>
                <a:ext cx="5017720" cy="646331"/>
              </a:xfrm>
              <a:prstGeom prst="rect">
                <a:avLst/>
              </a:prstGeom>
              <a:blipFill>
                <a:blip r:embed="rId15"/>
                <a:stretch>
                  <a:fillRect l="-971" t="-7547" r="-364" b="-122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a:extLst>
                  <a:ext uri="{FF2B5EF4-FFF2-40B4-BE49-F238E27FC236}">
                    <a16:creationId xmlns:a16="http://schemas.microsoft.com/office/drawing/2014/main" id="{17C68539-EF96-4CA5-8CF2-7B93AE397224}"/>
                  </a:ext>
                </a:extLst>
              </p:cNvPr>
              <p:cNvSpPr/>
              <p:nvPr/>
            </p:nvSpPr>
            <p:spPr>
              <a:xfrm>
                <a:off x="7221037" y="4528200"/>
                <a:ext cx="24779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𝑞</m:t>
                          </m:r>
                        </m:e>
                        <m:sub>
                          <m:r>
                            <a:rPr lang="en-US" altLang="ja-JP" i="1">
                              <a:latin typeface="Cambria Math" panose="02040503050406030204" pitchFamily="18" charset="0"/>
                            </a:rPr>
                            <m:t>𝑇</m:t>
                          </m:r>
                          <m:r>
                            <a:rPr lang="en-US" altLang="ja-JP" b="0" i="1" smtClean="0">
                              <a:latin typeface="Cambria Math" panose="02040503050406030204" pitchFamily="18" charset="0"/>
                            </a:rPr>
                            <m:t>′</m:t>
                          </m:r>
                        </m:sub>
                      </m:sSub>
                      <m:d>
                        <m:dPr>
                          <m:ctrlPr>
                            <a:rPr lang="en-US" altLang="ja-JP" i="1">
                              <a:latin typeface="Cambria Math" panose="02040503050406030204" pitchFamily="18" charset="0"/>
                            </a:rPr>
                          </m:ctrlPr>
                        </m:dPr>
                        <m:e>
                          <m:r>
                            <a:rPr lang="en-US" altLang="ja-JP" i="1">
                              <a:latin typeface="Cambria Math" panose="02040503050406030204" pitchFamily="18" charset="0"/>
                            </a:rPr>
                            <m:t>16,</m:t>
                          </m:r>
                          <m:r>
                            <a:rPr lang="en-US" altLang="ja-JP" b="0" i="1" smtClean="0">
                              <a:latin typeface="Cambria Math" panose="02040503050406030204" pitchFamily="18" charset="0"/>
                            </a:rPr>
                            <m:t>𝐷</m:t>
                          </m:r>
                        </m:e>
                      </m:d>
                      <m:r>
                        <a:rPr lang="en-US" altLang="ja-JP" b="0" i="1" smtClean="0">
                          <a:latin typeface="Cambria Math" panose="02040503050406030204" pitchFamily="18" charset="0"/>
                        </a:rPr>
                        <m:t>&gt;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𝑞</m:t>
                          </m:r>
                        </m:e>
                        <m:sub>
                          <m:r>
                            <a:rPr lang="en-US" altLang="ja-JP" b="0" i="1" smtClean="0">
                              <a:latin typeface="Cambria Math" panose="02040503050406030204" pitchFamily="18" charset="0"/>
                            </a:rPr>
                            <m:t>𝑇</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16,</m:t>
                          </m:r>
                          <m:r>
                            <a:rPr lang="en-US" altLang="ja-JP" b="0" i="1" smtClean="0">
                              <a:latin typeface="Cambria Math" panose="02040503050406030204" pitchFamily="18" charset="0"/>
                            </a:rPr>
                            <m:t>𝑇</m:t>
                          </m:r>
                        </m:e>
                      </m:d>
                    </m:oMath>
                  </m:oMathPara>
                </a14:m>
                <a:endParaRPr lang="ja-JP" altLang="en-US" dirty="0"/>
              </a:p>
            </p:txBody>
          </p:sp>
        </mc:Choice>
        <mc:Fallback xmlns="">
          <p:sp>
            <p:nvSpPr>
              <p:cNvPr id="43" name="正方形/長方形 42">
                <a:extLst>
                  <a:ext uri="{FF2B5EF4-FFF2-40B4-BE49-F238E27FC236}">
                    <a16:creationId xmlns:a16="http://schemas.microsoft.com/office/drawing/2014/main" id="{17C68539-EF96-4CA5-8CF2-7B93AE397224}"/>
                  </a:ext>
                </a:extLst>
              </p:cNvPr>
              <p:cNvSpPr>
                <a:spLocks noRot="1" noChangeAspect="1" noMove="1" noResize="1" noEditPoints="1" noAdjustHandles="1" noChangeArrowheads="1" noChangeShapeType="1" noTextEdit="1"/>
              </p:cNvSpPr>
              <p:nvPr/>
            </p:nvSpPr>
            <p:spPr>
              <a:xfrm>
                <a:off x="7221037" y="4528200"/>
                <a:ext cx="2477922" cy="369332"/>
              </a:xfrm>
              <a:prstGeom prst="rect">
                <a:avLst/>
              </a:prstGeom>
              <a:blipFill>
                <a:blip r:embed="rId16"/>
                <a:stretch>
                  <a:fillRect b="-10000"/>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56D3D938-3BBE-4A7F-A101-52A7EDFB6690}"/>
              </a:ext>
            </a:extLst>
          </p:cNvPr>
          <p:cNvSpPr txBox="1"/>
          <p:nvPr/>
        </p:nvSpPr>
        <p:spPr>
          <a:xfrm>
            <a:off x="6071181" y="5141048"/>
            <a:ext cx="5085046" cy="923330"/>
          </a:xfrm>
          <a:prstGeom prst="rect">
            <a:avLst/>
          </a:prstGeom>
          <a:noFill/>
        </p:spPr>
        <p:txBody>
          <a:bodyPr wrap="none" rtlCol="0">
            <a:spAutoFit/>
          </a:bodyPr>
          <a:lstStyle/>
          <a:p>
            <a:r>
              <a:rPr kumimoji="1" lang="ja-JP" altLang="en-US" dirty="0"/>
              <a:t>が成立する．すなわち，この方策を改善して</a:t>
            </a:r>
            <a:endParaRPr kumimoji="1" lang="en-US" altLang="ja-JP" dirty="0"/>
          </a:p>
          <a:p>
            <a:r>
              <a:rPr kumimoji="1" lang="ja-JP" altLang="en-US" dirty="0"/>
              <a:t>「たいあたり」よりも「でんじほう」を選択する方が</a:t>
            </a:r>
            <a:endParaRPr kumimoji="1" lang="en-US" altLang="ja-JP" dirty="0"/>
          </a:p>
          <a:p>
            <a:r>
              <a:rPr kumimoji="1" lang="ja-JP" altLang="en-US" dirty="0"/>
              <a:t>良いことが</a:t>
            </a:r>
            <a:r>
              <a:rPr lang="ja-JP" altLang="en-US" dirty="0"/>
              <a:t>示された</a:t>
            </a:r>
            <a:r>
              <a:rPr kumimoji="1" lang="ja-JP" altLang="en-US" dirty="0"/>
              <a:t>．</a:t>
            </a:r>
          </a:p>
        </p:txBody>
      </p:sp>
    </p:spTree>
    <p:extLst>
      <p:ext uri="{BB962C8B-B14F-4D97-AF65-F5344CB8AC3E}">
        <p14:creationId xmlns:p14="http://schemas.microsoft.com/office/powerpoint/2010/main" val="411317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 name="コンテンツ プレースホルダー 24">
                <a:extLst>
                  <a:ext uri="{FF2B5EF4-FFF2-40B4-BE49-F238E27FC236}">
                    <a16:creationId xmlns:a16="http://schemas.microsoft.com/office/drawing/2014/main" id="{76491DCF-B822-475F-892A-1EA620706A27}"/>
                  </a:ext>
                </a:extLst>
              </p:cNvPr>
              <p:cNvSpPr>
                <a:spLocks noGrp="1"/>
              </p:cNvSpPr>
              <p:nvPr>
                <p:ph idx="1"/>
              </p:nvPr>
            </p:nvSpPr>
            <p:spPr/>
            <p:txBody>
              <a:bodyPr/>
              <a:lstStyle/>
              <a:p>
                <a:r>
                  <a:rPr kumimoji="1" lang="ja-JP" altLang="en-US" dirty="0"/>
                  <a:t>ある適当な初期方策</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𝜋</m:t>
                        </m:r>
                      </m:e>
                      <m:sub>
                        <m:r>
                          <a:rPr kumimoji="1" lang="en-US" altLang="ja-JP" b="0" i="1" smtClean="0">
                            <a:latin typeface="Cambria Math" panose="02040503050406030204" pitchFamily="18" charset="0"/>
                          </a:rPr>
                          <m:t>0</m:t>
                        </m:r>
                      </m:sub>
                    </m:sSub>
                  </m:oMath>
                </a14:m>
                <a:r>
                  <a:rPr kumimoji="1" lang="ja-JP" altLang="en-US" dirty="0"/>
                  <a:t>を用意して，ある状態について，それよりも優れた（すなわち，行動価値関数が大きくなるような）行動を選択するような，更新方策</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𝜋</m:t>
                        </m:r>
                      </m:e>
                      <m:sub>
                        <m:r>
                          <a:rPr kumimoji="1" lang="en-US" altLang="ja-JP" b="0" i="1" smtClean="0">
                            <a:latin typeface="Cambria Math" panose="02040503050406030204" pitchFamily="18" charset="0"/>
                          </a:rPr>
                          <m:t>1</m:t>
                        </m:r>
                      </m:sub>
                    </m:sSub>
                  </m:oMath>
                </a14:m>
                <a:r>
                  <a:rPr kumimoji="1" lang="ja-JP" altLang="en-US" dirty="0"/>
                  <a:t>を見つける</a:t>
                </a:r>
                <a:endParaRPr kumimoji="1" lang="en-US" altLang="ja-JP" dirty="0"/>
              </a:p>
              <a:p>
                <a:r>
                  <a:rPr kumimoji="1" lang="ja-JP" altLang="en-US" dirty="0"/>
                  <a:t>方策</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𝜋</m:t>
                        </m:r>
                      </m:e>
                      <m:sub>
                        <m:r>
                          <a:rPr kumimoji="1" lang="en-US" altLang="ja-JP" b="0" i="1" smtClean="0">
                            <a:latin typeface="Cambria Math" panose="02040503050406030204" pitchFamily="18" charset="0"/>
                          </a:rPr>
                          <m:t>1</m:t>
                        </m:r>
                      </m:sub>
                    </m:sSub>
                  </m:oMath>
                </a14:m>
                <a:r>
                  <a:rPr kumimoji="1" lang="ja-JP" altLang="en-US" dirty="0"/>
                  <a:t>に対して，さらに優れた更新方策</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𝜋</m:t>
                        </m:r>
                      </m:e>
                      <m:sub>
                        <m:r>
                          <a:rPr kumimoji="1" lang="en-US" altLang="ja-JP" b="0" i="1" smtClean="0">
                            <a:latin typeface="Cambria Math" panose="02040503050406030204" pitchFamily="18" charset="0"/>
                          </a:rPr>
                          <m:t>2</m:t>
                        </m:r>
                      </m:sub>
                    </m:sSub>
                  </m:oMath>
                </a14:m>
                <a:r>
                  <a:rPr kumimoji="1" lang="ja-JP" altLang="en-US" dirty="0"/>
                  <a:t>を見つける</a:t>
                </a:r>
                <a:r>
                  <a:rPr kumimoji="1" lang="ja-JP" altLang="en-US" dirty="0" err="1"/>
                  <a:t>．．．</a:t>
                </a:r>
                <a:r>
                  <a:rPr kumimoji="1" lang="ja-JP" altLang="en-US" dirty="0"/>
                  <a:t>を繰り返すと，やがて</a:t>
                </a:r>
                <a:r>
                  <a:rPr kumimoji="1" lang="ja-JP" altLang="en-US" dirty="0">
                    <a:solidFill>
                      <a:schemeClr val="accent6"/>
                    </a:solidFill>
                  </a:rPr>
                  <a:t>最適方策</a:t>
                </a:r>
                <a14:m>
                  <m:oMath xmlns:m="http://schemas.openxmlformats.org/officeDocument/2006/math">
                    <m:sSup>
                      <m:sSupPr>
                        <m:ctrlPr>
                          <a:rPr kumimoji="1" lang="en-US" altLang="ja-JP" b="0" i="1" smtClean="0">
                            <a:solidFill>
                              <a:schemeClr val="accent6"/>
                            </a:solidFill>
                            <a:latin typeface="Cambria Math" panose="02040503050406030204" pitchFamily="18" charset="0"/>
                          </a:rPr>
                        </m:ctrlPr>
                      </m:sSupPr>
                      <m:e>
                        <m:r>
                          <a:rPr kumimoji="1" lang="en-US" altLang="ja-JP" b="0" i="1" smtClean="0">
                            <a:solidFill>
                              <a:schemeClr val="accent6"/>
                            </a:solidFill>
                            <a:latin typeface="Cambria Math" panose="02040503050406030204" pitchFamily="18" charset="0"/>
                          </a:rPr>
                          <m:t>𝜋</m:t>
                        </m:r>
                      </m:e>
                      <m:sup>
                        <m:r>
                          <a:rPr kumimoji="1" lang="en-US" altLang="ja-JP" b="0" i="1" smtClean="0">
                            <a:solidFill>
                              <a:schemeClr val="accent6"/>
                            </a:solidFill>
                            <a:latin typeface="Cambria Math" panose="02040503050406030204" pitchFamily="18" charset="0"/>
                          </a:rPr>
                          <m:t>∗</m:t>
                        </m:r>
                      </m:sup>
                    </m:sSup>
                  </m:oMath>
                </a14:m>
                <a:r>
                  <a:rPr kumimoji="1" lang="ja-JP" altLang="en-US" dirty="0"/>
                  <a:t>に収束することが理解できる</a:t>
                </a:r>
                <a:endParaRPr kumimoji="1" lang="en-US" altLang="ja-JP" dirty="0"/>
              </a:p>
              <a:p>
                <a:r>
                  <a:rPr lang="ja-JP" altLang="en-US" dirty="0"/>
                  <a:t>このとき，状態価値関数は</a:t>
                </a:r>
                <a:r>
                  <a:rPr lang="ja-JP" altLang="en-US" dirty="0">
                    <a:solidFill>
                      <a:schemeClr val="accent6"/>
                    </a:solidFill>
                  </a:rPr>
                  <a:t>最適価値関数</a:t>
                </a:r>
                <a14:m>
                  <m:oMath xmlns:m="http://schemas.openxmlformats.org/officeDocument/2006/math">
                    <m:sSup>
                      <m:sSupPr>
                        <m:ctrlPr>
                          <a:rPr lang="en-US" altLang="ja-JP" b="0" i="1" smtClean="0">
                            <a:solidFill>
                              <a:schemeClr val="accent6"/>
                            </a:solidFill>
                            <a:latin typeface="Cambria Math" panose="02040503050406030204" pitchFamily="18" charset="0"/>
                          </a:rPr>
                        </m:ctrlPr>
                      </m:sSupPr>
                      <m:e>
                        <m:r>
                          <a:rPr lang="en-US" altLang="ja-JP" b="0" i="1" smtClean="0">
                            <a:solidFill>
                              <a:schemeClr val="accent6"/>
                            </a:solidFill>
                            <a:latin typeface="Cambria Math" panose="02040503050406030204" pitchFamily="18" charset="0"/>
                          </a:rPr>
                          <m:t>𝑣</m:t>
                        </m:r>
                      </m:e>
                      <m:sup>
                        <m:r>
                          <a:rPr lang="en-US" altLang="ja-JP" b="0" i="1" smtClean="0">
                            <a:solidFill>
                              <a:schemeClr val="accent6"/>
                            </a:solidFill>
                            <a:latin typeface="Cambria Math" panose="02040503050406030204" pitchFamily="18" charset="0"/>
                          </a:rPr>
                          <m:t>∗</m:t>
                        </m:r>
                      </m:sup>
                    </m:sSup>
                  </m:oMath>
                </a14:m>
                <a:r>
                  <a:rPr lang="ja-JP" altLang="en-US" dirty="0"/>
                  <a:t>に収束する</a:t>
                </a:r>
                <a:endParaRPr kumimoji="1" lang="ja-JP" altLang="en-US" dirty="0"/>
              </a:p>
            </p:txBody>
          </p:sp>
        </mc:Choice>
        <mc:Fallback xmlns="">
          <p:sp>
            <p:nvSpPr>
              <p:cNvPr id="25" name="コンテンツ プレースホルダー 24">
                <a:extLst>
                  <a:ext uri="{FF2B5EF4-FFF2-40B4-BE49-F238E27FC236}">
                    <a16:creationId xmlns:a16="http://schemas.microsoft.com/office/drawing/2014/main" id="{76491DCF-B822-475F-892A-1EA620706A27}"/>
                  </a:ext>
                </a:extLst>
              </p:cNvPr>
              <p:cNvSpPr>
                <a:spLocks noGrp="1" noRot="1" noChangeAspect="1" noMove="1" noResize="1" noEditPoints="1" noAdjustHandles="1" noChangeArrowheads="1" noChangeShapeType="1" noTextEdit="1"/>
              </p:cNvSpPr>
              <p:nvPr>
                <p:ph idx="1"/>
              </p:nvPr>
            </p:nvSpPr>
            <p:spPr>
              <a:blipFill>
                <a:blip r:embed="rId2"/>
                <a:stretch>
                  <a:fillRect l="-935" t="-2442"/>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6B06DA46-002F-4425-AE81-D556A895258E}"/>
              </a:ext>
            </a:extLst>
          </p:cNvPr>
          <p:cNvSpPr>
            <a:spLocks noGrp="1"/>
          </p:cNvSpPr>
          <p:nvPr>
            <p:ph type="title"/>
          </p:nvPr>
        </p:nvSpPr>
        <p:spPr/>
        <p:txBody>
          <a:bodyPr>
            <a:normAutofit fontScale="90000"/>
          </a:bodyPr>
          <a:lstStyle/>
          <a:p>
            <a:r>
              <a:rPr kumimoji="1" lang="ja-JP" altLang="en-US" dirty="0"/>
              <a:t>最適方策を探すには</a:t>
            </a:r>
          </a:p>
        </p:txBody>
      </p:sp>
      <p:sp>
        <p:nvSpPr>
          <p:cNvPr id="3" name="スライド番号プレースホルダー 2">
            <a:extLst>
              <a:ext uri="{FF2B5EF4-FFF2-40B4-BE49-F238E27FC236}">
                <a16:creationId xmlns:a16="http://schemas.microsoft.com/office/drawing/2014/main" id="{243E6DC9-BA4E-4CFE-AA66-1CBBAD3E7AF4}"/>
              </a:ext>
            </a:extLst>
          </p:cNvPr>
          <p:cNvSpPr>
            <a:spLocks noGrp="1"/>
          </p:cNvSpPr>
          <p:nvPr>
            <p:ph type="sldNum" sz="quarter" idx="12"/>
          </p:nvPr>
        </p:nvSpPr>
        <p:spPr/>
        <p:txBody>
          <a:bodyPr/>
          <a:lstStyle/>
          <a:p>
            <a:fld id="{B11AD403-313C-9548-90A1-3BB45CD64373}" type="slidenum">
              <a:rPr lang="ja-JP" altLang="en-US" smtClean="0"/>
              <a:pPr/>
              <a:t>36</a:t>
            </a:fld>
            <a:endParaRPr lang="ja-JP" altLang="en-US"/>
          </a:p>
        </p:txBody>
      </p:sp>
      <p:pic>
        <p:nvPicPr>
          <p:cNvPr id="3074" name="Picture 2" descr="\begin{align*}&#10;  v^* = \max_{a\in A(s)} q_{\pi^*}(s,a)&#10;\end{align*}">
            <a:extLst>
              <a:ext uri="{FF2B5EF4-FFF2-40B4-BE49-F238E27FC236}">
                <a16:creationId xmlns:a16="http://schemas.microsoft.com/office/drawing/2014/main" id="{04AD81F2-A153-4A67-BFEE-FA1DF6C49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6736" y="4667250"/>
            <a:ext cx="3381375"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272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 name="コンテンツ プレースホルダー 24">
                <a:extLst>
                  <a:ext uri="{FF2B5EF4-FFF2-40B4-BE49-F238E27FC236}">
                    <a16:creationId xmlns:a16="http://schemas.microsoft.com/office/drawing/2014/main" id="{76491DCF-B822-475F-892A-1EA620706A27}"/>
                  </a:ext>
                </a:extLst>
              </p:cNvPr>
              <p:cNvSpPr>
                <a:spLocks noGrp="1"/>
              </p:cNvSpPr>
              <p:nvPr>
                <p:ph idx="1"/>
              </p:nvPr>
            </p:nvSpPr>
            <p:spPr>
              <a:xfrm>
                <a:off x="200025" y="933450"/>
                <a:ext cx="11734799" cy="5243513"/>
              </a:xfrm>
            </p:spPr>
            <p:txBody>
              <a:bodyPr/>
              <a:lstStyle/>
              <a:p>
                <a:r>
                  <a:rPr kumimoji="1" lang="ja-JP" altLang="en-US" dirty="0"/>
                  <a:t>初期方策</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𝜋</m:t>
                        </m:r>
                      </m:e>
                      <m:sub>
                        <m:r>
                          <a:rPr kumimoji="1" lang="en-US" altLang="ja-JP" b="0" i="1" smtClean="0">
                            <a:latin typeface="Cambria Math" panose="02040503050406030204" pitchFamily="18" charset="0"/>
                          </a:rPr>
                          <m:t>0</m:t>
                        </m:r>
                      </m:sub>
                    </m:sSub>
                  </m:oMath>
                </a14:m>
                <a:r>
                  <a:rPr kumimoji="1" lang="ja-JP" altLang="en-US" dirty="0"/>
                  <a:t>を，「でんじほう」だけを選択する方策とする</a:t>
                </a:r>
              </a:p>
            </p:txBody>
          </p:sp>
        </mc:Choice>
        <mc:Fallback xmlns="">
          <p:sp>
            <p:nvSpPr>
              <p:cNvPr id="25" name="コンテンツ プレースホルダー 24">
                <a:extLst>
                  <a:ext uri="{FF2B5EF4-FFF2-40B4-BE49-F238E27FC236}">
                    <a16:creationId xmlns:a16="http://schemas.microsoft.com/office/drawing/2014/main" id="{76491DCF-B822-475F-892A-1EA620706A27}"/>
                  </a:ext>
                </a:extLst>
              </p:cNvPr>
              <p:cNvSpPr>
                <a:spLocks noGrp="1" noRot="1" noChangeAspect="1" noMove="1" noResize="1" noEditPoints="1" noAdjustHandles="1" noChangeArrowheads="1" noChangeShapeType="1" noTextEdit="1"/>
              </p:cNvSpPr>
              <p:nvPr>
                <p:ph idx="1"/>
              </p:nvPr>
            </p:nvSpPr>
            <p:spPr>
              <a:xfrm>
                <a:off x="200025" y="933450"/>
                <a:ext cx="11734799" cy="5243513"/>
              </a:xfrm>
              <a:blipFill>
                <a:blip r:embed="rId2"/>
                <a:stretch>
                  <a:fillRect l="-935" t="-2442"/>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6B06DA46-002F-4425-AE81-D556A895258E}"/>
              </a:ext>
            </a:extLst>
          </p:cNvPr>
          <p:cNvSpPr>
            <a:spLocks noGrp="1"/>
          </p:cNvSpPr>
          <p:nvPr>
            <p:ph type="title"/>
          </p:nvPr>
        </p:nvSpPr>
        <p:spPr/>
        <p:txBody>
          <a:bodyPr>
            <a:normAutofit fontScale="90000"/>
          </a:bodyPr>
          <a:lstStyle/>
          <a:p>
            <a:r>
              <a:rPr kumimoji="1" lang="ja-JP" altLang="en-US" dirty="0"/>
              <a:t>最適方策を求めてみよう</a:t>
            </a:r>
            <a:r>
              <a:rPr kumimoji="1" lang="en-US" altLang="ja-JP" dirty="0"/>
              <a:t>(1/5)</a:t>
            </a:r>
            <a:endParaRPr kumimoji="1" lang="ja-JP" altLang="en-US" dirty="0"/>
          </a:p>
        </p:txBody>
      </p:sp>
      <p:sp>
        <p:nvSpPr>
          <p:cNvPr id="3" name="スライド番号プレースホルダー 2">
            <a:extLst>
              <a:ext uri="{FF2B5EF4-FFF2-40B4-BE49-F238E27FC236}">
                <a16:creationId xmlns:a16="http://schemas.microsoft.com/office/drawing/2014/main" id="{243E6DC9-BA4E-4CFE-AA66-1CBBAD3E7AF4}"/>
              </a:ext>
            </a:extLst>
          </p:cNvPr>
          <p:cNvSpPr>
            <a:spLocks noGrp="1"/>
          </p:cNvSpPr>
          <p:nvPr>
            <p:ph type="sldNum" sz="quarter" idx="12"/>
          </p:nvPr>
        </p:nvSpPr>
        <p:spPr/>
        <p:txBody>
          <a:bodyPr/>
          <a:lstStyle/>
          <a:p>
            <a:fld id="{B11AD403-313C-9548-90A1-3BB45CD64373}" type="slidenum">
              <a:rPr lang="ja-JP" altLang="en-US" smtClean="0"/>
              <a:pPr/>
              <a:t>37</a:t>
            </a:fld>
            <a:endParaRPr lang="ja-JP" altLang="en-US"/>
          </a:p>
        </p:txBody>
      </p:sp>
      <p:sp>
        <p:nvSpPr>
          <p:cNvPr id="4" name="テキスト ボックス 3">
            <a:extLst>
              <a:ext uri="{FF2B5EF4-FFF2-40B4-BE49-F238E27FC236}">
                <a16:creationId xmlns:a16="http://schemas.microsoft.com/office/drawing/2014/main" id="{C69E4CF9-D44E-4D16-88C0-E67C43DB88B3}"/>
              </a:ext>
            </a:extLst>
          </p:cNvPr>
          <p:cNvSpPr txBox="1"/>
          <p:nvPr/>
        </p:nvSpPr>
        <p:spPr>
          <a:xfrm>
            <a:off x="1618895" y="2260616"/>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1/21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5" name="円/楕円 4">
            <a:extLst>
              <a:ext uri="{FF2B5EF4-FFF2-40B4-BE49-F238E27FC236}">
                <a16:creationId xmlns:a16="http://schemas.microsoft.com/office/drawing/2014/main" id="{66B603CD-9D57-4D2A-BEAF-0C95C05920C8}"/>
              </a:ext>
            </a:extLst>
          </p:cNvPr>
          <p:cNvSpPr/>
          <p:nvPr/>
        </p:nvSpPr>
        <p:spPr>
          <a:xfrm>
            <a:off x="2623879" y="2100874"/>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135BF369-C905-4255-877A-1F199D05D72F}"/>
              </a:ext>
            </a:extLst>
          </p:cNvPr>
          <p:cNvSpPr/>
          <p:nvPr/>
        </p:nvSpPr>
        <p:spPr>
          <a:xfrm>
            <a:off x="2627704" y="5080320"/>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円/楕円 8">
            <a:extLst>
              <a:ext uri="{FF2B5EF4-FFF2-40B4-BE49-F238E27FC236}">
                <a16:creationId xmlns:a16="http://schemas.microsoft.com/office/drawing/2014/main" id="{1DE1FDEF-8783-4406-9475-30323E5B58FE}"/>
              </a:ext>
            </a:extLst>
          </p:cNvPr>
          <p:cNvSpPr/>
          <p:nvPr/>
        </p:nvSpPr>
        <p:spPr>
          <a:xfrm>
            <a:off x="2853256" y="3816149"/>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8" name="Picture 2" descr="コイキング">
            <a:extLst>
              <a:ext uri="{FF2B5EF4-FFF2-40B4-BE49-F238E27FC236}">
                <a16:creationId xmlns:a16="http://schemas.microsoft.com/office/drawing/2014/main" id="{82F6746B-13DD-4C26-9ED5-A710B427B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95" y="2107337"/>
            <a:ext cx="650081" cy="6500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ピカチュウ">
            <a:extLst>
              <a:ext uri="{FF2B5EF4-FFF2-40B4-BE49-F238E27FC236}">
                <a16:creationId xmlns:a16="http://schemas.microsoft.com/office/drawing/2014/main" id="{CD55F23B-2EE2-491A-8DA2-D75FAE0E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052" y="3575265"/>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10" name="四角形: 角を丸くする 9">
            <a:extLst>
              <a:ext uri="{FF2B5EF4-FFF2-40B4-BE49-F238E27FC236}">
                <a16:creationId xmlns:a16="http://schemas.microsoft.com/office/drawing/2014/main" id="{15B8838F-43D4-4E3C-AA77-ED61EC6EAB24}"/>
              </a:ext>
            </a:extLst>
          </p:cNvPr>
          <p:cNvSpPr/>
          <p:nvPr/>
        </p:nvSpPr>
        <p:spPr>
          <a:xfrm>
            <a:off x="1243558" y="3633056"/>
            <a:ext cx="1047600" cy="663471"/>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latin typeface="PKMN Regular" panose="02000600000000000000" pitchFamily="2" charset="-128"/>
                <a:ea typeface="PKMN Regular" panose="02000600000000000000" pitchFamily="2" charset="-128"/>
                <a:cs typeface="PKMN Regular" panose="02000600000000000000" pitchFamily="2" charset="-128"/>
              </a:rPr>
              <a:t>ピカチュウの</a:t>
            </a:r>
            <a:endParaRPr lang="en-US" altLang="ja-JP" dirty="0">
              <a:latin typeface="PKMN Regular" panose="02000600000000000000" pitchFamily="2" charset="-128"/>
              <a:ea typeface="PKMN Regular" panose="02000600000000000000" pitchFamily="2" charset="-128"/>
              <a:cs typeface="PKMN Regular" panose="02000600000000000000" pitchFamily="2" charset="-128"/>
            </a:endParaRPr>
          </a:p>
          <a:p>
            <a:pPr algn="ct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たいあたり！</a:t>
            </a:r>
          </a:p>
        </p:txBody>
      </p:sp>
      <p:cxnSp>
        <p:nvCxnSpPr>
          <p:cNvPr id="11" name="直線矢印コネクタ 10">
            <a:extLst>
              <a:ext uri="{FF2B5EF4-FFF2-40B4-BE49-F238E27FC236}">
                <a16:creationId xmlns:a16="http://schemas.microsoft.com/office/drawing/2014/main" id="{83579E31-4FF8-4728-B8EC-9AC4309AD003}"/>
              </a:ext>
            </a:extLst>
          </p:cNvPr>
          <p:cNvCxnSpPr>
            <a:stCxn id="5" idx="4"/>
            <a:endCxn id="7" idx="0"/>
          </p:cNvCxnSpPr>
          <p:nvPr/>
        </p:nvCxnSpPr>
        <p:spPr>
          <a:xfrm>
            <a:off x="2989639" y="2832394"/>
            <a:ext cx="3825" cy="983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123DB6C8-2189-4994-945E-EFCF84D2D8DC}"/>
              </a:ext>
            </a:extLst>
          </p:cNvPr>
          <p:cNvCxnSpPr>
            <a:stCxn id="7" idx="4"/>
            <a:endCxn id="6" idx="0"/>
          </p:cNvCxnSpPr>
          <p:nvPr/>
        </p:nvCxnSpPr>
        <p:spPr>
          <a:xfrm>
            <a:off x="2993464" y="4096565"/>
            <a:ext cx="0" cy="983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8B52E3F3-CB25-4231-A43A-97B38710C31A}"/>
              </a:ext>
            </a:extLst>
          </p:cNvPr>
          <p:cNvSpPr txBox="1"/>
          <p:nvPr/>
        </p:nvSpPr>
        <p:spPr>
          <a:xfrm>
            <a:off x="967464" y="4392825"/>
            <a:ext cx="1345240" cy="523220"/>
          </a:xfrm>
          <a:prstGeom prst="rect">
            <a:avLst/>
          </a:prstGeom>
          <a:noFill/>
        </p:spPr>
        <p:txBody>
          <a:bodyPr wrap="none" rtlCol="0">
            <a:spAutoFit/>
          </a:bodyPr>
          <a:lstStyle/>
          <a:p>
            <a:r>
              <a:rPr kumimoji="1" lang="en-US" altLang="ja-JP" sz="1400" dirty="0"/>
              <a:t>100%</a:t>
            </a:r>
            <a:r>
              <a:rPr kumimoji="1" lang="ja-JP" altLang="en-US" sz="1400" dirty="0"/>
              <a:t>の確率で</a:t>
            </a:r>
            <a:endParaRPr kumimoji="1" lang="en-US" altLang="ja-JP" sz="1400" dirty="0"/>
          </a:p>
          <a:p>
            <a:r>
              <a:rPr lang="en-US" altLang="ja-JP" sz="1400" dirty="0"/>
              <a:t>5</a:t>
            </a:r>
            <a:r>
              <a:rPr lang="ja-JP" altLang="en-US" sz="1400" dirty="0"/>
              <a:t>ダメージ</a:t>
            </a:r>
            <a:endParaRPr kumimoji="1" lang="ja-JP" altLang="en-US" sz="1400" dirty="0"/>
          </a:p>
        </p:txBody>
      </p:sp>
      <p:pic>
        <p:nvPicPr>
          <p:cNvPr id="14" name="Picture 2" descr="コイキング">
            <a:extLst>
              <a:ext uri="{FF2B5EF4-FFF2-40B4-BE49-F238E27FC236}">
                <a16:creationId xmlns:a16="http://schemas.microsoft.com/office/drawing/2014/main" id="{96CD9096-420F-4C61-92AA-E93F53B0999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02558" y="5133047"/>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a:extLst>
              <a:ext uri="{FF2B5EF4-FFF2-40B4-BE49-F238E27FC236}">
                <a16:creationId xmlns:a16="http://schemas.microsoft.com/office/drawing/2014/main" id="{0CC6501B-405B-4213-A4A8-5FEC6E9246AB}"/>
              </a:ext>
            </a:extLst>
          </p:cNvPr>
          <p:cNvSpPr/>
          <p:nvPr/>
        </p:nvSpPr>
        <p:spPr>
          <a:xfrm>
            <a:off x="1562444" y="2278766"/>
            <a:ext cx="56451" cy="153611"/>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71FDE25-AEE9-40AD-B9F0-238319DFBB5F}"/>
              </a:ext>
            </a:extLst>
          </p:cNvPr>
          <p:cNvSpPr txBox="1"/>
          <p:nvPr/>
        </p:nvSpPr>
        <p:spPr>
          <a:xfrm>
            <a:off x="1141413" y="2099811"/>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7" name="テキスト ボックス 16">
            <a:extLst>
              <a:ext uri="{FF2B5EF4-FFF2-40B4-BE49-F238E27FC236}">
                <a16:creationId xmlns:a16="http://schemas.microsoft.com/office/drawing/2014/main" id="{D1809672-2C57-4FDE-B020-E76A72FE0F40}"/>
              </a:ext>
            </a:extLst>
          </p:cNvPr>
          <p:cNvSpPr txBox="1"/>
          <p:nvPr/>
        </p:nvSpPr>
        <p:spPr>
          <a:xfrm>
            <a:off x="1630121" y="5404598"/>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0</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8" name="テキスト ボックス 17">
            <a:extLst>
              <a:ext uri="{FF2B5EF4-FFF2-40B4-BE49-F238E27FC236}">
                <a16:creationId xmlns:a16="http://schemas.microsoft.com/office/drawing/2014/main" id="{02D8BFF1-D6E8-4FA4-BC1D-3D5D7454E22D}"/>
              </a:ext>
            </a:extLst>
          </p:cNvPr>
          <p:cNvSpPr txBox="1"/>
          <p:nvPr/>
        </p:nvSpPr>
        <p:spPr>
          <a:xfrm>
            <a:off x="1152639" y="5243793"/>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9" name="正方形/長方形 18">
            <a:extLst>
              <a:ext uri="{FF2B5EF4-FFF2-40B4-BE49-F238E27FC236}">
                <a16:creationId xmlns:a16="http://schemas.microsoft.com/office/drawing/2014/main" id="{F91ED3E1-D2FE-4953-858F-CB3F82C34F51}"/>
              </a:ext>
            </a:extLst>
          </p:cNvPr>
          <p:cNvSpPr/>
          <p:nvPr/>
        </p:nvSpPr>
        <p:spPr>
          <a:xfrm>
            <a:off x="1573670" y="5422748"/>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FD810F0-83A6-4C6B-BB84-F566E074672D}"/>
              </a:ext>
            </a:extLst>
          </p:cNvPr>
          <p:cNvSpPr/>
          <p:nvPr/>
        </p:nvSpPr>
        <p:spPr>
          <a:xfrm>
            <a:off x="1562444" y="2278766"/>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CF4C5278-EE9E-4374-BD19-5CB66DB47474}"/>
                  </a:ext>
                </a:extLst>
              </p:cNvPr>
              <p:cNvSpPr txBox="1"/>
              <p:nvPr/>
            </p:nvSpPr>
            <p:spPr>
              <a:xfrm>
                <a:off x="1155134" y="4910867"/>
                <a:ext cx="75648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solidFill>
                            <a:srgbClr val="FF0000"/>
                          </a:solidFill>
                          <a:latin typeface="Cambria Math" panose="02040503050406030204" pitchFamily="18" charset="0"/>
                        </a:rPr>
                        <m:t>𝑟</m:t>
                      </m:r>
                      <m:r>
                        <a:rPr kumimoji="1" lang="en-US" altLang="ja-JP" sz="1400" b="0" i="1" smtClean="0">
                          <a:solidFill>
                            <a:srgbClr val="FF0000"/>
                          </a:solidFill>
                          <a:latin typeface="Cambria Math" panose="02040503050406030204" pitchFamily="18" charset="0"/>
                        </a:rPr>
                        <m:t>=10</m:t>
                      </m:r>
                    </m:oMath>
                  </m:oMathPara>
                </a14:m>
                <a:endParaRPr kumimoji="1" lang="ja-JP" altLang="en-US" sz="1400" dirty="0">
                  <a:solidFill>
                    <a:srgbClr val="FF0000"/>
                  </a:solidFill>
                </a:endParaRPr>
              </a:p>
            </p:txBody>
          </p:sp>
        </mc:Choice>
        <mc:Fallback xmlns="">
          <p:sp>
            <p:nvSpPr>
              <p:cNvPr id="21" name="テキスト ボックス 20">
                <a:extLst>
                  <a:ext uri="{FF2B5EF4-FFF2-40B4-BE49-F238E27FC236}">
                    <a16:creationId xmlns:a16="http://schemas.microsoft.com/office/drawing/2014/main" id="{CF4C5278-EE9E-4374-BD19-5CB66DB47474}"/>
                  </a:ext>
                </a:extLst>
              </p:cNvPr>
              <p:cNvSpPr txBox="1">
                <a:spLocks noRot="1" noChangeAspect="1" noMove="1" noResize="1" noEditPoints="1" noAdjustHandles="1" noChangeArrowheads="1" noChangeShapeType="1" noTextEdit="1"/>
              </p:cNvSpPr>
              <p:nvPr/>
            </p:nvSpPr>
            <p:spPr>
              <a:xfrm>
                <a:off x="1155134" y="4910867"/>
                <a:ext cx="756489" cy="307777"/>
              </a:xfrm>
              <a:prstGeom prst="rect">
                <a:avLst/>
              </a:prstGeom>
              <a:blipFill>
                <a:blip r:embed="rId7"/>
                <a:stretch>
                  <a:fillRect/>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B0CE295E-E03D-4082-BB78-AF8A13DF184C}"/>
              </a:ext>
            </a:extLst>
          </p:cNvPr>
          <p:cNvSpPr txBox="1"/>
          <p:nvPr/>
        </p:nvSpPr>
        <p:spPr>
          <a:xfrm>
            <a:off x="2031684" y="3158226"/>
            <a:ext cx="1915909" cy="307777"/>
          </a:xfrm>
          <a:prstGeom prst="rect">
            <a:avLst/>
          </a:prstGeom>
          <a:solidFill>
            <a:schemeClr val="bg1"/>
          </a:solidFill>
        </p:spPr>
        <p:txBody>
          <a:bodyPr wrap="none" rtlCol="0">
            <a:spAutoFit/>
          </a:bodyPr>
          <a:lstStyle/>
          <a:p>
            <a:r>
              <a:rPr lang="ja-JP" altLang="en-US" sz="1400" b="0" dirty="0" err="1">
                <a:solidFill>
                  <a:srgbClr val="FF0000"/>
                </a:solidFill>
              </a:rPr>
              <a:t>たい</a:t>
            </a:r>
            <a:r>
              <a:rPr lang="ja-JP" altLang="en-US" sz="1400" b="0" dirty="0">
                <a:solidFill>
                  <a:srgbClr val="FF0000"/>
                </a:solidFill>
              </a:rPr>
              <a:t>あたりを選択した</a:t>
            </a:r>
            <a:endParaRPr kumimoji="1" lang="en-US" altLang="ja-JP" sz="1400" b="0" dirty="0">
              <a:solidFill>
                <a:srgbClr val="FF0000"/>
              </a:solidFill>
            </a:endParaRPr>
          </a:p>
        </p:txBody>
      </p:sp>
      <p:sp>
        <p:nvSpPr>
          <p:cNvPr id="23" name="四角形: 角を丸くする 22">
            <a:extLst>
              <a:ext uri="{FF2B5EF4-FFF2-40B4-BE49-F238E27FC236}">
                <a16:creationId xmlns:a16="http://schemas.microsoft.com/office/drawing/2014/main" id="{1721A84B-D63A-4724-9FC2-CB2EAC29834F}"/>
              </a:ext>
            </a:extLst>
          </p:cNvPr>
          <p:cNvSpPr/>
          <p:nvPr/>
        </p:nvSpPr>
        <p:spPr>
          <a:xfrm>
            <a:off x="993493" y="5897300"/>
            <a:ext cx="1688393" cy="661178"/>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やせいの　コイキングは</a:t>
            </a:r>
            <a:endParaRPr kumimoji="1" lang="en-US" altLang="ja-JP" dirty="0">
              <a:latin typeface="PKMN Regular" panose="02000600000000000000" pitchFamily="2" charset="-128"/>
              <a:ea typeface="PKMN Regular" panose="02000600000000000000" pitchFamily="2" charset="-128"/>
              <a:cs typeface="PKMN Regular" panose="02000600000000000000" pitchFamily="2" charset="-128"/>
            </a:endParaRPr>
          </a:p>
          <a:p>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たおれた</a:t>
            </a:r>
          </a:p>
        </p:txBody>
      </p:sp>
      <p:sp>
        <p:nvSpPr>
          <p:cNvPr id="24" name="テキスト ボックス 23">
            <a:extLst>
              <a:ext uri="{FF2B5EF4-FFF2-40B4-BE49-F238E27FC236}">
                <a16:creationId xmlns:a16="http://schemas.microsoft.com/office/drawing/2014/main" id="{BE250ABF-8A8A-4335-8727-FFF3CF770DBB}"/>
              </a:ext>
            </a:extLst>
          </p:cNvPr>
          <p:cNvSpPr txBox="1"/>
          <p:nvPr/>
        </p:nvSpPr>
        <p:spPr>
          <a:xfrm>
            <a:off x="476590" y="1512109"/>
            <a:ext cx="4177747" cy="369332"/>
          </a:xfrm>
          <a:prstGeom prst="rect">
            <a:avLst/>
          </a:prstGeom>
          <a:noFill/>
        </p:spPr>
        <p:txBody>
          <a:bodyPr wrap="none" rtlCol="0">
            <a:spAutoFit/>
          </a:bodyPr>
          <a:lstStyle/>
          <a:p>
            <a:r>
              <a:rPr lang="ja-JP" altLang="en-US" dirty="0"/>
              <a:t>ここでも</a:t>
            </a:r>
            <a:r>
              <a:rPr kumimoji="1" lang="ja-JP" altLang="en-US" dirty="0"/>
              <a:t>，残り</a:t>
            </a:r>
            <a:r>
              <a:rPr kumimoji="1" lang="en-US" altLang="ja-JP" dirty="0"/>
              <a:t>HP</a:t>
            </a:r>
            <a:r>
              <a:rPr kumimoji="1" lang="ja-JP" altLang="en-US" dirty="0"/>
              <a:t>が</a:t>
            </a:r>
            <a:r>
              <a:rPr kumimoji="1" lang="en-US" altLang="ja-JP" dirty="0"/>
              <a:t>1</a:t>
            </a:r>
            <a:r>
              <a:rPr kumimoji="1" lang="ja-JP" altLang="en-US" dirty="0"/>
              <a:t>のときから始める</a:t>
            </a:r>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DCC2E75E-C8EC-4523-ADE1-BC7EF36DC667}"/>
                  </a:ext>
                </a:extLst>
              </p:cNvPr>
              <p:cNvSpPr txBox="1"/>
              <p:nvPr/>
            </p:nvSpPr>
            <p:spPr>
              <a:xfrm>
                <a:off x="4654337" y="3158226"/>
                <a:ext cx="6229526" cy="369332"/>
              </a:xfrm>
              <a:prstGeom prst="rect">
                <a:avLst/>
              </a:prstGeom>
              <a:noFill/>
            </p:spPr>
            <p:txBody>
              <a:bodyPr wrap="none" rtlCol="0">
                <a:spAutoFit/>
              </a:bodyPr>
              <a:lstStyle/>
              <a:p>
                <a14:m>
                  <m:oMath xmlns:m="http://schemas.openxmlformats.org/officeDocument/2006/math">
                    <m:r>
                      <a:rPr lang="en-US" altLang="ja-JP" b="0" i="1" smtClean="0">
                        <a:latin typeface="Cambria Math" panose="02040503050406030204" pitchFamily="18" charset="0"/>
                      </a:rPr>
                      <m:t>𝑠</m:t>
                    </m:r>
                    <m:r>
                      <a:rPr lang="en-US" altLang="ja-JP" b="0" i="1" smtClean="0">
                        <a:latin typeface="Cambria Math" panose="02040503050406030204" pitchFamily="18" charset="0"/>
                      </a:rPr>
                      <m:t>=0</m:t>
                    </m:r>
                    <m:r>
                      <a:rPr lang="ja-JP" altLang="en-US" i="1">
                        <a:latin typeface="Cambria Math" panose="02040503050406030204" pitchFamily="18" charset="0"/>
                      </a:rPr>
                      <m:t>のとき，</m:t>
                    </m:r>
                  </m:oMath>
                </a14:m>
                <a:r>
                  <a:rPr lang="ja-JP" altLang="en-US" dirty="0"/>
                  <a:t>でん</a:t>
                </a:r>
                <a:r>
                  <a:rPr lang="ja-JP" altLang="en-US" dirty="0" err="1"/>
                  <a:t>じほ</a:t>
                </a:r>
                <a:r>
                  <a:rPr lang="ja-JP" altLang="en-US" dirty="0"/>
                  <a:t>うではなく，たいあたりを選択すると，</a:t>
                </a:r>
                <a:endParaRPr kumimoji="1" lang="ja-JP" altLang="en-US" dirty="0"/>
              </a:p>
            </p:txBody>
          </p:sp>
        </mc:Choice>
        <mc:Fallback xmlns="">
          <p:sp>
            <p:nvSpPr>
              <p:cNvPr id="26" name="テキスト ボックス 25">
                <a:extLst>
                  <a:ext uri="{FF2B5EF4-FFF2-40B4-BE49-F238E27FC236}">
                    <a16:creationId xmlns:a16="http://schemas.microsoft.com/office/drawing/2014/main" id="{DCC2E75E-C8EC-4523-ADE1-BC7EF36DC667}"/>
                  </a:ext>
                </a:extLst>
              </p:cNvPr>
              <p:cNvSpPr txBox="1">
                <a:spLocks noRot="1" noChangeAspect="1" noMove="1" noResize="1" noEditPoints="1" noAdjustHandles="1" noChangeArrowheads="1" noChangeShapeType="1" noTextEdit="1"/>
              </p:cNvSpPr>
              <p:nvPr/>
            </p:nvSpPr>
            <p:spPr>
              <a:xfrm>
                <a:off x="4654337" y="3158226"/>
                <a:ext cx="6229526" cy="369332"/>
              </a:xfrm>
              <a:prstGeom prst="rect">
                <a:avLst/>
              </a:prstGeom>
              <a:blipFill>
                <a:blip r:embed="rId8"/>
                <a:stretch>
                  <a:fillRect t="-11475" r="-196" b="-213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8928C23C-70E9-4A31-B016-D6E88258576B}"/>
                  </a:ext>
                </a:extLst>
              </p:cNvPr>
              <p:cNvSpPr txBox="1"/>
              <p:nvPr/>
            </p:nvSpPr>
            <p:spPr>
              <a:xfrm>
                <a:off x="4654337" y="3680791"/>
                <a:ext cx="4348498"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𝑞</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𝑇</m:t>
                          </m:r>
                        </m:e>
                      </m:d>
                      <m:r>
                        <a:rPr kumimoji="1" lang="en-US" altLang="ja-JP" b="0" i="1" smtClean="0">
                          <a:latin typeface="Cambria Math" panose="02040503050406030204" pitchFamily="18" charset="0"/>
                        </a:rPr>
                        <m:t>=1×</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10+</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𝐷</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e>
                          </m:d>
                        </m:e>
                      </m:d>
                      <m:r>
                        <a:rPr kumimoji="1" lang="en-US" altLang="ja-JP" b="0" i="1" smtClean="0">
                          <a:latin typeface="Cambria Math" panose="02040503050406030204" pitchFamily="18" charset="0"/>
                        </a:rPr>
                        <m:t>=10</m:t>
                      </m:r>
                    </m:oMath>
                  </m:oMathPara>
                </a14:m>
                <a:endParaRPr kumimoji="1" lang="ja-JP" altLang="en-US" dirty="0"/>
              </a:p>
            </p:txBody>
          </p:sp>
        </mc:Choice>
        <mc:Fallback xmlns="">
          <p:sp>
            <p:nvSpPr>
              <p:cNvPr id="27" name="テキスト ボックス 26">
                <a:extLst>
                  <a:ext uri="{FF2B5EF4-FFF2-40B4-BE49-F238E27FC236}">
                    <a16:creationId xmlns:a16="http://schemas.microsoft.com/office/drawing/2014/main" id="{8928C23C-70E9-4A31-B016-D6E88258576B}"/>
                  </a:ext>
                </a:extLst>
              </p:cNvPr>
              <p:cNvSpPr txBox="1">
                <a:spLocks noRot="1" noChangeAspect="1" noMove="1" noResize="1" noEditPoints="1" noAdjustHandles="1" noChangeArrowheads="1" noChangeShapeType="1" noTextEdit="1"/>
              </p:cNvSpPr>
              <p:nvPr/>
            </p:nvSpPr>
            <p:spPr>
              <a:xfrm>
                <a:off x="4654337" y="3680791"/>
                <a:ext cx="4348498" cy="404983"/>
              </a:xfrm>
              <a:prstGeom prst="rect">
                <a:avLst/>
              </a:prstGeom>
              <a:blipFill>
                <a:blip r:embed="rId9"/>
                <a:stretch>
                  <a:fillRect b="-30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67EFED47-72B9-4BA4-A80A-5CD7374D24E8}"/>
                  </a:ext>
                </a:extLst>
              </p:cNvPr>
              <p:cNvSpPr txBox="1"/>
              <p:nvPr/>
            </p:nvSpPr>
            <p:spPr>
              <a:xfrm>
                <a:off x="4654337" y="2051654"/>
                <a:ext cx="4105547" cy="369332"/>
              </a:xfrm>
              <a:prstGeom prst="rect">
                <a:avLst/>
              </a:prstGeom>
              <a:noFill/>
            </p:spPr>
            <p:txBody>
              <a:bodyPr wrap="none" rtlCol="0">
                <a:spAutoFit/>
              </a:bodyPr>
              <a:lstStyle/>
              <a:p>
                <a14:m>
                  <m:oMath xmlns:m="http://schemas.openxmlformats.org/officeDocument/2006/math">
                    <m:r>
                      <a:rPr lang="en-US" altLang="ja-JP" b="0" i="1" smtClean="0">
                        <a:latin typeface="Cambria Math" panose="02040503050406030204" pitchFamily="18" charset="0"/>
                      </a:rPr>
                      <m:t>𝑠</m:t>
                    </m:r>
                    <m:r>
                      <a:rPr lang="en-US" altLang="ja-JP" b="0" i="1" smtClean="0">
                        <a:latin typeface="Cambria Math" panose="02040503050406030204" pitchFamily="18" charset="0"/>
                      </a:rPr>
                      <m:t>=0</m:t>
                    </m:r>
                    <m:r>
                      <a:rPr lang="ja-JP" altLang="en-US" i="1">
                        <a:latin typeface="Cambria Math" panose="02040503050406030204" pitchFamily="18" charset="0"/>
                      </a:rPr>
                      <m:t>のとき，</m:t>
                    </m:r>
                  </m:oMath>
                </a14:m>
                <a:r>
                  <a:rPr lang="ja-JP" altLang="en-US" dirty="0"/>
                  <a:t>でん</a:t>
                </a:r>
                <a:r>
                  <a:rPr lang="ja-JP" altLang="en-US" dirty="0" err="1"/>
                  <a:t>じほうを</a:t>
                </a:r>
                <a:r>
                  <a:rPr lang="ja-JP" altLang="en-US" dirty="0"/>
                  <a:t>選択すると，</a:t>
                </a:r>
                <a:endParaRPr kumimoji="1" lang="ja-JP" altLang="en-US" dirty="0"/>
              </a:p>
            </p:txBody>
          </p:sp>
        </mc:Choice>
        <mc:Fallback xmlns="">
          <p:sp>
            <p:nvSpPr>
              <p:cNvPr id="28" name="テキスト ボックス 27">
                <a:extLst>
                  <a:ext uri="{FF2B5EF4-FFF2-40B4-BE49-F238E27FC236}">
                    <a16:creationId xmlns:a16="http://schemas.microsoft.com/office/drawing/2014/main" id="{67EFED47-72B9-4BA4-A80A-5CD7374D24E8}"/>
                  </a:ext>
                </a:extLst>
              </p:cNvPr>
              <p:cNvSpPr txBox="1">
                <a:spLocks noRot="1" noChangeAspect="1" noMove="1" noResize="1" noEditPoints="1" noAdjustHandles="1" noChangeArrowheads="1" noChangeShapeType="1" noTextEdit="1"/>
              </p:cNvSpPr>
              <p:nvPr/>
            </p:nvSpPr>
            <p:spPr>
              <a:xfrm>
                <a:off x="4654337" y="2051654"/>
                <a:ext cx="4105547" cy="369332"/>
              </a:xfrm>
              <a:prstGeom prst="rect">
                <a:avLst/>
              </a:prstGeom>
              <a:blipFill>
                <a:blip r:embed="rId10"/>
                <a:stretch>
                  <a:fillRect t="-13333" r="-743"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2CA4264C-5380-4D63-AF8B-90BE8738ED8E}"/>
                  </a:ext>
                </a:extLst>
              </p:cNvPr>
              <p:cNvSpPr txBox="1"/>
              <p:nvPr/>
            </p:nvSpPr>
            <p:spPr>
              <a:xfrm>
                <a:off x="4654337" y="2574219"/>
                <a:ext cx="31938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𝑞</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m:t>
                          </m:r>
                        </m:e>
                      </m:d>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𝐷</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m:t>
                      </m:r>
                      <m:r>
                        <a:rPr kumimoji="1" lang="en-US" altLang="ja-JP" b="0" i="0" smtClean="0">
                          <a:latin typeface="Cambria Math" panose="02040503050406030204" pitchFamily="18" charset="0"/>
                        </a:rPr>
                        <m:t>9</m:t>
                      </m:r>
                    </m:oMath>
                  </m:oMathPara>
                </a14:m>
                <a:endParaRPr kumimoji="1" lang="ja-JP" altLang="en-US" dirty="0"/>
              </a:p>
            </p:txBody>
          </p:sp>
        </mc:Choice>
        <mc:Fallback xmlns="">
          <p:sp>
            <p:nvSpPr>
              <p:cNvPr id="29" name="テキスト ボックス 28">
                <a:extLst>
                  <a:ext uri="{FF2B5EF4-FFF2-40B4-BE49-F238E27FC236}">
                    <a16:creationId xmlns:a16="http://schemas.microsoft.com/office/drawing/2014/main" id="{2CA4264C-5380-4D63-AF8B-90BE8738ED8E}"/>
                  </a:ext>
                </a:extLst>
              </p:cNvPr>
              <p:cNvSpPr txBox="1">
                <a:spLocks noRot="1" noChangeAspect="1" noMove="1" noResize="1" noEditPoints="1" noAdjustHandles="1" noChangeArrowheads="1" noChangeShapeType="1" noTextEdit="1"/>
              </p:cNvSpPr>
              <p:nvPr/>
            </p:nvSpPr>
            <p:spPr>
              <a:xfrm>
                <a:off x="4654337" y="2574219"/>
                <a:ext cx="3193823" cy="369332"/>
              </a:xfrm>
              <a:prstGeom prst="rect">
                <a:avLst/>
              </a:prstGeom>
              <a:blipFill>
                <a:blip r:embed="rId11"/>
                <a:stretch>
                  <a:fillRect b="-98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C4E87406-8842-4EC1-B9C4-43F14DB0A5DC}"/>
                  </a:ext>
                </a:extLst>
              </p:cNvPr>
              <p:cNvSpPr/>
              <p:nvPr/>
            </p:nvSpPr>
            <p:spPr>
              <a:xfrm>
                <a:off x="4654337" y="4476267"/>
                <a:ext cx="6758517" cy="928331"/>
              </a:xfrm>
              <a:prstGeom prst="rect">
                <a:avLst/>
              </a:prstGeom>
            </p:spPr>
            <p:txBody>
              <a:bodyPr wrap="none">
                <a:spAutoFit/>
              </a:bodyPr>
              <a:lstStyle/>
              <a:p>
                <a:r>
                  <a:rPr lang="ja-JP" altLang="en-US" dirty="0"/>
                  <a:t>このとき，</a:t>
                </a:r>
                <a14:m>
                  <m:oMath xmlns:m="http://schemas.openxmlformats.org/officeDocument/2006/math">
                    <m:r>
                      <a:rPr lang="en-US" altLang="ja-JP" i="1" smtClean="0">
                        <a:latin typeface="Cambria Math" panose="02040503050406030204" pitchFamily="18" charset="0"/>
                      </a:rPr>
                      <m:t>𝑞</m:t>
                    </m:r>
                    <m:d>
                      <m:dPr>
                        <m:ctrlPr>
                          <a:rPr lang="en-US" altLang="ja-JP" i="1">
                            <a:latin typeface="Cambria Math" panose="02040503050406030204" pitchFamily="18" charset="0"/>
                          </a:rPr>
                        </m:ctrlPr>
                      </m:dPr>
                      <m:e>
                        <m:r>
                          <a:rPr lang="en-US" altLang="ja-JP" b="0" i="1" smtClean="0">
                            <a:latin typeface="Cambria Math" panose="02040503050406030204" pitchFamily="18" charset="0"/>
                          </a:rPr>
                          <m:t>1</m:t>
                        </m:r>
                        <m:r>
                          <a:rPr lang="en-US" altLang="ja-JP" i="1">
                            <a:latin typeface="Cambria Math" panose="02040503050406030204" pitchFamily="18" charset="0"/>
                          </a:rPr>
                          <m:t>,</m:t>
                        </m:r>
                        <m:r>
                          <a:rPr lang="en-US" altLang="ja-JP" i="1">
                            <a:latin typeface="Cambria Math" panose="02040503050406030204" pitchFamily="18" charset="0"/>
                          </a:rPr>
                          <m:t>𝐷</m:t>
                        </m:r>
                      </m:e>
                    </m:d>
                    <m:r>
                      <a:rPr lang="en-US" altLang="ja-JP" b="0" i="1" smtClean="0">
                        <a:latin typeface="Cambria Math" panose="02040503050406030204" pitchFamily="18" charset="0"/>
                      </a:rPr>
                      <m:t>&lt;</m:t>
                    </m:r>
                    <m:r>
                      <a:rPr lang="en-US" altLang="ja-JP" b="0" i="1" smtClean="0">
                        <a:latin typeface="Cambria Math" panose="02040503050406030204" pitchFamily="18" charset="0"/>
                      </a:rPr>
                      <m:t>𝑞</m:t>
                    </m:r>
                    <m:r>
                      <a:rPr lang="en-US" altLang="ja-JP" b="0" i="1" smtClean="0">
                        <a:latin typeface="Cambria Math" panose="02040503050406030204" pitchFamily="18" charset="0"/>
                      </a:rPr>
                      <m:t>(1,</m:t>
                    </m:r>
                    <m:r>
                      <a:rPr lang="en-US" altLang="ja-JP" b="0" i="1" smtClean="0">
                        <a:latin typeface="Cambria Math" panose="02040503050406030204" pitchFamily="18" charset="0"/>
                      </a:rPr>
                      <m:t>𝑇</m:t>
                    </m:r>
                    <m:r>
                      <a:rPr lang="en-US" altLang="ja-JP" b="0" i="1" smtClean="0">
                        <a:latin typeface="Cambria Math" panose="02040503050406030204" pitchFamily="18" charset="0"/>
                      </a:rPr>
                      <m:t>)</m:t>
                    </m:r>
                    <m:r>
                      <a:rPr lang="ja-JP" altLang="en-US" i="1" dirty="0">
                        <a:latin typeface="Cambria Math" panose="02040503050406030204" pitchFamily="18" charset="0"/>
                      </a:rPr>
                      <m:t>が</m:t>
                    </m:r>
                  </m:oMath>
                </a14:m>
                <a:r>
                  <a:rPr lang="ja-JP" altLang="en-US" dirty="0"/>
                  <a:t>成立するので，</a:t>
                </a:r>
                <a:endParaRPr lang="en-US" altLang="ja-JP" dirty="0"/>
              </a:p>
              <a:p>
                <a14:m>
                  <m:oMath xmlns:m="http://schemas.openxmlformats.org/officeDocument/2006/math">
                    <m:r>
                      <a:rPr lang="en-US" altLang="ja-JP" b="0" i="1" smtClean="0">
                        <a:latin typeface="Cambria Math" panose="02040503050406030204" pitchFamily="18" charset="0"/>
                      </a:rPr>
                      <m:t>𝑠</m:t>
                    </m:r>
                    <m:r>
                      <a:rPr lang="en-US" altLang="ja-JP" b="0" i="1" smtClean="0">
                        <a:latin typeface="Cambria Math" panose="02040503050406030204" pitchFamily="18" charset="0"/>
                      </a:rPr>
                      <m:t>=1</m:t>
                    </m:r>
                  </m:oMath>
                </a14:m>
                <a:r>
                  <a:rPr lang="ja-JP" altLang="en-US" dirty="0"/>
                  <a:t>のときは，でん</a:t>
                </a:r>
                <a:r>
                  <a:rPr lang="ja-JP" altLang="en-US" dirty="0" err="1"/>
                  <a:t>じほ</a:t>
                </a:r>
                <a:r>
                  <a:rPr lang="ja-JP" altLang="en-US" dirty="0"/>
                  <a:t>うではなく，たいあたりを選択したほうが</a:t>
                </a:r>
                <a:endParaRPr lang="en-US" altLang="ja-JP" dirty="0"/>
              </a:p>
              <a:p>
                <a:r>
                  <a:rPr lang="ja-JP" altLang="en-US" dirty="0"/>
                  <a:t>良いことが示された．</a:t>
                </a:r>
              </a:p>
            </p:txBody>
          </p:sp>
        </mc:Choice>
        <mc:Fallback xmlns="">
          <p:sp>
            <p:nvSpPr>
              <p:cNvPr id="31" name="正方形/長方形 30">
                <a:extLst>
                  <a:ext uri="{FF2B5EF4-FFF2-40B4-BE49-F238E27FC236}">
                    <a16:creationId xmlns:a16="http://schemas.microsoft.com/office/drawing/2014/main" id="{C4E87406-8842-4EC1-B9C4-43F14DB0A5DC}"/>
                  </a:ext>
                </a:extLst>
              </p:cNvPr>
              <p:cNvSpPr>
                <a:spLocks noRot="1" noChangeAspect="1" noMove="1" noResize="1" noEditPoints="1" noAdjustHandles="1" noChangeArrowheads="1" noChangeShapeType="1" noTextEdit="1"/>
              </p:cNvSpPr>
              <p:nvPr/>
            </p:nvSpPr>
            <p:spPr>
              <a:xfrm>
                <a:off x="4654337" y="4476267"/>
                <a:ext cx="6758517" cy="928331"/>
              </a:xfrm>
              <a:prstGeom prst="rect">
                <a:avLst/>
              </a:prstGeom>
              <a:blipFill>
                <a:blip r:embed="rId12"/>
                <a:stretch>
                  <a:fillRect l="-812" t="-3922" r="-90"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82280EF0-DE6A-4753-94C2-8474C9DCBDB2}"/>
                  </a:ext>
                </a:extLst>
              </p:cNvPr>
              <p:cNvSpPr txBox="1"/>
              <p:nvPr/>
            </p:nvSpPr>
            <p:spPr>
              <a:xfrm>
                <a:off x="4654337" y="5576359"/>
                <a:ext cx="5469767" cy="923330"/>
              </a:xfrm>
              <a:prstGeom prst="rect">
                <a:avLst/>
              </a:prstGeom>
              <a:solidFill>
                <a:schemeClr val="accent6">
                  <a:lumMod val="20000"/>
                  <a:lumOff val="80000"/>
                </a:schemeClr>
              </a:solidFill>
            </p:spPr>
            <p:txBody>
              <a:bodyPr wrap="none" rtlCol="0">
                <a:spAutoFit/>
              </a:bodyPr>
              <a:lstStyle/>
              <a:p>
                <a:r>
                  <a:rPr kumimoji="1" lang="ja-JP" altLang="en-US" dirty="0"/>
                  <a:t>改善した方策</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𝜋</m:t>
                        </m:r>
                      </m:e>
                      <m:sub>
                        <m:r>
                          <a:rPr kumimoji="1" lang="en-US" altLang="ja-JP" b="0" i="1" smtClean="0">
                            <a:latin typeface="Cambria Math" panose="02040503050406030204" pitchFamily="18" charset="0"/>
                          </a:rPr>
                          <m:t>1</m:t>
                        </m:r>
                      </m:sub>
                    </m:sSub>
                  </m:oMath>
                </a14:m>
                <a:r>
                  <a:rPr kumimoji="1" lang="ja-JP" altLang="en-US" dirty="0"/>
                  <a:t>：</a:t>
                </a:r>
                <a:endParaRPr kumimoji="1" lang="en-US" altLang="ja-JP" dirty="0"/>
              </a:p>
              <a:p>
                <a:r>
                  <a:rPr lang="ja-JP" altLang="en-US" dirty="0"/>
                  <a:t>「残り</a:t>
                </a:r>
                <a:r>
                  <a:rPr lang="en-US" altLang="ja-JP" dirty="0"/>
                  <a:t>HP</a:t>
                </a:r>
                <a:r>
                  <a:rPr lang="ja-JP" altLang="en-US" dirty="0"/>
                  <a:t>が</a:t>
                </a:r>
                <a:r>
                  <a:rPr lang="en-US" altLang="ja-JP" dirty="0"/>
                  <a:t>1</a:t>
                </a:r>
                <a:r>
                  <a:rPr lang="ja-JP" altLang="en-US" dirty="0"/>
                  <a:t>のときには，必ず</a:t>
                </a:r>
                <a:r>
                  <a:rPr lang="ja-JP" altLang="en-US" dirty="0" err="1"/>
                  <a:t>たい</a:t>
                </a:r>
                <a:r>
                  <a:rPr lang="ja-JP" altLang="en-US" dirty="0"/>
                  <a:t>あたりを選択する．</a:t>
                </a:r>
                <a:endParaRPr lang="en-US" altLang="ja-JP" dirty="0"/>
              </a:p>
              <a:p>
                <a:r>
                  <a:rPr lang="ja-JP" altLang="en-US" dirty="0"/>
                  <a:t>他の場合には，必ずでん</a:t>
                </a:r>
                <a:r>
                  <a:rPr lang="ja-JP" altLang="en-US" dirty="0" err="1"/>
                  <a:t>じほうを</a:t>
                </a:r>
                <a:r>
                  <a:rPr lang="ja-JP" altLang="en-US" dirty="0"/>
                  <a:t>選択する．」</a:t>
                </a:r>
                <a:endParaRPr kumimoji="1" lang="ja-JP" altLang="en-US" dirty="0"/>
              </a:p>
            </p:txBody>
          </p:sp>
        </mc:Choice>
        <mc:Fallback xmlns="">
          <p:sp>
            <p:nvSpPr>
              <p:cNvPr id="32" name="テキスト ボックス 31">
                <a:extLst>
                  <a:ext uri="{FF2B5EF4-FFF2-40B4-BE49-F238E27FC236}">
                    <a16:creationId xmlns:a16="http://schemas.microsoft.com/office/drawing/2014/main" id="{82280EF0-DE6A-4753-94C2-8474C9DCBDB2}"/>
                  </a:ext>
                </a:extLst>
              </p:cNvPr>
              <p:cNvSpPr txBox="1">
                <a:spLocks noRot="1" noChangeAspect="1" noMove="1" noResize="1" noEditPoints="1" noAdjustHandles="1" noChangeArrowheads="1" noChangeShapeType="1" noTextEdit="1"/>
              </p:cNvSpPr>
              <p:nvPr/>
            </p:nvSpPr>
            <p:spPr>
              <a:xfrm>
                <a:off x="4654337" y="5576359"/>
                <a:ext cx="5469767" cy="923330"/>
              </a:xfrm>
              <a:prstGeom prst="rect">
                <a:avLst/>
              </a:prstGeom>
              <a:blipFill>
                <a:blip r:embed="rId13"/>
                <a:stretch>
                  <a:fillRect l="-1003" t="-5298" r="-334" b="-860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39698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コンテンツ プレースホルダー 4">
                <a:extLst>
                  <a:ext uri="{FF2B5EF4-FFF2-40B4-BE49-F238E27FC236}">
                    <a16:creationId xmlns:a16="http://schemas.microsoft.com/office/drawing/2014/main" id="{63BF24E0-142A-4F79-A1C5-E9D625529373}"/>
                  </a:ext>
                </a:extLst>
              </p:cNvPr>
              <p:cNvSpPr>
                <a:spLocks noGrp="1"/>
              </p:cNvSpPr>
              <p:nvPr>
                <p:ph idx="1"/>
              </p:nvPr>
            </p:nvSpPr>
            <p:spPr/>
            <p:txBody>
              <a:bodyPr/>
              <a:lstStyle/>
              <a:p>
                <a:r>
                  <a:rPr lang="ja-JP" altLang="en-US" dirty="0"/>
                  <a:t>方策</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b="0" i="1" smtClean="0">
                            <a:latin typeface="Cambria Math" panose="02040503050406030204" pitchFamily="18" charset="0"/>
                          </a:rPr>
                          <m:t>1</m:t>
                        </m:r>
                      </m:sub>
                    </m:sSub>
                  </m:oMath>
                </a14:m>
                <a:r>
                  <a:rPr lang="ja-JP" altLang="en-US" dirty="0"/>
                  <a:t>をさらに更新していきたい</a:t>
                </a:r>
                <a:endParaRPr kumimoji="1" lang="ja-JP" altLang="en-US" dirty="0"/>
              </a:p>
            </p:txBody>
          </p:sp>
        </mc:Choice>
        <mc:Fallback xmlns="">
          <p:sp>
            <p:nvSpPr>
              <p:cNvPr id="5" name="コンテンツ プレースホルダー 4">
                <a:extLst>
                  <a:ext uri="{FF2B5EF4-FFF2-40B4-BE49-F238E27FC236}">
                    <a16:creationId xmlns:a16="http://schemas.microsoft.com/office/drawing/2014/main" id="{63BF24E0-142A-4F79-A1C5-E9D625529373}"/>
                  </a:ext>
                </a:extLst>
              </p:cNvPr>
              <p:cNvSpPr>
                <a:spLocks noGrp="1" noRot="1" noChangeAspect="1" noMove="1" noResize="1" noEditPoints="1" noAdjustHandles="1" noChangeArrowheads="1" noChangeShapeType="1" noTextEdit="1"/>
              </p:cNvSpPr>
              <p:nvPr>
                <p:ph idx="1"/>
              </p:nvPr>
            </p:nvSpPr>
            <p:spPr>
              <a:blipFill>
                <a:blip r:embed="rId2"/>
                <a:stretch>
                  <a:fillRect l="-935" t="-2442"/>
                </a:stretch>
              </a:blipFill>
            </p:spPr>
            <p:txBody>
              <a:bodyPr/>
              <a:lstStyle/>
              <a:p>
                <a:r>
                  <a:rPr lang="ja-JP" altLang="en-US">
                    <a:noFill/>
                  </a:rPr>
                  <a:t> </a:t>
                </a:r>
              </a:p>
            </p:txBody>
          </p:sp>
        </mc:Fallback>
      </mc:AlternateContent>
      <p:sp>
        <p:nvSpPr>
          <p:cNvPr id="3" name="タイトル 2">
            <a:extLst>
              <a:ext uri="{FF2B5EF4-FFF2-40B4-BE49-F238E27FC236}">
                <a16:creationId xmlns:a16="http://schemas.microsoft.com/office/drawing/2014/main" id="{915FB01B-E22A-4953-8683-8A4C74954B7F}"/>
              </a:ext>
            </a:extLst>
          </p:cNvPr>
          <p:cNvSpPr>
            <a:spLocks noGrp="1"/>
          </p:cNvSpPr>
          <p:nvPr>
            <p:ph type="title"/>
          </p:nvPr>
        </p:nvSpPr>
        <p:spPr/>
        <p:txBody>
          <a:bodyPr>
            <a:normAutofit fontScale="90000"/>
          </a:bodyPr>
          <a:lstStyle/>
          <a:p>
            <a:r>
              <a:rPr kumimoji="1" lang="ja-JP" altLang="en-US" dirty="0"/>
              <a:t>最適方策を求めてみよう</a:t>
            </a:r>
            <a:r>
              <a:rPr lang="en-US" altLang="ja-JP" dirty="0"/>
              <a:t>(2/5)</a:t>
            </a:r>
            <a:endParaRPr kumimoji="1" lang="ja-JP" altLang="en-US" dirty="0"/>
          </a:p>
        </p:txBody>
      </p:sp>
      <p:sp>
        <p:nvSpPr>
          <p:cNvPr id="4" name="スライド番号プレースホルダー 3">
            <a:extLst>
              <a:ext uri="{FF2B5EF4-FFF2-40B4-BE49-F238E27FC236}">
                <a16:creationId xmlns:a16="http://schemas.microsoft.com/office/drawing/2014/main" id="{CC3A9247-4E2B-455B-921B-48ED660E2F35}"/>
              </a:ext>
            </a:extLst>
          </p:cNvPr>
          <p:cNvSpPr>
            <a:spLocks noGrp="1"/>
          </p:cNvSpPr>
          <p:nvPr>
            <p:ph type="sldNum" sz="quarter" idx="12"/>
          </p:nvPr>
        </p:nvSpPr>
        <p:spPr/>
        <p:txBody>
          <a:bodyPr/>
          <a:lstStyle/>
          <a:p>
            <a:fld id="{B11AD403-313C-9548-90A1-3BB45CD64373}" type="slidenum">
              <a:rPr lang="ja-JP" altLang="en-US" smtClean="0"/>
              <a:pPr/>
              <a:t>38</a:t>
            </a:fld>
            <a:endParaRPr lang="ja-JP" altLang="en-US"/>
          </a:p>
        </p:txBody>
      </p:sp>
      <p:sp>
        <p:nvSpPr>
          <p:cNvPr id="6" name="円/楕円 4">
            <a:extLst>
              <a:ext uri="{FF2B5EF4-FFF2-40B4-BE49-F238E27FC236}">
                <a16:creationId xmlns:a16="http://schemas.microsoft.com/office/drawing/2014/main" id="{5D4D267D-A376-44F1-8357-8F625FCB3A4F}"/>
              </a:ext>
            </a:extLst>
          </p:cNvPr>
          <p:cNvSpPr/>
          <p:nvPr/>
        </p:nvSpPr>
        <p:spPr>
          <a:xfrm>
            <a:off x="2021506" y="187201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1B256438-237F-4C21-93E5-4BED4204B166}"/>
              </a:ext>
            </a:extLst>
          </p:cNvPr>
          <p:cNvSpPr/>
          <p:nvPr/>
        </p:nvSpPr>
        <p:spPr>
          <a:xfrm>
            <a:off x="3345287" y="506432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0B300D64-DCEC-4BAE-A39F-AC213901466A}"/>
              </a:ext>
            </a:extLst>
          </p:cNvPr>
          <p:cNvSpPr/>
          <p:nvPr/>
        </p:nvSpPr>
        <p:spPr>
          <a:xfrm>
            <a:off x="5731882" y="506432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 name="円/楕円 9">
            <a:extLst>
              <a:ext uri="{FF2B5EF4-FFF2-40B4-BE49-F238E27FC236}">
                <a16:creationId xmlns:a16="http://schemas.microsoft.com/office/drawing/2014/main" id="{426463AF-CCC4-4034-9853-D2AC0931211A}"/>
              </a:ext>
            </a:extLst>
          </p:cNvPr>
          <p:cNvSpPr/>
          <p:nvPr/>
        </p:nvSpPr>
        <p:spPr>
          <a:xfrm>
            <a:off x="4640726" y="3478158"/>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0" name="Picture 2" descr="コイキング">
            <a:extLst>
              <a:ext uri="{FF2B5EF4-FFF2-40B4-BE49-F238E27FC236}">
                <a16:creationId xmlns:a16="http://schemas.microsoft.com/office/drawing/2014/main" id="{4895784E-7195-452E-B420-4F411E679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6" y="1705030"/>
            <a:ext cx="650081" cy="6500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ピカチュウ">
            <a:extLst>
              <a:ext uri="{FF2B5EF4-FFF2-40B4-BE49-F238E27FC236}">
                <a16:creationId xmlns:a16="http://schemas.microsoft.com/office/drawing/2014/main" id="{4D35DD86-1675-4B55-A454-E9ED5375AD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8337" y="3186379"/>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12" name="四角形: 角を丸くする 11">
            <a:extLst>
              <a:ext uri="{FF2B5EF4-FFF2-40B4-BE49-F238E27FC236}">
                <a16:creationId xmlns:a16="http://schemas.microsoft.com/office/drawing/2014/main" id="{C47EF548-5A2A-48C3-88E4-8E0A0330BA4B}"/>
              </a:ext>
            </a:extLst>
          </p:cNvPr>
          <p:cNvSpPr/>
          <p:nvPr/>
        </p:nvSpPr>
        <p:spPr>
          <a:xfrm>
            <a:off x="5611123" y="3246906"/>
            <a:ext cx="993267" cy="596256"/>
          </a:xfrm>
          <a:prstGeom prst="roundRect">
            <a:avLst>
              <a:gd name="adj" fmla="val 5860"/>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a:latin typeface="PKMN Regular" panose="02000600000000000000" pitchFamily="2" charset="-128"/>
                <a:ea typeface="PKMN Regular" panose="02000600000000000000" pitchFamily="2" charset="-128"/>
                <a:cs typeface="PKMN Regular" panose="02000600000000000000" pitchFamily="2" charset="-128"/>
              </a:rPr>
              <a:t>ピカチュウの </a:t>
            </a:r>
            <a:endParaRPr lang="en-US" altLang="ja-JP" sz="1600" dirty="0">
              <a:latin typeface="PKMN Regular" panose="02000600000000000000" pitchFamily="2" charset="-128"/>
              <a:ea typeface="PKMN Regular" panose="02000600000000000000" pitchFamily="2" charset="-128"/>
              <a:cs typeface="PKMN Regular" panose="02000600000000000000" pitchFamily="2" charset="-128"/>
            </a:endParaRPr>
          </a:p>
          <a:p>
            <a:pPr algn="ctr"/>
            <a:r>
              <a:rPr lang="ja-JP" altLang="en-US" sz="1600" dirty="0">
                <a:latin typeface="PKMN Regular" panose="02000600000000000000" pitchFamily="2" charset="-128"/>
                <a:ea typeface="PKMN Regular" panose="02000600000000000000" pitchFamily="2" charset="-128"/>
                <a:cs typeface="PKMN Regular" panose="02000600000000000000" pitchFamily="2" charset="-128"/>
              </a:rPr>
              <a:t>でん</a:t>
            </a:r>
            <a:r>
              <a:rPr lang="ja-JP" altLang="en-US" sz="1600" dirty="0" err="1">
                <a:latin typeface="PKMN Regular" panose="02000600000000000000" pitchFamily="2" charset="-128"/>
                <a:ea typeface="PKMN Regular" panose="02000600000000000000" pitchFamily="2" charset="-128"/>
                <a:cs typeface="PKMN Regular" panose="02000600000000000000" pitchFamily="2" charset="-128"/>
              </a:rPr>
              <a:t>じほう</a:t>
            </a:r>
            <a:r>
              <a:rPr kumimoji="1" lang="ja-JP" altLang="en-US" sz="1600" dirty="0">
                <a:latin typeface="PKMN Regular" panose="02000600000000000000" pitchFamily="2" charset="-128"/>
                <a:ea typeface="PKMN Regular" panose="02000600000000000000" pitchFamily="2" charset="-128"/>
                <a:cs typeface="PKMN Regular" panose="02000600000000000000" pitchFamily="2" charset="-128"/>
              </a:rPr>
              <a:t>！</a:t>
            </a:r>
          </a:p>
        </p:txBody>
      </p:sp>
      <p:cxnSp>
        <p:nvCxnSpPr>
          <p:cNvPr id="13" name="直線矢印コネクタ 12">
            <a:extLst>
              <a:ext uri="{FF2B5EF4-FFF2-40B4-BE49-F238E27FC236}">
                <a16:creationId xmlns:a16="http://schemas.microsoft.com/office/drawing/2014/main" id="{25EDD2E9-F40D-49B7-957F-6DD49948A525}"/>
              </a:ext>
            </a:extLst>
          </p:cNvPr>
          <p:cNvCxnSpPr>
            <a:cxnSpLocks/>
            <a:stCxn id="59" idx="4"/>
            <a:endCxn id="9" idx="0"/>
          </p:cNvCxnSpPr>
          <p:nvPr/>
        </p:nvCxnSpPr>
        <p:spPr>
          <a:xfrm>
            <a:off x="4780934" y="2385268"/>
            <a:ext cx="0" cy="109289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0E35896B-0F57-4D18-B7E0-F16C430D7E87}"/>
              </a:ext>
            </a:extLst>
          </p:cNvPr>
          <p:cNvCxnSpPr>
            <a:cxnSpLocks/>
            <a:stCxn id="9" idx="4"/>
            <a:endCxn id="7" idx="0"/>
          </p:cNvCxnSpPr>
          <p:nvPr/>
        </p:nvCxnSpPr>
        <p:spPr>
          <a:xfrm flipH="1">
            <a:off x="3601912" y="3758574"/>
            <a:ext cx="1179022" cy="13057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86E33813-B13D-4875-9424-033DDE094668}"/>
              </a:ext>
            </a:extLst>
          </p:cNvPr>
          <p:cNvCxnSpPr>
            <a:cxnSpLocks/>
            <a:stCxn id="9" idx="4"/>
            <a:endCxn id="8" idx="0"/>
          </p:cNvCxnSpPr>
          <p:nvPr/>
        </p:nvCxnSpPr>
        <p:spPr>
          <a:xfrm>
            <a:off x="4780934" y="3758574"/>
            <a:ext cx="1207573" cy="13057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Picture 2" descr="コイキング">
            <a:extLst>
              <a:ext uri="{FF2B5EF4-FFF2-40B4-BE49-F238E27FC236}">
                <a16:creationId xmlns:a16="http://schemas.microsoft.com/office/drawing/2014/main" id="{BB5E853B-22A5-4E09-8F95-B019EC8D3CE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858245" y="5617138"/>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0FE7CACC-A680-40C1-9507-4FEC7349971B}"/>
              </a:ext>
            </a:extLst>
          </p:cNvPr>
          <p:cNvSpPr txBox="1"/>
          <p:nvPr/>
        </p:nvSpPr>
        <p:spPr>
          <a:xfrm>
            <a:off x="2967651" y="4006800"/>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20</a:t>
            </a:r>
            <a:r>
              <a:rPr lang="ja-JP" altLang="en-US" sz="1400" dirty="0"/>
              <a:t>ダメージ</a:t>
            </a:r>
            <a:endParaRPr kumimoji="1" lang="ja-JP" altLang="en-US" sz="1400" dirty="0"/>
          </a:p>
        </p:txBody>
      </p:sp>
      <p:sp>
        <p:nvSpPr>
          <p:cNvPr id="18" name="テキスト ボックス 17">
            <a:extLst>
              <a:ext uri="{FF2B5EF4-FFF2-40B4-BE49-F238E27FC236}">
                <a16:creationId xmlns:a16="http://schemas.microsoft.com/office/drawing/2014/main" id="{770D7F9C-A63A-413D-8D76-7AEBAD391AD0}"/>
              </a:ext>
            </a:extLst>
          </p:cNvPr>
          <p:cNvSpPr txBox="1"/>
          <p:nvPr/>
        </p:nvSpPr>
        <p:spPr>
          <a:xfrm>
            <a:off x="5469603" y="3945811"/>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0</a:t>
            </a:r>
            <a:r>
              <a:rPr lang="ja-JP" altLang="en-US" sz="1400" dirty="0"/>
              <a:t>ダメージ</a:t>
            </a:r>
            <a:endParaRPr kumimoji="1" lang="ja-JP" altLang="en-US" sz="1400" dirty="0"/>
          </a:p>
        </p:txBody>
      </p:sp>
      <p:sp>
        <p:nvSpPr>
          <p:cNvPr id="19" name="テキスト ボックス 18">
            <a:extLst>
              <a:ext uri="{FF2B5EF4-FFF2-40B4-BE49-F238E27FC236}">
                <a16:creationId xmlns:a16="http://schemas.microsoft.com/office/drawing/2014/main" id="{B1C118E5-C703-4F7E-B9D4-8D0282C67A67}"/>
              </a:ext>
            </a:extLst>
          </p:cNvPr>
          <p:cNvSpPr txBox="1"/>
          <p:nvPr/>
        </p:nvSpPr>
        <p:spPr>
          <a:xfrm>
            <a:off x="3915130" y="5888689"/>
            <a:ext cx="761747" cy="369332"/>
          </a:xfrm>
          <a:prstGeom prst="rect">
            <a:avLst/>
          </a:prstGeom>
          <a:noFill/>
        </p:spPr>
        <p:txBody>
          <a:bodyPr wrap="squar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0/21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20" name="テキスト ボックス 19">
            <a:extLst>
              <a:ext uri="{FF2B5EF4-FFF2-40B4-BE49-F238E27FC236}">
                <a16:creationId xmlns:a16="http://schemas.microsoft.com/office/drawing/2014/main" id="{E4341D87-65D0-445A-8C59-2A0018C5C787}"/>
              </a:ext>
            </a:extLst>
          </p:cNvPr>
          <p:cNvSpPr txBox="1"/>
          <p:nvPr/>
        </p:nvSpPr>
        <p:spPr>
          <a:xfrm>
            <a:off x="3437648" y="5727884"/>
            <a:ext cx="530915" cy="369332"/>
          </a:xfrm>
          <a:prstGeom prst="rect">
            <a:avLst/>
          </a:prstGeom>
          <a:noFill/>
        </p:spPr>
        <p:txBody>
          <a:bodyPr wrap="squar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21" name="正方形/長方形 20">
            <a:extLst>
              <a:ext uri="{FF2B5EF4-FFF2-40B4-BE49-F238E27FC236}">
                <a16:creationId xmlns:a16="http://schemas.microsoft.com/office/drawing/2014/main" id="{A70D2964-DA99-45C5-91A0-C82700E2689C}"/>
              </a:ext>
            </a:extLst>
          </p:cNvPr>
          <p:cNvSpPr/>
          <p:nvPr/>
        </p:nvSpPr>
        <p:spPr>
          <a:xfrm>
            <a:off x="3862687" y="5906838"/>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A61F0019-9F01-4954-A2F3-304DA38552C0}"/>
              </a:ext>
            </a:extLst>
          </p:cNvPr>
          <p:cNvSpPr/>
          <p:nvPr/>
        </p:nvSpPr>
        <p:spPr>
          <a:xfrm>
            <a:off x="2844653" y="6345299"/>
            <a:ext cx="1892684" cy="368233"/>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3851874-A298-44C5-A819-65C10812DEED}"/>
                  </a:ext>
                </a:extLst>
              </p:cNvPr>
              <p:cNvSpPr txBox="1"/>
              <p:nvPr/>
            </p:nvSpPr>
            <p:spPr>
              <a:xfrm>
                <a:off x="2848919" y="4589755"/>
                <a:ext cx="75648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solidFill>
                            <a:srgbClr val="FF0000"/>
                          </a:solidFill>
                          <a:latin typeface="Cambria Math" panose="02040503050406030204" pitchFamily="18" charset="0"/>
                        </a:rPr>
                        <m:t>𝑟</m:t>
                      </m:r>
                      <m:r>
                        <a:rPr kumimoji="1" lang="en-US" altLang="ja-JP" sz="1400" b="0" i="1" smtClean="0">
                          <a:solidFill>
                            <a:srgbClr val="FF0000"/>
                          </a:solidFill>
                          <a:latin typeface="Cambria Math" panose="02040503050406030204" pitchFamily="18" charset="0"/>
                        </a:rPr>
                        <m:t>=10</m:t>
                      </m:r>
                    </m:oMath>
                  </m:oMathPara>
                </a14:m>
                <a:endParaRPr kumimoji="1" lang="ja-JP" altLang="en-US" sz="1400" dirty="0">
                  <a:solidFill>
                    <a:srgbClr val="FF0000"/>
                  </a:solidFill>
                </a:endParaRPr>
              </a:p>
            </p:txBody>
          </p:sp>
        </mc:Choice>
        <mc:Fallback xmlns="">
          <p:sp>
            <p:nvSpPr>
              <p:cNvPr id="23" name="テキスト ボックス 22">
                <a:extLst>
                  <a:ext uri="{FF2B5EF4-FFF2-40B4-BE49-F238E27FC236}">
                    <a16:creationId xmlns:a16="http://schemas.microsoft.com/office/drawing/2014/main" id="{53851874-A298-44C5-A819-65C10812DEED}"/>
                  </a:ext>
                </a:extLst>
              </p:cNvPr>
              <p:cNvSpPr txBox="1">
                <a:spLocks noRot="1" noChangeAspect="1" noMove="1" noResize="1" noEditPoints="1" noAdjustHandles="1" noChangeArrowheads="1" noChangeShapeType="1" noTextEdit="1"/>
              </p:cNvSpPr>
              <p:nvPr/>
            </p:nvSpPr>
            <p:spPr>
              <a:xfrm>
                <a:off x="2848919" y="4589755"/>
                <a:ext cx="756489"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3CAEBCA1-2C81-4E8D-918E-3C5C21CD869E}"/>
                  </a:ext>
                </a:extLst>
              </p:cNvPr>
              <p:cNvSpPr txBox="1"/>
              <p:nvPr/>
            </p:nvSpPr>
            <p:spPr>
              <a:xfrm>
                <a:off x="6080327" y="4589755"/>
                <a:ext cx="79175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solidFill>
                            <a:srgbClr val="FF0000"/>
                          </a:solidFill>
                          <a:latin typeface="Cambria Math" panose="02040503050406030204" pitchFamily="18" charset="0"/>
                        </a:rPr>
                        <m:t>𝑟</m:t>
                      </m:r>
                      <m:r>
                        <a:rPr kumimoji="1" lang="en-US" altLang="ja-JP" sz="1400" b="0" i="1"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24" name="テキスト ボックス 23">
                <a:extLst>
                  <a:ext uri="{FF2B5EF4-FFF2-40B4-BE49-F238E27FC236}">
                    <a16:creationId xmlns:a16="http://schemas.microsoft.com/office/drawing/2014/main" id="{3CAEBCA1-2C81-4E8D-918E-3C5C21CD869E}"/>
                  </a:ext>
                </a:extLst>
              </p:cNvPr>
              <p:cNvSpPr txBox="1">
                <a:spLocks noRot="1" noChangeAspect="1" noMove="1" noResize="1" noEditPoints="1" noAdjustHandles="1" noChangeArrowheads="1" noChangeShapeType="1" noTextEdit="1"/>
              </p:cNvSpPr>
              <p:nvPr/>
            </p:nvSpPr>
            <p:spPr>
              <a:xfrm>
                <a:off x="6080327" y="4589755"/>
                <a:ext cx="791755" cy="307777"/>
              </a:xfrm>
              <a:prstGeom prst="rect">
                <a:avLst/>
              </a:prstGeom>
              <a:blipFill>
                <a:blip r:embed="rId8"/>
                <a:stretch>
                  <a:fillRect/>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47D2670C-D9D2-4EA0-ACBD-5C19FD46D4A7}"/>
              </a:ext>
            </a:extLst>
          </p:cNvPr>
          <p:cNvSpPr txBox="1"/>
          <p:nvPr/>
        </p:nvSpPr>
        <p:spPr>
          <a:xfrm>
            <a:off x="3794167" y="2728972"/>
            <a:ext cx="1898277" cy="307777"/>
          </a:xfrm>
          <a:prstGeom prst="rect">
            <a:avLst/>
          </a:prstGeom>
          <a:solidFill>
            <a:schemeClr val="bg1"/>
          </a:solidFill>
        </p:spPr>
        <p:txBody>
          <a:bodyPr wrap="none" rtlCol="0">
            <a:spAutoFit/>
          </a:bodyPr>
          <a:lstStyle/>
          <a:p>
            <a:r>
              <a:rPr lang="ja-JP" altLang="en-US" sz="1400" b="0" dirty="0">
                <a:solidFill>
                  <a:srgbClr val="FF0000"/>
                </a:solidFill>
              </a:rPr>
              <a:t>でん</a:t>
            </a:r>
            <a:r>
              <a:rPr lang="ja-JP" altLang="en-US" sz="1400" b="0" dirty="0" err="1">
                <a:solidFill>
                  <a:srgbClr val="FF0000"/>
                </a:solidFill>
              </a:rPr>
              <a:t>じほうを</a:t>
            </a:r>
            <a:r>
              <a:rPr lang="ja-JP" altLang="en-US" sz="1400" b="0" dirty="0">
                <a:solidFill>
                  <a:srgbClr val="FF0000"/>
                </a:solidFill>
              </a:rPr>
              <a:t>選択した</a:t>
            </a:r>
            <a:endParaRPr kumimoji="1" lang="en-US" altLang="ja-JP" sz="1400" b="0" dirty="0">
              <a:solidFill>
                <a:srgbClr val="FF0000"/>
              </a:solidFill>
            </a:endParaRPr>
          </a:p>
        </p:txBody>
      </p:sp>
      <p:pic>
        <p:nvPicPr>
          <p:cNvPr id="26" name="Picture 2" descr="コイキング">
            <a:extLst>
              <a:ext uri="{FF2B5EF4-FFF2-40B4-BE49-F238E27FC236}">
                <a16:creationId xmlns:a16="http://schemas.microsoft.com/office/drawing/2014/main" id="{C075CBC6-71E4-4ABD-8506-AF25F3B48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2285" y="5590979"/>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27" name="円/楕円 8">
            <a:extLst>
              <a:ext uri="{FF2B5EF4-FFF2-40B4-BE49-F238E27FC236}">
                <a16:creationId xmlns:a16="http://schemas.microsoft.com/office/drawing/2014/main" id="{A21443ED-7809-405D-A29E-CFE036F625E2}"/>
              </a:ext>
            </a:extLst>
          </p:cNvPr>
          <p:cNvSpPr/>
          <p:nvPr/>
        </p:nvSpPr>
        <p:spPr>
          <a:xfrm>
            <a:off x="2137923" y="3679019"/>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8" name="Picture 2" descr="ピカチュウ">
            <a:extLst>
              <a:ext uri="{FF2B5EF4-FFF2-40B4-BE49-F238E27FC236}">
                <a16:creationId xmlns:a16="http://schemas.microsoft.com/office/drawing/2014/main" id="{6285CBED-2FA9-43A2-8004-1BD5B01E9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80816"/>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29" name="四角形: 角を丸くする 28">
            <a:extLst>
              <a:ext uri="{FF2B5EF4-FFF2-40B4-BE49-F238E27FC236}">
                <a16:creationId xmlns:a16="http://schemas.microsoft.com/office/drawing/2014/main" id="{AEA65E1F-FB07-4B76-87B2-B16D22DFF3F5}"/>
              </a:ext>
            </a:extLst>
          </p:cNvPr>
          <p:cNvSpPr/>
          <p:nvPr/>
        </p:nvSpPr>
        <p:spPr>
          <a:xfrm>
            <a:off x="747277" y="3449263"/>
            <a:ext cx="945755" cy="667127"/>
          </a:xfrm>
          <a:prstGeom prst="roundRect">
            <a:avLst>
              <a:gd name="adj" fmla="val 3817"/>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a:latin typeface="PKMN Regular" panose="02000600000000000000" pitchFamily="2" charset="-128"/>
                <a:ea typeface="PKMN Regular" panose="02000600000000000000" pitchFamily="2" charset="-128"/>
                <a:cs typeface="PKMN Regular" panose="02000600000000000000" pitchFamily="2" charset="-128"/>
              </a:rPr>
              <a:t>ピカチュウの</a:t>
            </a:r>
            <a:endParaRPr lang="en-US" altLang="ja-JP" sz="1600" dirty="0">
              <a:latin typeface="PKMN Regular" panose="02000600000000000000" pitchFamily="2" charset="-128"/>
              <a:ea typeface="PKMN Regular" panose="02000600000000000000" pitchFamily="2" charset="-128"/>
              <a:cs typeface="PKMN Regular" panose="02000600000000000000" pitchFamily="2" charset="-128"/>
            </a:endParaRPr>
          </a:p>
          <a:p>
            <a:pPr algn="ctr"/>
            <a:r>
              <a:rPr kumimoji="1" lang="ja-JP" altLang="en-US" sz="1600" dirty="0">
                <a:latin typeface="PKMN Regular" panose="02000600000000000000" pitchFamily="2" charset="-128"/>
                <a:ea typeface="PKMN Regular" panose="02000600000000000000" pitchFamily="2" charset="-128"/>
                <a:cs typeface="PKMN Regular" panose="02000600000000000000" pitchFamily="2" charset="-128"/>
              </a:rPr>
              <a:t>たいあたり！</a:t>
            </a:r>
          </a:p>
        </p:txBody>
      </p:sp>
      <p:cxnSp>
        <p:nvCxnSpPr>
          <p:cNvPr id="30" name="直線矢印コネクタ 29">
            <a:extLst>
              <a:ext uri="{FF2B5EF4-FFF2-40B4-BE49-F238E27FC236}">
                <a16:creationId xmlns:a16="http://schemas.microsoft.com/office/drawing/2014/main" id="{1D2206D5-FA77-456F-8EFE-91D643A3B5AB}"/>
              </a:ext>
            </a:extLst>
          </p:cNvPr>
          <p:cNvCxnSpPr>
            <a:cxnSpLocks/>
            <a:stCxn id="6" idx="4"/>
            <a:endCxn id="27" idx="0"/>
          </p:cNvCxnSpPr>
          <p:nvPr/>
        </p:nvCxnSpPr>
        <p:spPr>
          <a:xfrm>
            <a:off x="2278131" y="2385268"/>
            <a:ext cx="0" cy="129375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D535BB55-2D10-4224-A72E-FD600E440F27}"/>
              </a:ext>
            </a:extLst>
          </p:cNvPr>
          <p:cNvCxnSpPr>
            <a:cxnSpLocks/>
            <a:stCxn id="27" idx="4"/>
          </p:cNvCxnSpPr>
          <p:nvPr/>
        </p:nvCxnSpPr>
        <p:spPr>
          <a:xfrm>
            <a:off x="2278131" y="3959435"/>
            <a:ext cx="0" cy="109702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79C98B6-89DF-448F-9E9B-B65A916AA32B}"/>
              </a:ext>
            </a:extLst>
          </p:cNvPr>
          <p:cNvSpPr txBox="1"/>
          <p:nvPr/>
        </p:nvSpPr>
        <p:spPr>
          <a:xfrm>
            <a:off x="355603" y="4255695"/>
            <a:ext cx="1345240" cy="523220"/>
          </a:xfrm>
          <a:prstGeom prst="rect">
            <a:avLst/>
          </a:prstGeom>
          <a:noFill/>
        </p:spPr>
        <p:txBody>
          <a:bodyPr wrap="none" rtlCol="0">
            <a:spAutoFit/>
          </a:bodyPr>
          <a:lstStyle/>
          <a:p>
            <a:r>
              <a:rPr kumimoji="1" lang="en-US" altLang="ja-JP" sz="1400" dirty="0"/>
              <a:t>100%</a:t>
            </a:r>
            <a:r>
              <a:rPr kumimoji="1" lang="ja-JP" altLang="en-US" sz="1400" dirty="0"/>
              <a:t>の確率で</a:t>
            </a:r>
            <a:endParaRPr kumimoji="1" lang="en-US" altLang="ja-JP" sz="1400" dirty="0"/>
          </a:p>
          <a:p>
            <a:r>
              <a:rPr lang="en-US" altLang="ja-JP" sz="1400" dirty="0"/>
              <a:t>5</a:t>
            </a:r>
            <a:r>
              <a:rPr lang="ja-JP" altLang="en-US" sz="1400" dirty="0"/>
              <a:t>ダメージ</a:t>
            </a:r>
            <a:endParaRPr kumimoji="1" lang="ja-JP" altLang="en-US" sz="1400" dirty="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5C35033F-312F-4B0D-8F62-5E562E1909E9}"/>
                  </a:ext>
                </a:extLst>
              </p:cNvPr>
              <p:cNvSpPr txBox="1"/>
              <p:nvPr/>
            </p:nvSpPr>
            <p:spPr>
              <a:xfrm>
                <a:off x="543273" y="4773737"/>
                <a:ext cx="79175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solidFill>
                            <a:srgbClr val="FF0000"/>
                          </a:solidFill>
                          <a:latin typeface="Cambria Math" panose="02040503050406030204" pitchFamily="18" charset="0"/>
                        </a:rPr>
                        <m:t>𝑟</m:t>
                      </m:r>
                      <m:r>
                        <a:rPr kumimoji="1" lang="en-US" altLang="ja-JP" sz="1400" b="0" i="1" smtClean="0">
                          <a:solidFill>
                            <a:srgbClr val="FF0000"/>
                          </a:solidFill>
                          <a:latin typeface="Cambria Math" panose="02040503050406030204" pitchFamily="18" charset="0"/>
                        </a:rPr>
                        <m:t>=</m:t>
                      </m:r>
                      <m:r>
                        <a:rPr kumimoji="1" lang="en-US" altLang="ja-JP" sz="1400" b="0" i="0"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33" name="テキスト ボックス 32">
                <a:extLst>
                  <a:ext uri="{FF2B5EF4-FFF2-40B4-BE49-F238E27FC236}">
                    <a16:creationId xmlns:a16="http://schemas.microsoft.com/office/drawing/2014/main" id="{5C35033F-312F-4B0D-8F62-5E562E1909E9}"/>
                  </a:ext>
                </a:extLst>
              </p:cNvPr>
              <p:cNvSpPr txBox="1">
                <a:spLocks noRot="1" noChangeAspect="1" noMove="1" noResize="1" noEditPoints="1" noAdjustHandles="1" noChangeArrowheads="1" noChangeShapeType="1" noTextEdit="1"/>
              </p:cNvSpPr>
              <p:nvPr/>
            </p:nvSpPr>
            <p:spPr>
              <a:xfrm>
                <a:off x="543273" y="4773737"/>
                <a:ext cx="791755" cy="307777"/>
              </a:xfrm>
              <a:prstGeom prst="rect">
                <a:avLst/>
              </a:prstGeom>
              <a:blipFill>
                <a:blip r:embed="rId9"/>
                <a:stretch>
                  <a:fillRect/>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9D05858E-36CD-4822-A5F3-CA4D78944B4C}"/>
              </a:ext>
            </a:extLst>
          </p:cNvPr>
          <p:cNvSpPr txBox="1"/>
          <p:nvPr/>
        </p:nvSpPr>
        <p:spPr>
          <a:xfrm>
            <a:off x="1461908" y="2724366"/>
            <a:ext cx="1915909" cy="307777"/>
          </a:xfrm>
          <a:prstGeom prst="rect">
            <a:avLst/>
          </a:prstGeom>
          <a:solidFill>
            <a:schemeClr val="bg1"/>
          </a:solidFill>
        </p:spPr>
        <p:txBody>
          <a:bodyPr wrap="none" rtlCol="0">
            <a:spAutoFit/>
          </a:bodyPr>
          <a:lstStyle/>
          <a:p>
            <a:r>
              <a:rPr lang="ja-JP" altLang="en-US" sz="1400" b="0" dirty="0" err="1">
                <a:solidFill>
                  <a:srgbClr val="FF0000"/>
                </a:solidFill>
              </a:rPr>
              <a:t>たい</a:t>
            </a:r>
            <a:r>
              <a:rPr lang="ja-JP" altLang="en-US" sz="1400" b="0" dirty="0">
                <a:solidFill>
                  <a:srgbClr val="FF0000"/>
                </a:solidFill>
              </a:rPr>
              <a:t>あたりを選択した</a:t>
            </a:r>
            <a:endParaRPr kumimoji="1" lang="en-US" altLang="ja-JP" sz="1400" b="0" dirty="0">
              <a:solidFill>
                <a:srgbClr val="FF0000"/>
              </a:solidFill>
            </a:endParaRPr>
          </a:p>
        </p:txBody>
      </p:sp>
      <p:sp>
        <p:nvSpPr>
          <p:cNvPr id="35" name="円/楕円 6">
            <a:extLst>
              <a:ext uri="{FF2B5EF4-FFF2-40B4-BE49-F238E27FC236}">
                <a16:creationId xmlns:a16="http://schemas.microsoft.com/office/drawing/2014/main" id="{B025E2B3-9CF5-4A9D-BB60-E586CC1F22EE}"/>
              </a:ext>
            </a:extLst>
          </p:cNvPr>
          <p:cNvSpPr/>
          <p:nvPr/>
        </p:nvSpPr>
        <p:spPr>
          <a:xfrm>
            <a:off x="2039388" y="506432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36" name="Picture 2" descr="コイキング">
            <a:extLst>
              <a:ext uri="{FF2B5EF4-FFF2-40B4-BE49-F238E27FC236}">
                <a16:creationId xmlns:a16="http://schemas.microsoft.com/office/drawing/2014/main" id="{9F795A86-01FA-4091-B93D-DA88139E1B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1" y="4971623"/>
            <a:ext cx="650081" cy="650081"/>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グループ化 36">
            <a:extLst>
              <a:ext uri="{FF2B5EF4-FFF2-40B4-BE49-F238E27FC236}">
                <a16:creationId xmlns:a16="http://schemas.microsoft.com/office/drawing/2014/main" id="{D6A41F7D-C83B-4D97-BFDD-CF0064274F82}"/>
              </a:ext>
            </a:extLst>
          </p:cNvPr>
          <p:cNvGrpSpPr/>
          <p:nvPr/>
        </p:nvGrpSpPr>
        <p:grpSpPr>
          <a:xfrm>
            <a:off x="603553" y="1859307"/>
            <a:ext cx="1295681" cy="530137"/>
            <a:chOff x="1073159" y="1838704"/>
            <a:chExt cx="1295681" cy="530137"/>
          </a:xfrm>
        </p:grpSpPr>
        <p:sp>
          <p:nvSpPr>
            <p:cNvPr id="38" name="テキスト ボックス 37">
              <a:extLst>
                <a:ext uri="{FF2B5EF4-FFF2-40B4-BE49-F238E27FC236}">
                  <a16:creationId xmlns:a16="http://schemas.microsoft.com/office/drawing/2014/main" id="{5148E07A-8CD7-49E0-9BA6-132108F79158}"/>
                </a:ext>
              </a:extLst>
            </p:cNvPr>
            <p:cNvSpPr txBox="1"/>
            <p:nvPr/>
          </p:nvSpPr>
          <p:spPr>
            <a:xfrm>
              <a:off x="1073159" y="183870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39" name="テキスト ボックス 38">
              <a:extLst>
                <a:ext uri="{FF2B5EF4-FFF2-40B4-BE49-F238E27FC236}">
                  <a16:creationId xmlns:a16="http://schemas.microsoft.com/office/drawing/2014/main" id="{B1F2BD83-FABA-43DE-B462-8CC4BEF5A6D2}"/>
                </a:ext>
              </a:extLst>
            </p:cNvPr>
            <p:cNvSpPr txBox="1"/>
            <p:nvPr/>
          </p:nvSpPr>
          <p:spPr>
            <a:xfrm>
              <a:off x="1550641" y="1999509"/>
              <a:ext cx="761747" cy="369332"/>
            </a:xfrm>
            <a:prstGeom prst="rect">
              <a:avLst/>
            </a:prstGeom>
            <a:noFill/>
          </p:spPr>
          <p:txBody>
            <a:bodyPr wrap="none" rtlCol="0">
              <a:spAutoFit/>
            </a:bodyPr>
            <a:lstStyle/>
            <a:p>
              <a:r>
                <a:rPr lang="ja-JP" altLang="en-US" dirty="0">
                  <a:latin typeface="PKMN Regular" panose="02000600000000000000" pitchFamily="2" charset="-128"/>
                  <a:ea typeface="PKMN Regular" panose="02000600000000000000" pitchFamily="2" charset="-128"/>
                  <a:cs typeface="PKMN Regular" panose="02000600000000000000" pitchFamily="2" charset="-128"/>
                </a:rPr>
                <a:t>　</a:t>
              </a:r>
              <a:r>
                <a:rPr lang="en-US" altLang="ja-JP" dirty="0">
                  <a:latin typeface="PKMN Regular" panose="02000600000000000000" pitchFamily="2" charset="-128"/>
                  <a:ea typeface="PKMN Regular" panose="02000600000000000000" pitchFamily="2" charset="-128"/>
                  <a:cs typeface="PKMN Regular" panose="02000600000000000000" pitchFamily="2" charset="-128"/>
                </a:rPr>
                <a:t>6</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0" name="正方形/長方形 39">
              <a:extLst>
                <a:ext uri="{FF2B5EF4-FFF2-40B4-BE49-F238E27FC236}">
                  <a16:creationId xmlns:a16="http://schemas.microsoft.com/office/drawing/2014/main" id="{0CAFCF54-B564-414C-AC31-D45DD974C5BF}"/>
                </a:ext>
              </a:extLst>
            </p:cNvPr>
            <p:cNvSpPr/>
            <p:nvPr/>
          </p:nvSpPr>
          <p:spPr>
            <a:xfrm>
              <a:off x="1494190" y="2017659"/>
              <a:ext cx="206605" cy="153611"/>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8B696E25-9F33-41BA-82E6-292F5F09809A}"/>
                </a:ext>
              </a:extLst>
            </p:cNvPr>
            <p:cNvSpPr/>
            <p:nvPr/>
          </p:nvSpPr>
          <p:spPr>
            <a:xfrm>
              <a:off x="1494190" y="2017659"/>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nvGrpSpPr>
          <p:cNvPr id="42" name="グループ化 41">
            <a:extLst>
              <a:ext uri="{FF2B5EF4-FFF2-40B4-BE49-F238E27FC236}">
                <a16:creationId xmlns:a16="http://schemas.microsoft.com/office/drawing/2014/main" id="{B4C86896-AC74-4FDD-A64D-77720C93C05A}"/>
              </a:ext>
            </a:extLst>
          </p:cNvPr>
          <p:cNvGrpSpPr/>
          <p:nvPr/>
        </p:nvGrpSpPr>
        <p:grpSpPr>
          <a:xfrm>
            <a:off x="5889473" y="5727884"/>
            <a:ext cx="1295681" cy="530137"/>
            <a:chOff x="1073159" y="1838704"/>
            <a:chExt cx="1295681" cy="530137"/>
          </a:xfrm>
        </p:grpSpPr>
        <p:sp>
          <p:nvSpPr>
            <p:cNvPr id="43" name="テキスト ボックス 42">
              <a:extLst>
                <a:ext uri="{FF2B5EF4-FFF2-40B4-BE49-F238E27FC236}">
                  <a16:creationId xmlns:a16="http://schemas.microsoft.com/office/drawing/2014/main" id="{647B4490-3A15-4D55-AA92-70BC298EA263}"/>
                </a:ext>
              </a:extLst>
            </p:cNvPr>
            <p:cNvSpPr txBox="1"/>
            <p:nvPr/>
          </p:nvSpPr>
          <p:spPr>
            <a:xfrm>
              <a:off x="1073159" y="183870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4" name="テキスト ボックス 43">
              <a:extLst>
                <a:ext uri="{FF2B5EF4-FFF2-40B4-BE49-F238E27FC236}">
                  <a16:creationId xmlns:a16="http://schemas.microsoft.com/office/drawing/2014/main" id="{67C5EFBE-3120-46CF-B761-B0A5E8C3C36C}"/>
                </a:ext>
              </a:extLst>
            </p:cNvPr>
            <p:cNvSpPr txBox="1"/>
            <p:nvPr/>
          </p:nvSpPr>
          <p:spPr>
            <a:xfrm>
              <a:off x="1550641" y="1999509"/>
              <a:ext cx="761747" cy="369332"/>
            </a:xfrm>
            <a:prstGeom prst="rect">
              <a:avLst/>
            </a:prstGeom>
            <a:noFill/>
          </p:spPr>
          <p:txBody>
            <a:bodyPr wrap="none" rtlCol="0">
              <a:spAutoFit/>
            </a:bodyPr>
            <a:lstStyle/>
            <a:p>
              <a:r>
                <a:rPr lang="ja-JP" altLang="en-US" dirty="0">
                  <a:latin typeface="PKMN Regular" panose="02000600000000000000" pitchFamily="2" charset="-128"/>
                  <a:ea typeface="PKMN Regular" panose="02000600000000000000" pitchFamily="2" charset="-128"/>
                  <a:cs typeface="PKMN Regular" panose="02000600000000000000" pitchFamily="2" charset="-128"/>
                </a:rPr>
                <a:t>　</a:t>
              </a:r>
              <a:r>
                <a:rPr lang="en-US" altLang="ja-JP" dirty="0">
                  <a:latin typeface="PKMN Regular" panose="02000600000000000000" pitchFamily="2" charset="-128"/>
                  <a:ea typeface="PKMN Regular" panose="02000600000000000000" pitchFamily="2" charset="-128"/>
                  <a:cs typeface="PKMN Regular" panose="02000600000000000000" pitchFamily="2" charset="-128"/>
                </a:rPr>
                <a:t>6</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5" name="正方形/長方形 44">
              <a:extLst>
                <a:ext uri="{FF2B5EF4-FFF2-40B4-BE49-F238E27FC236}">
                  <a16:creationId xmlns:a16="http://schemas.microsoft.com/office/drawing/2014/main" id="{B7DEBC58-311C-43CE-8F99-5A74C896AD92}"/>
                </a:ext>
              </a:extLst>
            </p:cNvPr>
            <p:cNvSpPr/>
            <p:nvPr/>
          </p:nvSpPr>
          <p:spPr>
            <a:xfrm>
              <a:off x="1494190" y="2017659"/>
              <a:ext cx="206605" cy="153611"/>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D6D52626-7412-47BA-ABEF-5F88FDA6F27E}"/>
                </a:ext>
              </a:extLst>
            </p:cNvPr>
            <p:cNvSpPr/>
            <p:nvPr/>
          </p:nvSpPr>
          <p:spPr>
            <a:xfrm>
              <a:off x="1494190" y="2017659"/>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nvGrpSpPr>
          <p:cNvPr id="47" name="グループ化 46">
            <a:extLst>
              <a:ext uri="{FF2B5EF4-FFF2-40B4-BE49-F238E27FC236}">
                <a16:creationId xmlns:a16="http://schemas.microsoft.com/office/drawing/2014/main" id="{391C8CE4-BA38-4B6E-885B-ACF87BC29E35}"/>
              </a:ext>
            </a:extLst>
          </p:cNvPr>
          <p:cNvGrpSpPr/>
          <p:nvPr/>
        </p:nvGrpSpPr>
        <p:grpSpPr>
          <a:xfrm>
            <a:off x="538741" y="5079138"/>
            <a:ext cx="1295681" cy="530137"/>
            <a:chOff x="6448851" y="5724653"/>
            <a:chExt cx="1295681" cy="530137"/>
          </a:xfrm>
        </p:grpSpPr>
        <p:sp>
          <p:nvSpPr>
            <p:cNvPr id="48" name="テキスト ボックス 47">
              <a:extLst>
                <a:ext uri="{FF2B5EF4-FFF2-40B4-BE49-F238E27FC236}">
                  <a16:creationId xmlns:a16="http://schemas.microsoft.com/office/drawing/2014/main" id="{C5D85F41-6E66-4050-A5B1-68A5E5C01592}"/>
                </a:ext>
              </a:extLst>
            </p:cNvPr>
            <p:cNvSpPr txBox="1"/>
            <p:nvPr/>
          </p:nvSpPr>
          <p:spPr>
            <a:xfrm>
              <a:off x="6926333" y="5885458"/>
              <a:ext cx="761747" cy="369332"/>
            </a:xfrm>
            <a:prstGeom prst="rect">
              <a:avLst/>
            </a:prstGeom>
            <a:noFill/>
          </p:spPr>
          <p:txBody>
            <a:bodyPr wrap="squar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1</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9" name="正方形/長方形 48">
              <a:extLst>
                <a:ext uri="{FF2B5EF4-FFF2-40B4-BE49-F238E27FC236}">
                  <a16:creationId xmlns:a16="http://schemas.microsoft.com/office/drawing/2014/main" id="{1FE4AC1F-56F9-4077-94AB-11E6A871C643}"/>
                </a:ext>
              </a:extLst>
            </p:cNvPr>
            <p:cNvSpPr/>
            <p:nvPr/>
          </p:nvSpPr>
          <p:spPr>
            <a:xfrm>
              <a:off x="6869882" y="5903608"/>
              <a:ext cx="56451" cy="153611"/>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59563CB4-A6F3-447A-8BE2-F6D069976F7F}"/>
                </a:ext>
              </a:extLst>
            </p:cNvPr>
            <p:cNvSpPr txBox="1"/>
            <p:nvPr/>
          </p:nvSpPr>
          <p:spPr>
            <a:xfrm>
              <a:off x="6448851" y="5724653"/>
              <a:ext cx="530915" cy="369332"/>
            </a:xfrm>
            <a:prstGeom prst="rect">
              <a:avLst/>
            </a:prstGeom>
            <a:noFill/>
          </p:spPr>
          <p:txBody>
            <a:bodyPr wrap="squar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51" name="正方形/長方形 50">
              <a:extLst>
                <a:ext uri="{FF2B5EF4-FFF2-40B4-BE49-F238E27FC236}">
                  <a16:creationId xmlns:a16="http://schemas.microsoft.com/office/drawing/2014/main" id="{909F24C3-D38D-4B54-B8D7-769927144288}"/>
                </a:ext>
              </a:extLst>
            </p:cNvPr>
            <p:cNvSpPr/>
            <p:nvPr/>
          </p:nvSpPr>
          <p:spPr>
            <a:xfrm>
              <a:off x="6869882" y="5903608"/>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
        <p:nvSpPr>
          <p:cNvPr id="59" name="円/楕円 4">
            <a:extLst>
              <a:ext uri="{FF2B5EF4-FFF2-40B4-BE49-F238E27FC236}">
                <a16:creationId xmlns:a16="http://schemas.microsoft.com/office/drawing/2014/main" id="{9F699D2B-F59C-4B40-9A64-E5AD408BF85E}"/>
              </a:ext>
            </a:extLst>
          </p:cNvPr>
          <p:cNvSpPr/>
          <p:nvPr/>
        </p:nvSpPr>
        <p:spPr>
          <a:xfrm>
            <a:off x="4524309" y="187201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62" name="Picture 2" descr="コイキング">
            <a:extLst>
              <a:ext uri="{FF2B5EF4-FFF2-40B4-BE49-F238E27FC236}">
                <a16:creationId xmlns:a16="http://schemas.microsoft.com/office/drawing/2014/main" id="{AD78A8FB-0893-44C6-8218-24154EF19A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845" y="1705030"/>
            <a:ext cx="650081" cy="650081"/>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グループ化 62">
            <a:extLst>
              <a:ext uri="{FF2B5EF4-FFF2-40B4-BE49-F238E27FC236}">
                <a16:creationId xmlns:a16="http://schemas.microsoft.com/office/drawing/2014/main" id="{9DD9205D-2429-49A0-9722-3AFBF89CC6BE}"/>
              </a:ext>
            </a:extLst>
          </p:cNvPr>
          <p:cNvGrpSpPr/>
          <p:nvPr/>
        </p:nvGrpSpPr>
        <p:grpSpPr>
          <a:xfrm>
            <a:off x="5622952" y="1859307"/>
            <a:ext cx="1295681" cy="530137"/>
            <a:chOff x="1073159" y="1838704"/>
            <a:chExt cx="1295681" cy="530137"/>
          </a:xfrm>
        </p:grpSpPr>
        <p:sp>
          <p:nvSpPr>
            <p:cNvPr id="64" name="テキスト ボックス 63">
              <a:extLst>
                <a:ext uri="{FF2B5EF4-FFF2-40B4-BE49-F238E27FC236}">
                  <a16:creationId xmlns:a16="http://schemas.microsoft.com/office/drawing/2014/main" id="{A223C87C-3997-482E-A295-E3E0BB2C4535}"/>
                </a:ext>
              </a:extLst>
            </p:cNvPr>
            <p:cNvSpPr txBox="1"/>
            <p:nvPr/>
          </p:nvSpPr>
          <p:spPr>
            <a:xfrm>
              <a:off x="1073159" y="183870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65" name="テキスト ボックス 64">
              <a:extLst>
                <a:ext uri="{FF2B5EF4-FFF2-40B4-BE49-F238E27FC236}">
                  <a16:creationId xmlns:a16="http://schemas.microsoft.com/office/drawing/2014/main" id="{3FF87215-5B23-487F-812C-52F74C6FEB9E}"/>
                </a:ext>
              </a:extLst>
            </p:cNvPr>
            <p:cNvSpPr txBox="1"/>
            <p:nvPr/>
          </p:nvSpPr>
          <p:spPr>
            <a:xfrm>
              <a:off x="1550641" y="1999509"/>
              <a:ext cx="761747" cy="369332"/>
            </a:xfrm>
            <a:prstGeom prst="rect">
              <a:avLst/>
            </a:prstGeom>
            <a:noFill/>
          </p:spPr>
          <p:txBody>
            <a:bodyPr wrap="none" rtlCol="0">
              <a:spAutoFit/>
            </a:bodyPr>
            <a:lstStyle/>
            <a:p>
              <a:r>
                <a:rPr lang="ja-JP" altLang="en-US" dirty="0">
                  <a:latin typeface="PKMN Regular" panose="02000600000000000000" pitchFamily="2" charset="-128"/>
                  <a:ea typeface="PKMN Regular" panose="02000600000000000000" pitchFamily="2" charset="-128"/>
                  <a:cs typeface="PKMN Regular" panose="02000600000000000000" pitchFamily="2" charset="-128"/>
                </a:rPr>
                <a:t>　</a:t>
              </a:r>
              <a:r>
                <a:rPr lang="en-US" altLang="ja-JP" dirty="0">
                  <a:latin typeface="PKMN Regular" panose="02000600000000000000" pitchFamily="2" charset="-128"/>
                  <a:ea typeface="PKMN Regular" panose="02000600000000000000" pitchFamily="2" charset="-128"/>
                  <a:cs typeface="PKMN Regular" panose="02000600000000000000" pitchFamily="2" charset="-128"/>
                </a:rPr>
                <a:t>6</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66" name="正方形/長方形 65">
              <a:extLst>
                <a:ext uri="{FF2B5EF4-FFF2-40B4-BE49-F238E27FC236}">
                  <a16:creationId xmlns:a16="http://schemas.microsoft.com/office/drawing/2014/main" id="{DA8D9530-9E3C-4091-BE1D-68EDF501959D}"/>
                </a:ext>
              </a:extLst>
            </p:cNvPr>
            <p:cNvSpPr/>
            <p:nvPr/>
          </p:nvSpPr>
          <p:spPr>
            <a:xfrm>
              <a:off x="1494190" y="2017659"/>
              <a:ext cx="206605" cy="153611"/>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9AD25D07-9AC0-4A80-915B-27DC6C9BEB36}"/>
                </a:ext>
              </a:extLst>
            </p:cNvPr>
            <p:cNvSpPr/>
            <p:nvPr/>
          </p:nvSpPr>
          <p:spPr>
            <a:xfrm>
              <a:off x="1494190" y="2017659"/>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96ABB230-7CE7-4209-B3CC-9BEF77964727}"/>
                  </a:ext>
                </a:extLst>
              </p:cNvPr>
              <p:cNvSpPr txBox="1"/>
              <p:nvPr/>
            </p:nvSpPr>
            <p:spPr>
              <a:xfrm>
                <a:off x="7629525" y="1859307"/>
                <a:ext cx="2815130" cy="3747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=6</m:t>
                      </m:r>
                      <m:r>
                        <a:rPr lang="ja-JP" altLang="en-US" i="1">
                          <a:latin typeface="Cambria Math" panose="02040503050406030204" pitchFamily="18" charset="0"/>
                        </a:rPr>
                        <m:t>で</m:t>
                      </m:r>
                      <m:r>
                        <a:rPr kumimoji="1" lang="ja-JP" altLang="en-US" i="1" dirty="0" smtClean="0">
                          <a:latin typeface="Cambria Math" panose="02040503050406030204" pitchFamily="18" charset="0"/>
                        </a:rPr>
                        <m:t>たいあたりを選択</m:t>
                      </m:r>
                    </m:oMath>
                  </m:oMathPara>
                </a14:m>
                <a:endParaRPr kumimoji="1" lang="ja-JP" altLang="en-US" dirty="0"/>
              </a:p>
            </p:txBody>
          </p:sp>
        </mc:Choice>
        <mc:Fallback xmlns="">
          <p:sp>
            <p:nvSpPr>
              <p:cNvPr id="68" name="テキスト ボックス 67">
                <a:extLst>
                  <a:ext uri="{FF2B5EF4-FFF2-40B4-BE49-F238E27FC236}">
                    <a16:creationId xmlns:a16="http://schemas.microsoft.com/office/drawing/2014/main" id="{96ABB230-7CE7-4209-B3CC-9BEF77964727}"/>
                  </a:ext>
                </a:extLst>
              </p:cNvPr>
              <p:cNvSpPr txBox="1">
                <a:spLocks noRot="1" noChangeAspect="1" noMove="1" noResize="1" noEditPoints="1" noAdjustHandles="1" noChangeArrowheads="1" noChangeShapeType="1" noTextEdit="1"/>
              </p:cNvSpPr>
              <p:nvPr/>
            </p:nvSpPr>
            <p:spPr>
              <a:xfrm>
                <a:off x="7629525" y="1859307"/>
                <a:ext cx="2815130" cy="374783"/>
              </a:xfrm>
              <a:prstGeom prst="rect">
                <a:avLst/>
              </a:prstGeom>
              <a:blipFill>
                <a:blip r:embed="rId10"/>
                <a:stretch>
                  <a:fillRect b="-98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DB3F8870-017B-4EE0-B19D-46C931EFDDDC}"/>
                  </a:ext>
                </a:extLst>
              </p:cNvPr>
              <p:cNvSpPr txBox="1"/>
              <p:nvPr/>
            </p:nvSpPr>
            <p:spPr>
              <a:xfrm>
                <a:off x="7629525" y="2258176"/>
                <a:ext cx="3499099" cy="506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𝑞</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6,</m:t>
                          </m:r>
                          <m:r>
                            <a:rPr kumimoji="1" lang="en-US" altLang="ja-JP" b="0" i="1" smtClean="0">
                              <a:latin typeface="Cambria Math" panose="02040503050406030204" pitchFamily="18" charset="0"/>
                            </a:rPr>
                            <m:t>𝑇</m:t>
                          </m:r>
                        </m:e>
                      </m:d>
                      <m:r>
                        <a:rPr kumimoji="1" lang="en-US" altLang="ja-JP" b="0" i="1" smtClean="0">
                          <a:latin typeface="Cambria Math" panose="02040503050406030204" pitchFamily="18" charset="0"/>
                        </a:rPr>
                        <m:t>=1×</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𝜋</m:t>
                                  </m:r>
                                </m:e>
                                <m:sub>
                                  <m:r>
                                    <a:rPr kumimoji="1" lang="en-US" altLang="ja-JP" b="0" i="1" smtClean="0">
                                      <a:latin typeface="Cambria Math" panose="02040503050406030204" pitchFamily="18" charset="0"/>
                                    </a:rPr>
                                    <m:t>1</m:t>
                                  </m:r>
                                </m:sub>
                              </m:sSub>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e>
                          </m:d>
                        </m:e>
                      </m:d>
                      <m:r>
                        <a:rPr kumimoji="1" lang="en-US" altLang="ja-JP" b="0" i="1" smtClean="0">
                          <a:latin typeface="Cambria Math" panose="02040503050406030204" pitchFamily="18" charset="0"/>
                        </a:rPr>
                        <m:t>=9</m:t>
                      </m:r>
                    </m:oMath>
                  </m:oMathPara>
                </a14:m>
                <a:endParaRPr kumimoji="1" lang="ja-JP" altLang="en-US" dirty="0"/>
              </a:p>
            </p:txBody>
          </p:sp>
        </mc:Choice>
        <mc:Fallback xmlns="">
          <p:sp>
            <p:nvSpPr>
              <p:cNvPr id="69" name="テキスト ボックス 68">
                <a:extLst>
                  <a:ext uri="{FF2B5EF4-FFF2-40B4-BE49-F238E27FC236}">
                    <a16:creationId xmlns:a16="http://schemas.microsoft.com/office/drawing/2014/main" id="{DB3F8870-017B-4EE0-B19D-46C931EFDDDC}"/>
                  </a:ext>
                </a:extLst>
              </p:cNvPr>
              <p:cNvSpPr txBox="1">
                <a:spLocks noRot="1" noChangeAspect="1" noMove="1" noResize="1" noEditPoints="1" noAdjustHandles="1" noChangeArrowheads="1" noChangeShapeType="1" noTextEdit="1"/>
              </p:cNvSpPr>
              <p:nvPr/>
            </p:nvSpPr>
            <p:spPr>
              <a:xfrm>
                <a:off x="7629525" y="2258176"/>
                <a:ext cx="3499099" cy="506870"/>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E52C6CA7-2D82-40A0-8FA4-3D09EE7BF93B}"/>
                  </a:ext>
                </a:extLst>
              </p:cNvPr>
              <p:cNvSpPr txBox="1"/>
              <p:nvPr/>
            </p:nvSpPr>
            <p:spPr>
              <a:xfrm>
                <a:off x="7629525" y="2773280"/>
                <a:ext cx="2731773" cy="369332"/>
              </a:xfrm>
              <a:prstGeom prst="rect">
                <a:avLst/>
              </a:prstGeom>
              <a:noFill/>
            </p:spPr>
            <p:txBody>
              <a:bodyPr wrap="none" rtlCol="0">
                <a:spAutoFit/>
              </a:bodyPr>
              <a:lstStyle/>
              <a:p>
                <a14:m>
                  <m:oMath xmlns:m="http://schemas.openxmlformats.org/officeDocument/2006/math">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=6</m:t>
                    </m:r>
                    <m:r>
                      <a:rPr lang="ja-JP" altLang="en-US" i="1">
                        <a:latin typeface="Cambria Math" panose="02040503050406030204" pitchFamily="18" charset="0"/>
                      </a:rPr>
                      <m:t>で</m:t>
                    </m:r>
                    <m:r>
                      <a:rPr kumimoji="1" lang="ja-JP" altLang="en-US" i="1" dirty="0" smtClean="0">
                        <a:latin typeface="Cambria Math" panose="02040503050406030204" pitchFamily="18" charset="0"/>
                      </a:rPr>
                      <m:t>でんじほう</m:t>
                    </m:r>
                  </m:oMath>
                </a14:m>
                <a:r>
                  <a:rPr kumimoji="1" lang="ja-JP" altLang="en-US" dirty="0"/>
                  <a:t>を選択</a:t>
                </a:r>
              </a:p>
            </p:txBody>
          </p:sp>
        </mc:Choice>
        <mc:Fallback xmlns="">
          <p:sp>
            <p:nvSpPr>
              <p:cNvPr id="70" name="テキスト ボックス 69">
                <a:extLst>
                  <a:ext uri="{FF2B5EF4-FFF2-40B4-BE49-F238E27FC236}">
                    <a16:creationId xmlns:a16="http://schemas.microsoft.com/office/drawing/2014/main" id="{E52C6CA7-2D82-40A0-8FA4-3D09EE7BF93B}"/>
                  </a:ext>
                </a:extLst>
              </p:cNvPr>
              <p:cNvSpPr txBox="1">
                <a:spLocks noRot="1" noChangeAspect="1" noMove="1" noResize="1" noEditPoints="1" noAdjustHandles="1" noChangeArrowheads="1" noChangeShapeType="1" noTextEdit="1"/>
              </p:cNvSpPr>
              <p:nvPr/>
            </p:nvSpPr>
            <p:spPr>
              <a:xfrm>
                <a:off x="7629525" y="2773280"/>
                <a:ext cx="2731773" cy="369332"/>
              </a:xfrm>
              <a:prstGeom prst="rect">
                <a:avLst/>
              </a:prstGeom>
              <a:blipFill>
                <a:blip r:embed="rId12"/>
                <a:stretch>
                  <a:fillRect t="-13115" r="-1116" b="-213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ADE97B04-32BB-4559-A02C-9F2C5DD5E595}"/>
                  </a:ext>
                </a:extLst>
              </p:cNvPr>
              <p:cNvSpPr txBox="1"/>
              <p:nvPr/>
            </p:nvSpPr>
            <p:spPr>
              <a:xfrm>
                <a:off x="7629525" y="3172149"/>
                <a:ext cx="3213829" cy="8076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𝑞</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6,</m:t>
                          </m:r>
                          <m:r>
                            <a:rPr kumimoji="1" lang="en-US" altLang="ja-JP" b="0" i="1" smtClean="0">
                              <a:latin typeface="Cambria Math" panose="02040503050406030204" pitchFamily="18" charset="0"/>
                            </a:rPr>
                            <m:t>𝐷</m:t>
                          </m:r>
                        </m:e>
                      </m:d>
                      <m:r>
                        <a:rPr kumimoji="1" lang="en-US" altLang="ja-JP" b="0" i="1" smtClean="0">
                          <a:latin typeface="Cambria Math" panose="02040503050406030204" pitchFamily="18" charset="0"/>
                        </a:rPr>
                        <m:t>=0.5×</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10+</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𝜋</m:t>
                                  </m:r>
                                </m:e>
                                <m:sub>
                                  <m:r>
                                    <a:rPr kumimoji="1" lang="en-US" altLang="ja-JP" b="0" i="1" smtClean="0">
                                      <a:latin typeface="Cambria Math" panose="02040503050406030204" pitchFamily="18" charset="0"/>
                                    </a:rPr>
                                    <m:t>1</m:t>
                                  </m:r>
                                </m:sub>
                              </m:sSub>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e>
                          </m:d>
                        </m:e>
                      </m:d>
                    </m:oMath>
                    <m:oMath xmlns:m="http://schemas.openxmlformats.org/officeDocument/2006/math">
                      <m:r>
                        <a:rPr kumimoji="1" lang="en-US" altLang="ja-JP" b="0" i="1" smtClean="0">
                          <a:latin typeface="Cambria Math" panose="02040503050406030204" pitchFamily="18" charset="0"/>
                        </a:rPr>
                        <m:t>+0.5×(−1+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𝜋</m:t>
                              </m:r>
                            </m:e>
                            <m:sub>
                              <m:r>
                                <a:rPr kumimoji="1" lang="en-US" altLang="ja-JP" b="0" i="1" smtClean="0">
                                  <a:latin typeface="Cambria Math" panose="02040503050406030204" pitchFamily="18" charset="0"/>
                                </a:rPr>
                                <m:t>1</m:t>
                              </m:r>
                            </m:sub>
                          </m:sSub>
                        </m:sub>
                      </m:sSub>
                      <m:r>
                        <a:rPr kumimoji="1" lang="en-US" altLang="ja-JP" b="0" i="1" smtClean="0">
                          <a:latin typeface="Cambria Math" panose="02040503050406030204" pitchFamily="18" charset="0"/>
                        </a:rPr>
                        <m:t>(6))=9</m:t>
                      </m:r>
                    </m:oMath>
                  </m:oMathPara>
                </a14:m>
                <a:endParaRPr kumimoji="1" lang="ja-JP" altLang="en-US" dirty="0"/>
              </a:p>
            </p:txBody>
          </p:sp>
        </mc:Choice>
        <mc:Fallback xmlns="">
          <p:sp>
            <p:nvSpPr>
              <p:cNvPr id="71" name="テキスト ボックス 70">
                <a:extLst>
                  <a:ext uri="{FF2B5EF4-FFF2-40B4-BE49-F238E27FC236}">
                    <a16:creationId xmlns:a16="http://schemas.microsoft.com/office/drawing/2014/main" id="{ADE97B04-32BB-4559-A02C-9F2C5DD5E595}"/>
                  </a:ext>
                </a:extLst>
              </p:cNvPr>
              <p:cNvSpPr txBox="1">
                <a:spLocks noRot="1" noChangeAspect="1" noMove="1" noResize="1" noEditPoints="1" noAdjustHandles="1" noChangeArrowheads="1" noChangeShapeType="1" noTextEdit="1"/>
              </p:cNvSpPr>
              <p:nvPr/>
            </p:nvSpPr>
            <p:spPr>
              <a:xfrm>
                <a:off x="7629525" y="3172149"/>
                <a:ext cx="3213829" cy="807657"/>
              </a:xfrm>
              <a:prstGeom prst="rect">
                <a:avLst/>
              </a:prstGeom>
              <a:blipFill>
                <a:blip r:embed="rId13"/>
                <a:stretch>
                  <a:fillRect b="-30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EA9D16C3-2469-41F4-8C1F-0509F05E8860}"/>
                  </a:ext>
                </a:extLst>
              </p:cNvPr>
              <p:cNvSpPr txBox="1"/>
              <p:nvPr/>
            </p:nvSpPr>
            <p:spPr>
              <a:xfrm>
                <a:off x="7629525" y="4261776"/>
                <a:ext cx="4449680" cy="1200329"/>
              </a:xfrm>
              <a:prstGeom prst="rect">
                <a:avLst/>
              </a:prstGeom>
              <a:noFill/>
            </p:spPr>
            <p:txBody>
              <a:bodyPr wrap="none" rtlCol="0">
                <a:spAutoFit/>
              </a:bodyPr>
              <a:lstStyle/>
              <a:p>
                <a:r>
                  <a:rPr lang="ja-JP" altLang="en-US" dirty="0"/>
                  <a:t>ここでは，どちらの技を選択しても</a:t>
                </a:r>
                <a:endParaRPr lang="en-US" altLang="ja-JP" dirty="0"/>
              </a:p>
              <a:p>
                <a:r>
                  <a:rPr kumimoji="1" lang="ja-JP" altLang="en-US" dirty="0"/>
                  <a:t>行動価値関数は変化しない．</a:t>
                </a:r>
                <a:endParaRPr kumimoji="1" lang="en-US" altLang="ja-JP" dirty="0"/>
              </a:p>
              <a:p>
                <a:r>
                  <a:rPr lang="ja-JP" altLang="en-US" dirty="0"/>
                  <a:t>方策</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𝜋</m:t>
                        </m:r>
                      </m:e>
                      <m:sub>
                        <m:r>
                          <a:rPr lang="en-US" altLang="ja-JP" b="0" i="1" smtClean="0">
                            <a:latin typeface="Cambria Math" panose="02040503050406030204" pitchFamily="18" charset="0"/>
                          </a:rPr>
                          <m:t>1</m:t>
                        </m:r>
                      </m:sub>
                    </m:sSub>
                  </m:oMath>
                </a14:m>
                <a:r>
                  <a:rPr kumimoji="1" lang="ja-JP" altLang="en-US" dirty="0"/>
                  <a:t>をここで更新する必要はなさそうだ</a:t>
                </a:r>
                <a:endParaRPr kumimoji="1" lang="en-US" altLang="ja-JP" dirty="0"/>
              </a:p>
              <a:p>
                <a:r>
                  <a:rPr lang="ja-JP" altLang="en-US" dirty="0"/>
                  <a:t>（</a:t>
                </a:r>
                <a14:m>
                  <m:oMath xmlns:m="http://schemas.openxmlformats.org/officeDocument/2006/math">
                    <m:r>
                      <a:rPr lang="en-US" altLang="ja-JP" i="1" dirty="0" smtClean="0">
                        <a:latin typeface="Cambria Math" panose="02040503050406030204" pitchFamily="18" charset="0"/>
                      </a:rPr>
                      <m:t>𝑠</m:t>
                    </m:r>
                    <m:r>
                      <a:rPr lang="en-US" altLang="ja-JP" b="0" i="1" dirty="0" smtClean="0">
                        <a:latin typeface="Cambria Math" panose="02040503050406030204" pitchFamily="18" charset="0"/>
                      </a:rPr>
                      <m:t>=6</m:t>
                    </m:r>
                  </m:oMath>
                </a14:m>
                <a:r>
                  <a:rPr lang="ja-JP" altLang="en-US" dirty="0"/>
                  <a:t>ではでん</a:t>
                </a:r>
                <a:r>
                  <a:rPr lang="ja-JP" altLang="en-US" dirty="0" err="1"/>
                  <a:t>じほうを</a:t>
                </a:r>
                <a:r>
                  <a:rPr lang="ja-JP" altLang="en-US" dirty="0"/>
                  <a:t>選択）</a:t>
                </a:r>
                <a:endParaRPr kumimoji="1" lang="en-US" altLang="ja-JP" dirty="0"/>
              </a:p>
            </p:txBody>
          </p:sp>
        </mc:Choice>
        <mc:Fallback xmlns="">
          <p:sp>
            <p:nvSpPr>
              <p:cNvPr id="72" name="テキスト ボックス 71">
                <a:extLst>
                  <a:ext uri="{FF2B5EF4-FFF2-40B4-BE49-F238E27FC236}">
                    <a16:creationId xmlns:a16="http://schemas.microsoft.com/office/drawing/2014/main" id="{EA9D16C3-2469-41F4-8C1F-0509F05E8860}"/>
                  </a:ext>
                </a:extLst>
              </p:cNvPr>
              <p:cNvSpPr txBox="1">
                <a:spLocks noRot="1" noChangeAspect="1" noMove="1" noResize="1" noEditPoints="1" noAdjustHandles="1" noChangeArrowheads="1" noChangeShapeType="1" noTextEdit="1"/>
              </p:cNvSpPr>
              <p:nvPr/>
            </p:nvSpPr>
            <p:spPr>
              <a:xfrm>
                <a:off x="7629525" y="4261776"/>
                <a:ext cx="4449680" cy="1200329"/>
              </a:xfrm>
              <a:prstGeom prst="rect">
                <a:avLst/>
              </a:prstGeom>
              <a:blipFill>
                <a:blip r:embed="rId14"/>
                <a:stretch>
                  <a:fillRect l="-1235" t="-3553" r="-686" b="-60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45564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コンテンツ プレースホルダー 4">
                <a:extLst>
                  <a:ext uri="{FF2B5EF4-FFF2-40B4-BE49-F238E27FC236}">
                    <a16:creationId xmlns:a16="http://schemas.microsoft.com/office/drawing/2014/main" id="{63BF24E0-142A-4F79-A1C5-E9D625529373}"/>
                  </a:ext>
                </a:extLst>
              </p:cNvPr>
              <p:cNvSpPr>
                <a:spLocks noGrp="1"/>
              </p:cNvSpPr>
              <p:nvPr>
                <p:ph idx="1"/>
              </p:nvPr>
            </p:nvSpPr>
            <p:spPr/>
            <p:txBody>
              <a:bodyPr/>
              <a:lstStyle/>
              <a:p>
                <a:r>
                  <a:rPr lang="ja-JP" altLang="en-US" dirty="0"/>
                  <a:t>方策</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b="0" i="1" smtClean="0">
                            <a:latin typeface="Cambria Math" panose="02040503050406030204" pitchFamily="18" charset="0"/>
                          </a:rPr>
                          <m:t>1</m:t>
                        </m:r>
                      </m:sub>
                    </m:sSub>
                  </m:oMath>
                </a14:m>
                <a:r>
                  <a:rPr lang="ja-JP" altLang="en-US" dirty="0"/>
                  <a:t>をさらに更新していきたい</a:t>
                </a:r>
                <a:endParaRPr kumimoji="1" lang="ja-JP" altLang="en-US" dirty="0"/>
              </a:p>
            </p:txBody>
          </p:sp>
        </mc:Choice>
        <mc:Fallback xmlns="">
          <p:sp>
            <p:nvSpPr>
              <p:cNvPr id="5" name="コンテンツ プレースホルダー 4">
                <a:extLst>
                  <a:ext uri="{FF2B5EF4-FFF2-40B4-BE49-F238E27FC236}">
                    <a16:creationId xmlns:a16="http://schemas.microsoft.com/office/drawing/2014/main" id="{63BF24E0-142A-4F79-A1C5-E9D625529373}"/>
                  </a:ext>
                </a:extLst>
              </p:cNvPr>
              <p:cNvSpPr>
                <a:spLocks noGrp="1" noRot="1" noChangeAspect="1" noMove="1" noResize="1" noEditPoints="1" noAdjustHandles="1" noChangeArrowheads="1" noChangeShapeType="1" noTextEdit="1"/>
              </p:cNvSpPr>
              <p:nvPr>
                <p:ph idx="1"/>
              </p:nvPr>
            </p:nvSpPr>
            <p:spPr>
              <a:blipFill>
                <a:blip r:embed="rId2"/>
                <a:stretch>
                  <a:fillRect l="-935" t="-2442"/>
                </a:stretch>
              </a:blipFill>
            </p:spPr>
            <p:txBody>
              <a:bodyPr/>
              <a:lstStyle/>
              <a:p>
                <a:r>
                  <a:rPr lang="ja-JP" altLang="en-US">
                    <a:noFill/>
                  </a:rPr>
                  <a:t> </a:t>
                </a:r>
              </a:p>
            </p:txBody>
          </p:sp>
        </mc:Fallback>
      </mc:AlternateContent>
      <p:sp>
        <p:nvSpPr>
          <p:cNvPr id="3" name="タイトル 2">
            <a:extLst>
              <a:ext uri="{FF2B5EF4-FFF2-40B4-BE49-F238E27FC236}">
                <a16:creationId xmlns:a16="http://schemas.microsoft.com/office/drawing/2014/main" id="{915FB01B-E22A-4953-8683-8A4C74954B7F}"/>
              </a:ext>
            </a:extLst>
          </p:cNvPr>
          <p:cNvSpPr>
            <a:spLocks noGrp="1"/>
          </p:cNvSpPr>
          <p:nvPr>
            <p:ph type="title"/>
          </p:nvPr>
        </p:nvSpPr>
        <p:spPr/>
        <p:txBody>
          <a:bodyPr>
            <a:normAutofit fontScale="90000"/>
          </a:bodyPr>
          <a:lstStyle/>
          <a:p>
            <a:r>
              <a:rPr kumimoji="1" lang="ja-JP" altLang="en-US" dirty="0"/>
              <a:t>最適方策を求めてみよう</a:t>
            </a:r>
            <a:r>
              <a:rPr lang="en-US" altLang="ja-JP" dirty="0"/>
              <a:t>(3/5)</a:t>
            </a:r>
            <a:endParaRPr kumimoji="1" lang="ja-JP" altLang="en-US" dirty="0"/>
          </a:p>
        </p:txBody>
      </p:sp>
      <p:sp>
        <p:nvSpPr>
          <p:cNvPr id="4" name="スライド番号プレースホルダー 3">
            <a:extLst>
              <a:ext uri="{FF2B5EF4-FFF2-40B4-BE49-F238E27FC236}">
                <a16:creationId xmlns:a16="http://schemas.microsoft.com/office/drawing/2014/main" id="{CC3A9247-4E2B-455B-921B-48ED660E2F35}"/>
              </a:ext>
            </a:extLst>
          </p:cNvPr>
          <p:cNvSpPr>
            <a:spLocks noGrp="1"/>
          </p:cNvSpPr>
          <p:nvPr>
            <p:ph type="sldNum" sz="quarter" idx="12"/>
          </p:nvPr>
        </p:nvSpPr>
        <p:spPr/>
        <p:txBody>
          <a:bodyPr/>
          <a:lstStyle/>
          <a:p>
            <a:fld id="{B11AD403-313C-9548-90A1-3BB45CD64373}" type="slidenum">
              <a:rPr lang="ja-JP" altLang="en-US" smtClean="0"/>
              <a:pPr/>
              <a:t>39</a:t>
            </a:fld>
            <a:endParaRPr lang="ja-JP" altLang="en-US"/>
          </a:p>
        </p:txBody>
      </p:sp>
      <p:sp>
        <p:nvSpPr>
          <p:cNvPr id="6" name="円/楕円 4">
            <a:extLst>
              <a:ext uri="{FF2B5EF4-FFF2-40B4-BE49-F238E27FC236}">
                <a16:creationId xmlns:a16="http://schemas.microsoft.com/office/drawing/2014/main" id="{5D4D267D-A376-44F1-8357-8F625FCB3A4F}"/>
              </a:ext>
            </a:extLst>
          </p:cNvPr>
          <p:cNvSpPr/>
          <p:nvPr/>
        </p:nvSpPr>
        <p:spPr>
          <a:xfrm>
            <a:off x="2021506" y="187201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1B256438-237F-4C21-93E5-4BED4204B166}"/>
              </a:ext>
            </a:extLst>
          </p:cNvPr>
          <p:cNvSpPr/>
          <p:nvPr/>
        </p:nvSpPr>
        <p:spPr>
          <a:xfrm>
            <a:off x="3345287" y="506432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0B300D64-DCEC-4BAE-A39F-AC213901466A}"/>
              </a:ext>
            </a:extLst>
          </p:cNvPr>
          <p:cNvSpPr/>
          <p:nvPr/>
        </p:nvSpPr>
        <p:spPr>
          <a:xfrm>
            <a:off x="5731882" y="506432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 name="円/楕円 9">
            <a:extLst>
              <a:ext uri="{FF2B5EF4-FFF2-40B4-BE49-F238E27FC236}">
                <a16:creationId xmlns:a16="http://schemas.microsoft.com/office/drawing/2014/main" id="{426463AF-CCC4-4034-9853-D2AC0931211A}"/>
              </a:ext>
            </a:extLst>
          </p:cNvPr>
          <p:cNvSpPr/>
          <p:nvPr/>
        </p:nvSpPr>
        <p:spPr>
          <a:xfrm>
            <a:off x="4640726" y="3478158"/>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0" name="Picture 2" descr="コイキング">
            <a:extLst>
              <a:ext uri="{FF2B5EF4-FFF2-40B4-BE49-F238E27FC236}">
                <a16:creationId xmlns:a16="http://schemas.microsoft.com/office/drawing/2014/main" id="{4895784E-7195-452E-B420-4F411E679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6" y="1705030"/>
            <a:ext cx="650081" cy="6500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ピカチュウ">
            <a:extLst>
              <a:ext uri="{FF2B5EF4-FFF2-40B4-BE49-F238E27FC236}">
                <a16:creationId xmlns:a16="http://schemas.microsoft.com/office/drawing/2014/main" id="{4D35DD86-1675-4B55-A454-E9ED5375AD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8337" y="3186379"/>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12" name="四角形: 角を丸くする 11">
            <a:extLst>
              <a:ext uri="{FF2B5EF4-FFF2-40B4-BE49-F238E27FC236}">
                <a16:creationId xmlns:a16="http://schemas.microsoft.com/office/drawing/2014/main" id="{C47EF548-5A2A-48C3-88E4-8E0A0330BA4B}"/>
              </a:ext>
            </a:extLst>
          </p:cNvPr>
          <p:cNvSpPr/>
          <p:nvPr/>
        </p:nvSpPr>
        <p:spPr>
          <a:xfrm>
            <a:off x="5611123" y="3246906"/>
            <a:ext cx="993267" cy="596256"/>
          </a:xfrm>
          <a:prstGeom prst="roundRect">
            <a:avLst>
              <a:gd name="adj" fmla="val 5860"/>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a:latin typeface="PKMN Regular" panose="02000600000000000000" pitchFamily="2" charset="-128"/>
                <a:ea typeface="PKMN Regular" panose="02000600000000000000" pitchFamily="2" charset="-128"/>
                <a:cs typeface="PKMN Regular" panose="02000600000000000000" pitchFamily="2" charset="-128"/>
              </a:rPr>
              <a:t>ピカチュウの </a:t>
            </a:r>
            <a:endParaRPr lang="en-US" altLang="ja-JP" sz="1600" dirty="0">
              <a:latin typeface="PKMN Regular" panose="02000600000000000000" pitchFamily="2" charset="-128"/>
              <a:ea typeface="PKMN Regular" panose="02000600000000000000" pitchFamily="2" charset="-128"/>
              <a:cs typeface="PKMN Regular" panose="02000600000000000000" pitchFamily="2" charset="-128"/>
            </a:endParaRPr>
          </a:p>
          <a:p>
            <a:pPr algn="ctr"/>
            <a:r>
              <a:rPr lang="ja-JP" altLang="en-US" sz="1600" dirty="0">
                <a:latin typeface="PKMN Regular" panose="02000600000000000000" pitchFamily="2" charset="-128"/>
                <a:ea typeface="PKMN Regular" panose="02000600000000000000" pitchFamily="2" charset="-128"/>
                <a:cs typeface="PKMN Regular" panose="02000600000000000000" pitchFamily="2" charset="-128"/>
              </a:rPr>
              <a:t>でん</a:t>
            </a:r>
            <a:r>
              <a:rPr lang="ja-JP" altLang="en-US" sz="1600" dirty="0" err="1">
                <a:latin typeface="PKMN Regular" panose="02000600000000000000" pitchFamily="2" charset="-128"/>
                <a:ea typeface="PKMN Regular" panose="02000600000000000000" pitchFamily="2" charset="-128"/>
                <a:cs typeface="PKMN Regular" panose="02000600000000000000" pitchFamily="2" charset="-128"/>
              </a:rPr>
              <a:t>じほう</a:t>
            </a:r>
            <a:r>
              <a:rPr kumimoji="1" lang="ja-JP" altLang="en-US" sz="1600" dirty="0">
                <a:latin typeface="PKMN Regular" panose="02000600000000000000" pitchFamily="2" charset="-128"/>
                <a:ea typeface="PKMN Regular" panose="02000600000000000000" pitchFamily="2" charset="-128"/>
                <a:cs typeface="PKMN Regular" panose="02000600000000000000" pitchFamily="2" charset="-128"/>
              </a:rPr>
              <a:t>！</a:t>
            </a:r>
          </a:p>
        </p:txBody>
      </p:sp>
      <p:cxnSp>
        <p:nvCxnSpPr>
          <p:cNvPr id="13" name="直線矢印コネクタ 12">
            <a:extLst>
              <a:ext uri="{FF2B5EF4-FFF2-40B4-BE49-F238E27FC236}">
                <a16:creationId xmlns:a16="http://schemas.microsoft.com/office/drawing/2014/main" id="{25EDD2E9-F40D-49B7-957F-6DD49948A525}"/>
              </a:ext>
            </a:extLst>
          </p:cNvPr>
          <p:cNvCxnSpPr>
            <a:cxnSpLocks/>
            <a:stCxn id="59" idx="4"/>
            <a:endCxn id="9" idx="0"/>
          </p:cNvCxnSpPr>
          <p:nvPr/>
        </p:nvCxnSpPr>
        <p:spPr>
          <a:xfrm>
            <a:off x="4780934" y="2385268"/>
            <a:ext cx="0" cy="109289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0E35896B-0F57-4D18-B7E0-F16C430D7E87}"/>
              </a:ext>
            </a:extLst>
          </p:cNvPr>
          <p:cNvCxnSpPr>
            <a:cxnSpLocks/>
            <a:stCxn id="9" idx="4"/>
            <a:endCxn id="7" idx="0"/>
          </p:cNvCxnSpPr>
          <p:nvPr/>
        </p:nvCxnSpPr>
        <p:spPr>
          <a:xfrm flipH="1">
            <a:off x="3601912" y="3758574"/>
            <a:ext cx="1179022" cy="13057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86E33813-B13D-4875-9424-033DDE094668}"/>
              </a:ext>
            </a:extLst>
          </p:cNvPr>
          <p:cNvCxnSpPr>
            <a:cxnSpLocks/>
            <a:stCxn id="9" idx="4"/>
            <a:endCxn id="8" idx="0"/>
          </p:cNvCxnSpPr>
          <p:nvPr/>
        </p:nvCxnSpPr>
        <p:spPr>
          <a:xfrm>
            <a:off x="4780934" y="3758574"/>
            <a:ext cx="1207573" cy="13057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Picture 2" descr="コイキング">
            <a:extLst>
              <a:ext uri="{FF2B5EF4-FFF2-40B4-BE49-F238E27FC236}">
                <a16:creationId xmlns:a16="http://schemas.microsoft.com/office/drawing/2014/main" id="{BB5E853B-22A5-4E09-8F95-B019EC8D3CE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858245" y="5617138"/>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0FE7CACC-A680-40C1-9507-4FEC7349971B}"/>
              </a:ext>
            </a:extLst>
          </p:cNvPr>
          <p:cNvSpPr txBox="1"/>
          <p:nvPr/>
        </p:nvSpPr>
        <p:spPr>
          <a:xfrm>
            <a:off x="2967651" y="4006800"/>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20</a:t>
            </a:r>
            <a:r>
              <a:rPr lang="ja-JP" altLang="en-US" sz="1400" dirty="0"/>
              <a:t>ダメージ</a:t>
            </a:r>
            <a:endParaRPr kumimoji="1" lang="ja-JP" altLang="en-US" sz="1400" dirty="0"/>
          </a:p>
        </p:txBody>
      </p:sp>
      <p:sp>
        <p:nvSpPr>
          <p:cNvPr id="18" name="テキスト ボックス 17">
            <a:extLst>
              <a:ext uri="{FF2B5EF4-FFF2-40B4-BE49-F238E27FC236}">
                <a16:creationId xmlns:a16="http://schemas.microsoft.com/office/drawing/2014/main" id="{770D7F9C-A63A-413D-8D76-7AEBAD391AD0}"/>
              </a:ext>
            </a:extLst>
          </p:cNvPr>
          <p:cNvSpPr txBox="1"/>
          <p:nvPr/>
        </p:nvSpPr>
        <p:spPr>
          <a:xfrm>
            <a:off x="5469603" y="3945811"/>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0</a:t>
            </a:r>
            <a:r>
              <a:rPr lang="ja-JP" altLang="en-US" sz="1400" dirty="0"/>
              <a:t>ダメージ</a:t>
            </a:r>
            <a:endParaRPr kumimoji="1" lang="ja-JP" altLang="en-US" sz="1400" dirty="0"/>
          </a:p>
        </p:txBody>
      </p:sp>
      <p:sp>
        <p:nvSpPr>
          <p:cNvPr id="19" name="テキスト ボックス 18">
            <a:extLst>
              <a:ext uri="{FF2B5EF4-FFF2-40B4-BE49-F238E27FC236}">
                <a16:creationId xmlns:a16="http://schemas.microsoft.com/office/drawing/2014/main" id="{B1C118E5-C703-4F7E-B9D4-8D0282C67A67}"/>
              </a:ext>
            </a:extLst>
          </p:cNvPr>
          <p:cNvSpPr txBox="1"/>
          <p:nvPr/>
        </p:nvSpPr>
        <p:spPr>
          <a:xfrm>
            <a:off x="3915130" y="5888689"/>
            <a:ext cx="761747" cy="369332"/>
          </a:xfrm>
          <a:prstGeom prst="rect">
            <a:avLst/>
          </a:prstGeom>
          <a:noFill/>
        </p:spPr>
        <p:txBody>
          <a:bodyPr wrap="squar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0/21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20" name="テキスト ボックス 19">
            <a:extLst>
              <a:ext uri="{FF2B5EF4-FFF2-40B4-BE49-F238E27FC236}">
                <a16:creationId xmlns:a16="http://schemas.microsoft.com/office/drawing/2014/main" id="{E4341D87-65D0-445A-8C59-2A0018C5C787}"/>
              </a:ext>
            </a:extLst>
          </p:cNvPr>
          <p:cNvSpPr txBox="1"/>
          <p:nvPr/>
        </p:nvSpPr>
        <p:spPr>
          <a:xfrm>
            <a:off x="3437648" y="5727884"/>
            <a:ext cx="530915" cy="369332"/>
          </a:xfrm>
          <a:prstGeom prst="rect">
            <a:avLst/>
          </a:prstGeom>
          <a:noFill/>
        </p:spPr>
        <p:txBody>
          <a:bodyPr wrap="squar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21" name="正方形/長方形 20">
            <a:extLst>
              <a:ext uri="{FF2B5EF4-FFF2-40B4-BE49-F238E27FC236}">
                <a16:creationId xmlns:a16="http://schemas.microsoft.com/office/drawing/2014/main" id="{A70D2964-DA99-45C5-91A0-C82700E2689C}"/>
              </a:ext>
            </a:extLst>
          </p:cNvPr>
          <p:cNvSpPr/>
          <p:nvPr/>
        </p:nvSpPr>
        <p:spPr>
          <a:xfrm>
            <a:off x="3862687" y="5906838"/>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A61F0019-9F01-4954-A2F3-304DA38552C0}"/>
              </a:ext>
            </a:extLst>
          </p:cNvPr>
          <p:cNvSpPr/>
          <p:nvPr/>
        </p:nvSpPr>
        <p:spPr>
          <a:xfrm>
            <a:off x="2844653" y="6345299"/>
            <a:ext cx="1892684" cy="368233"/>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3851874-A298-44C5-A819-65C10812DEED}"/>
                  </a:ext>
                </a:extLst>
              </p:cNvPr>
              <p:cNvSpPr txBox="1"/>
              <p:nvPr/>
            </p:nvSpPr>
            <p:spPr>
              <a:xfrm>
                <a:off x="2848919" y="4589755"/>
                <a:ext cx="75648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solidFill>
                            <a:srgbClr val="FF0000"/>
                          </a:solidFill>
                          <a:latin typeface="Cambria Math" panose="02040503050406030204" pitchFamily="18" charset="0"/>
                        </a:rPr>
                        <m:t>𝑟</m:t>
                      </m:r>
                      <m:r>
                        <a:rPr kumimoji="1" lang="en-US" altLang="ja-JP" sz="1400" b="0" i="1" smtClean="0">
                          <a:solidFill>
                            <a:srgbClr val="FF0000"/>
                          </a:solidFill>
                          <a:latin typeface="Cambria Math" panose="02040503050406030204" pitchFamily="18" charset="0"/>
                        </a:rPr>
                        <m:t>=10</m:t>
                      </m:r>
                    </m:oMath>
                  </m:oMathPara>
                </a14:m>
                <a:endParaRPr kumimoji="1" lang="ja-JP" altLang="en-US" sz="1400" dirty="0">
                  <a:solidFill>
                    <a:srgbClr val="FF0000"/>
                  </a:solidFill>
                </a:endParaRPr>
              </a:p>
            </p:txBody>
          </p:sp>
        </mc:Choice>
        <mc:Fallback xmlns="">
          <p:sp>
            <p:nvSpPr>
              <p:cNvPr id="23" name="テキスト ボックス 22">
                <a:extLst>
                  <a:ext uri="{FF2B5EF4-FFF2-40B4-BE49-F238E27FC236}">
                    <a16:creationId xmlns:a16="http://schemas.microsoft.com/office/drawing/2014/main" id="{53851874-A298-44C5-A819-65C10812DEED}"/>
                  </a:ext>
                </a:extLst>
              </p:cNvPr>
              <p:cNvSpPr txBox="1">
                <a:spLocks noRot="1" noChangeAspect="1" noMove="1" noResize="1" noEditPoints="1" noAdjustHandles="1" noChangeArrowheads="1" noChangeShapeType="1" noTextEdit="1"/>
              </p:cNvSpPr>
              <p:nvPr/>
            </p:nvSpPr>
            <p:spPr>
              <a:xfrm>
                <a:off x="2848919" y="4589755"/>
                <a:ext cx="756489"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3CAEBCA1-2C81-4E8D-918E-3C5C21CD869E}"/>
                  </a:ext>
                </a:extLst>
              </p:cNvPr>
              <p:cNvSpPr txBox="1"/>
              <p:nvPr/>
            </p:nvSpPr>
            <p:spPr>
              <a:xfrm>
                <a:off x="6080327" y="4589755"/>
                <a:ext cx="79175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solidFill>
                            <a:srgbClr val="FF0000"/>
                          </a:solidFill>
                          <a:latin typeface="Cambria Math" panose="02040503050406030204" pitchFamily="18" charset="0"/>
                        </a:rPr>
                        <m:t>𝑟</m:t>
                      </m:r>
                      <m:r>
                        <a:rPr kumimoji="1" lang="en-US" altLang="ja-JP" sz="1400" b="0" i="1"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24" name="テキスト ボックス 23">
                <a:extLst>
                  <a:ext uri="{FF2B5EF4-FFF2-40B4-BE49-F238E27FC236}">
                    <a16:creationId xmlns:a16="http://schemas.microsoft.com/office/drawing/2014/main" id="{3CAEBCA1-2C81-4E8D-918E-3C5C21CD869E}"/>
                  </a:ext>
                </a:extLst>
              </p:cNvPr>
              <p:cNvSpPr txBox="1">
                <a:spLocks noRot="1" noChangeAspect="1" noMove="1" noResize="1" noEditPoints="1" noAdjustHandles="1" noChangeArrowheads="1" noChangeShapeType="1" noTextEdit="1"/>
              </p:cNvSpPr>
              <p:nvPr/>
            </p:nvSpPr>
            <p:spPr>
              <a:xfrm>
                <a:off x="6080327" y="4589755"/>
                <a:ext cx="791755" cy="307777"/>
              </a:xfrm>
              <a:prstGeom prst="rect">
                <a:avLst/>
              </a:prstGeom>
              <a:blipFill>
                <a:blip r:embed="rId8"/>
                <a:stretch>
                  <a:fillRect/>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47D2670C-D9D2-4EA0-ACBD-5C19FD46D4A7}"/>
              </a:ext>
            </a:extLst>
          </p:cNvPr>
          <p:cNvSpPr txBox="1"/>
          <p:nvPr/>
        </p:nvSpPr>
        <p:spPr>
          <a:xfrm>
            <a:off x="3794167" y="2728972"/>
            <a:ext cx="1898277" cy="307777"/>
          </a:xfrm>
          <a:prstGeom prst="rect">
            <a:avLst/>
          </a:prstGeom>
          <a:solidFill>
            <a:schemeClr val="bg1"/>
          </a:solidFill>
        </p:spPr>
        <p:txBody>
          <a:bodyPr wrap="none" rtlCol="0">
            <a:spAutoFit/>
          </a:bodyPr>
          <a:lstStyle/>
          <a:p>
            <a:r>
              <a:rPr lang="ja-JP" altLang="en-US" sz="1400" b="0" dirty="0">
                <a:solidFill>
                  <a:srgbClr val="FF0000"/>
                </a:solidFill>
              </a:rPr>
              <a:t>でん</a:t>
            </a:r>
            <a:r>
              <a:rPr lang="ja-JP" altLang="en-US" sz="1400" b="0" dirty="0" err="1">
                <a:solidFill>
                  <a:srgbClr val="FF0000"/>
                </a:solidFill>
              </a:rPr>
              <a:t>じほうを</a:t>
            </a:r>
            <a:r>
              <a:rPr lang="ja-JP" altLang="en-US" sz="1400" b="0" dirty="0">
                <a:solidFill>
                  <a:srgbClr val="FF0000"/>
                </a:solidFill>
              </a:rPr>
              <a:t>選択した</a:t>
            </a:r>
            <a:endParaRPr kumimoji="1" lang="en-US" altLang="ja-JP" sz="1400" b="0" dirty="0">
              <a:solidFill>
                <a:srgbClr val="FF0000"/>
              </a:solidFill>
            </a:endParaRPr>
          </a:p>
        </p:txBody>
      </p:sp>
      <p:pic>
        <p:nvPicPr>
          <p:cNvPr id="26" name="Picture 2" descr="コイキング">
            <a:extLst>
              <a:ext uri="{FF2B5EF4-FFF2-40B4-BE49-F238E27FC236}">
                <a16:creationId xmlns:a16="http://schemas.microsoft.com/office/drawing/2014/main" id="{C075CBC6-71E4-4ABD-8506-AF25F3B48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2285" y="5590979"/>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27" name="円/楕円 8">
            <a:extLst>
              <a:ext uri="{FF2B5EF4-FFF2-40B4-BE49-F238E27FC236}">
                <a16:creationId xmlns:a16="http://schemas.microsoft.com/office/drawing/2014/main" id="{A21443ED-7809-405D-A29E-CFE036F625E2}"/>
              </a:ext>
            </a:extLst>
          </p:cNvPr>
          <p:cNvSpPr/>
          <p:nvPr/>
        </p:nvSpPr>
        <p:spPr>
          <a:xfrm>
            <a:off x="2137923" y="3679019"/>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8" name="Picture 2" descr="ピカチュウ">
            <a:extLst>
              <a:ext uri="{FF2B5EF4-FFF2-40B4-BE49-F238E27FC236}">
                <a16:creationId xmlns:a16="http://schemas.microsoft.com/office/drawing/2014/main" id="{6285CBED-2FA9-43A2-8004-1BD5B01E9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80816"/>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29" name="四角形: 角を丸くする 28">
            <a:extLst>
              <a:ext uri="{FF2B5EF4-FFF2-40B4-BE49-F238E27FC236}">
                <a16:creationId xmlns:a16="http://schemas.microsoft.com/office/drawing/2014/main" id="{AEA65E1F-FB07-4B76-87B2-B16D22DFF3F5}"/>
              </a:ext>
            </a:extLst>
          </p:cNvPr>
          <p:cNvSpPr/>
          <p:nvPr/>
        </p:nvSpPr>
        <p:spPr>
          <a:xfrm>
            <a:off x="747277" y="3449263"/>
            <a:ext cx="945755" cy="667127"/>
          </a:xfrm>
          <a:prstGeom prst="roundRect">
            <a:avLst>
              <a:gd name="adj" fmla="val 3817"/>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a:latin typeface="PKMN Regular" panose="02000600000000000000" pitchFamily="2" charset="-128"/>
                <a:ea typeface="PKMN Regular" panose="02000600000000000000" pitchFamily="2" charset="-128"/>
                <a:cs typeface="PKMN Regular" panose="02000600000000000000" pitchFamily="2" charset="-128"/>
              </a:rPr>
              <a:t>ピカチュウの</a:t>
            </a:r>
            <a:endParaRPr lang="en-US" altLang="ja-JP" sz="1600" dirty="0">
              <a:latin typeface="PKMN Regular" panose="02000600000000000000" pitchFamily="2" charset="-128"/>
              <a:ea typeface="PKMN Regular" panose="02000600000000000000" pitchFamily="2" charset="-128"/>
              <a:cs typeface="PKMN Regular" panose="02000600000000000000" pitchFamily="2" charset="-128"/>
            </a:endParaRPr>
          </a:p>
          <a:p>
            <a:pPr algn="ctr"/>
            <a:r>
              <a:rPr kumimoji="1" lang="ja-JP" altLang="en-US" sz="1600" dirty="0">
                <a:latin typeface="PKMN Regular" panose="02000600000000000000" pitchFamily="2" charset="-128"/>
                <a:ea typeface="PKMN Regular" panose="02000600000000000000" pitchFamily="2" charset="-128"/>
                <a:cs typeface="PKMN Regular" panose="02000600000000000000" pitchFamily="2" charset="-128"/>
              </a:rPr>
              <a:t>たいあたり！</a:t>
            </a:r>
          </a:p>
        </p:txBody>
      </p:sp>
      <p:cxnSp>
        <p:nvCxnSpPr>
          <p:cNvPr id="30" name="直線矢印コネクタ 29">
            <a:extLst>
              <a:ext uri="{FF2B5EF4-FFF2-40B4-BE49-F238E27FC236}">
                <a16:creationId xmlns:a16="http://schemas.microsoft.com/office/drawing/2014/main" id="{1D2206D5-FA77-456F-8EFE-91D643A3B5AB}"/>
              </a:ext>
            </a:extLst>
          </p:cNvPr>
          <p:cNvCxnSpPr>
            <a:cxnSpLocks/>
            <a:stCxn id="6" idx="4"/>
            <a:endCxn id="27" idx="0"/>
          </p:cNvCxnSpPr>
          <p:nvPr/>
        </p:nvCxnSpPr>
        <p:spPr>
          <a:xfrm>
            <a:off x="2278131" y="2385268"/>
            <a:ext cx="0" cy="129375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D535BB55-2D10-4224-A72E-FD600E440F27}"/>
              </a:ext>
            </a:extLst>
          </p:cNvPr>
          <p:cNvCxnSpPr>
            <a:cxnSpLocks/>
            <a:stCxn id="27" idx="4"/>
          </p:cNvCxnSpPr>
          <p:nvPr/>
        </p:nvCxnSpPr>
        <p:spPr>
          <a:xfrm>
            <a:off x="2278131" y="3959435"/>
            <a:ext cx="0" cy="109702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79C98B6-89DF-448F-9E9B-B65A916AA32B}"/>
              </a:ext>
            </a:extLst>
          </p:cNvPr>
          <p:cNvSpPr txBox="1"/>
          <p:nvPr/>
        </p:nvSpPr>
        <p:spPr>
          <a:xfrm>
            <a:off x="355603" y="4255695"/>
            <a:ext cx="1345240" cy="523220"/>
          </a:xfrm>
          <a:prstGeom prst="rect">
            <a:avLst/>
          </a:prstGeom>
          <a:noFill/>
        </p:spPr>
        <p:txBody>
          <a:bodyPr wrap="none" rtlCol="0">
            <a:spAutoFit/>
          </a:bodyPr>
          <a:lstStyle/>
          <a:p>
            <a:r>
              <a:rPr kumimoji="1" lang="en-US" altLang="ja-JP" sz="1400" dirty="0"/>
              <a:t>100%</a:t>
            </a:r>
            <a:r>
              <a:rPr kumimoji="1" lang="ja-JP" altLang="en-US" sz="1400" dirty="0"/>
              <a:t>の確率で</a:t>
            </a:r>
            <a:endParaRPr kumimoji="1" lang="en-US" altLang="ja-JP" sz="1400" dirty="0"/>
          </a:p>
          <a:p>
            <a:r>
              <a:rPr lang="en-US" altLang="ja-JP" sz="1400" dirty="0"/>
              <a:t>5</a:t>
            </a:r>
            <a:r>
              <a:rPr lang="ja-JP" altLang="en-US" sz="1400" dirty="0"/>
              <a:t>ダメージ</a:t>
            </a:r>
            <a:endParaRPr kumimoji="1" lang="ja-JP" altLang="en-US" sz="1400" dirty="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5C35033F-312F-4B0D-8F62-5E562E1909E9}"/>
                  </a:ext>
                </a:extLst>
              </p:cNvPr>
              <p:cNvSpPr txBox="1"/>
              <p:nvPr/>
            </p:nvSpPr>
            <p:spPr>
              <a:xfrm>
                <a:off x="543273" y="4773737"/>
                <a:ext cx="79175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solidFill>
                            <a:srgbClr val="FF0000"/>
                          </a:solidFill>
                          <a:latin typeface="Cambria Math" panose="02040503050406030204" pitchFamily="18" charset="0"/>
                        </a:rPr>
                        <m:t>𝑟</m:t>
                      </m:r>
                      <m:r>
                        <a:rPr kumimoji="1" lang="en-US" altLang="ja-JP" sz="1400" b="0" i="1" smtClean="0">
                          <a:solidFill>
                            <a:srgbClr val="FF0000"/>
                          </a:solidFill>
                          <a:latin typeface="Cambria Math" panose="02040503050406030204" pitchFamily="18" charset="0"/>
                        </a:rPr>
                        <m:t>=</m:t>
                      </m:r>
                      <m:r>
                        <a:rPr kumimoji="1" lang="en-US" altLang="ja-JP" sz="1400" b="0" i="0"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33" name="テキスト ボックス 32">
                <a:extLst>
                  <a:ext uri="{FF2B5EF4-FFF2-40B4-BE49-F238E27FC236}">
                    <a16:creationId xmlns:a16="http://schemas.microsoft.com/office/drawing/2014/main" id="{5C35033F-312F-4B0D-8F62-5E562E1909E9}"/>
                  </a:ext>
                </a:extLst>
              </p:cNvPr>
              <p:cNvSpPr txBox="1">
                <a:spLocks noRot="1" noChangeAspect="1" noMove="1" noResize="1" noEditPoints="1" noAdjustHandles="1" noChangeArrowheads="1" noChangeShapeType="1" noTextEdit="1"/>
              </p:cNvSpPr>
              <p:nvPr/>
            </p:nvSpPr>
            <p:spPr>
              <a:xfrm>
                <a:off x="543273" y="4773737"/>
                <a:ext cx="791755" cy="307777"/>
              </a:xfrm>
              <a:prstGeom prst="rect">
                <a:avLst/>
              </a:prstGeom>
              <a:blipFill>
                <a:blip r:embed="rId9"/>
                <a:stretch>
                  <a:fillRect/>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9D05858E-36CD-4822-A5F3-CA4D78944B4C}"/>
              </a:ext>
            </a:extLst>
          </p:cNvPr>
          <p:cNvSpPr txBox="1"/>
          <p:nvPr/>
        </p:nvSpPr>
        <p:spPr>
          <a:xfrm>
            <a:off x="1461908" y="2724366"/>
            <a:ext cx="1915909" cy="307777"/>
          </a:xfrm>
          <a:prstGeom prst="rect">
            <a:avLst/>
          </a:prstGeom>
          <a:solidFill>
            <a:schemeClr val="bg1"/>
          </a:solidFill>
        </p:spPr>
        <p:txBody>
          <a:bodyPr wrap="none" rtlCol="0">
            <a:spAutoFit/>
          </a:bodyPr>
          <a:lstStyle/>
          <a:p>
            <a:r>
              <a:rPr lang="ja-JP" altLang="en-US" sz="1400" b="0" dirty="0" err="1">
                <a:solidFill>
                  <a:srgbClr val="FF0000"/>
                </a:solidFill>
              </a:rPr>
              <a:t>たい</a:t>
            </a:r>
            <a:r>
              <a:rPr lang="ja-JP" altLang="en-US" sz="1400" b="0" dirty="0">
                <a:solidFill>
                  <a:srgbClr val="FF0000"/>
                </a:solidFill>
              </a:rPr>
              <a:t>あたりを選択した</a:t>
            </a:r>
            <a:endParaRPr kumimoji="1" lang="en-US" altLang="ja-JP" sz="1400" b="0" dirty="0">
              <a:solidFill>
                <a:srgbClr val="FF0000"/>
              </a:solidFill>
            </a:endParaRPr>
          </a:p>
        </p:txBody>
      </p:sp>
      <p:sp>
        <p:nvSpPr>
          <p:cNvPr id="35" name="円/楕円 6">
            <a:extLst>
              <a:ext uri="{FF2B5EF4-FFF2-40B4-BE49-F238E27FC236}">
                <a16:creationId xmlns:a16="http://schemas.microsoft.com/office/drawing/2014/main" id="{B025E2B3-9CF5-4A9D-BB60-E586CC1F22EE}"/>
              </a:ext>
            </a:extLst>
          </p:cNvPr>
          <p:cNvSpPr/>
          <p:nvPr/>
        </p:nvSpPr>
        <p:spPr>
          <a:xfrm>
            <a:off x="2039388" y="506432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36" name="Picture 2" descr="コイキング">
            <a:extLst>
              <a:ext uri="{FF2B5EF4-FFF2-40B4-BE49-F238E27FC236}">
                <a16:creationId xmlns:a16="http://schemas.microsoft.com/office/drawing/2014/main" id="{9F795A86-01FA-4091-B93D-DA88139E1B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1" y="4971623"/>
            <a:ext cx="650081" cy="650081"/>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グループ化 36">
            <a:extLst>
              <a:ext uri="{FF2B5EF4-FFF2-40B4-BE49-F238E27FC236}">
                <a16:creationId xmlns:a16="http://schemas.microsoft.com/office/drawing/2014/main" id="{D6A41F7D-C83B-4D97-BFDD-CF0064274F82}"/>
              </a:ext>
            </a:extLst>
          </p:cNvPr>
          <p:cNvGrpSpPr/>
          <p:nvPr/>
        </p:nvGrpSpPr>
        <p:grpSpPr>
          <a:xfrm>
            <a:off x="603553" y="1859307"/>
            <a:ext cx="1295681" cy="530137"/>
            <a:chOff x="1073159" y="1838704"/>
            <a:chExt cx="1295681" cy="530137"/>
          </a:xfrm>
        </p:grpSpPr>
        <p:sp>
          <p:nvSpPr>
            <p:cNvPr id="38" name="テキスト ボックス 37">
              <a:extLst>
                <a:ext uri="{FF2B5EF4-FFF2-40B4-BE49-F238E27FC236}">
                  <a16:creationId xmlns:a16="http://schemas.microsoft.com/office/drawing/2014/main" id="{5148E07A-8CD7-49E0-9BA6-132108F79158}"/>
                </a:ext>
              </a:extLst>
            </p:cNvPr>
            <p:cNvSpPr txBox="1"/>
            <p:nvPr/>
          </p:nvSpPr>
          <p:spPr>
            <a:xfrm>
              <a:off x="1073159" y="183870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39" name="テキスト ボックス 38">
              <a:extLst>
                <a:ext uri="{FF2B5EF4-FFF2-40B4-BE49-F238E27FC236}">
                  <a16:creationId xmlns:a16="http://schemas.microsoft.com/office/drawing/2014/main" id="{B1F2BD83-FABA-43DE-B462-8CC4BEF5A6D2}"/>
                </a:ext>
              </a:extLst>
            </p:cNvPr>
            <p:cNvSpPr txBox="1"/>
            <p:nvPr/>
          </p:nvSpPr>
          <p:spPr>
            <a:xfrm>
              <a:off x="1550641" y="1999509"/>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11</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0" name="正方形/長方形 39">
              <a:extLst>
                <a:ext uri="{FF2B5EF4-FFF2-40B4-BE49-F238E27FC236}">
                  <a16:creationId xmlns:a16="http://schemas.microsoft.com/office/drawing/2014/main" id="{0CAFCF54-B564-414C-AC31-D45DD974C5BF}"/>
                </a:ext>
              </a:extLst>
            </p:cNvPr>
            <p:cNvSpPr/>
            <p:nvPr/>
          </p:nvSpPr>
          <p:spPr>
            <a:xfrm>
              <a:off x="1494190" y="2017659"/>
              <a:ext cx="475604"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8B696E25-9F33-41BA-82E6-292F5F09809A}"/>
                </a:ext>
              </a:extLst>
            </p:cNvPr>
            <p:cNvSpPr/>
            <p:nvPr/>
          </p:nvSpPr>
          <p:spPr>
            <a:xfrm>
              <a:off x="1494190" y="2017659"/>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
        <p:nvSpPr>
          <p:cNvPr id="59" name="円/楕円 4">
            <a:extLst>
              <a:ext uri="{FF2B5EF4-FFF2-40B4-BE49-F238E27FC236}">
                <a16:creationId xmlns:a16="http://schemas.microsoft.com/office/drawing/2014/main" id="{9F699D2B-F59C-4B40-9A64-E5AD408BF85E}"/>
              </a:ext>
            </a:extLst>
          </p:cNvPr>
          <p:cNvSpPr/>
          <p:nvPr/>
        </p:nvSpPr>
        <p:spPr>
          <a:xfrm>
            <a:off x="4524309" y="187201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62" name="Picture 2" descr="コイキング">
            <a:extLst>
              <a:ext uri="{FF2B5EF4-FFF2-40B4-BE49-F238E27FC236}">
                <a16:creationId xmlns:a16="http://schemas.microsoft.com/office/drawing/2014/main" id="{AD78A8FB-0893-44C6-8218-24154EF19A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845" y="1705030"/>
            <a:ext cx="650081" cy="6500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96ABB230-7CE7-4209-B3CC-9BEF77964727}"/>
                  </a:ext>
                </a:extLst>
              </p:cNvPr>
              <p:cNvSpPr txBox="1"/>
              <p:nvPr/>
            </p:nvSpPr>
            <p:spPr>
              <a:xfrm>
                <a:off x="7629525" y="1859307"/>
                <a:ext cx="2880853" cy="369332"/>
              </a:xfrm>
              <a:prstGeom prst="rect">
                <a:avLst/>
              </a:prstGeom>
              <a:noFill/>
            </p:spPr>
            <p:txBody>
              <a:bodyPr wrap="none" rtlCol="0">
                <a:spAutoFit/>
              </a:bodyPr>
              <a:lstStyle/>
              <a:p>
                <a14:m>
                  <m:oMath xmlns:m="http://schemas.openxmlformats.org/officeDocument/2006/math">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=11</m:t>
                    </m:r>
                    <m:r>
                      <a:rPr lang="ja-JP" altLang="en-US" i="1">
                        <a:latin typeface="Cambria Math" panose="02040503050406030204" pitchFamily="18" charset="0"/>
                      </a:rPr>
                      <m:t>で</m:t>
                    </m:r>
                  </m:oMath>
                </a14:m>
                <a:r>
                  <a:rPr kumimoji="1" lang="ja-JP" altLang="en-US" dirty="0"/>
                  <a:t>たいあたりを選択</a:t>
                </a:r>
              </a:p>
            </p:txBody>
          </p:sp>
        </mc:Choice>
        <mc:Fallback xmlns="">
          <p:sp>
            <p:nvSpPr>
              <p:cNvPr id="68" name="テキスト ボックス 67">
                <a:extLst>
                  <a:ext uri="{FF2B5EF4-FFF2-40B4-BE49-F238E27FC236}">
                    <a16:creationId xmlns:a16="http://schemas.microsoft.com/office/drawing/2014/main" id="{96ABB230-7CE7-4209-B3CC-9BEF77964727}"/>
                  </a:ext>
                </a:extLst>
              </p:cNvPr>
              <p:cNvSpPr txBox="1">
                <a:spLocks noRot="1" noChangeAspect="1" noMove="1" noResize="1" noEditPoints="1" noAdjustHandles="1" noChangeArrowheads="1" noChangeShapeType="1" noTextEdit="1"/>
              </p:cNvSpPr>
              <p:nvPr/>
            </p:nvSpPr>
            <p:spPr>
              <a:xfrm>
                <a:off x="7629525" y="1859307"/>
                <a:ext cx="2880853" cy="369332"/>
              </a:xfrm>
              <a:prstGeom prst="rect">
                <a:avLst/>
              </a:prstGeom>
              <a:blipFill>
                <a:blip r:embed="rId10"/>
                <a:stretch>
                  <a:fillRect t="-11475" r="-1483" b="-213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DB3F8870-017B-4EE0-B19D-46C931EFDDDC}"/>
                  </a:ext>
                </a:extLst>
              </p:cNvPr>
              <p:cNvSpPr txBox="1"/>
              <p:nvPr/>
            </p:nvSpPr>
            <p:spPr>
              <a:xfrm>
                <a:off x="7629525" y="2258176"/>
                <a:ext cx="3755580" cy="506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𝑞</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11,</m:t>
                          </m:r>
                          <m:r>
                            <a:rPr kumimoji="1" lang="en-US" altLang="ja-JP" b="0" i="1" smtClean="0">
                              <a:latin typeface="Cambria Math" panose="02040503050406030204" pitchFamily="18" charset="0"/>
                            </a:rPr>
                            <m:t>𝑇</m:t>
                          </m:r>
                        </m:e>
                      </m:d>
                      <m:r>
                        <a:rPr kumimoji="1" lang="en-US" altLang="ja-JP" b="0" i="1" smtClean="0">
                          <a:latin typeface="Cambria Math" panose="02040503050406030204" pitchFamily="18" charset="0"/>
                        </a:rPr>
                        <m:t>=1×</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𝜋</m:t>
                                  </m:r>
                                </m:e>
                                <m:sub>
                                  <m:r>
                                    <a:rPr kumimoji="1" lang="en-US" altLang="ja-JP" b="0" i="1" smtClean="0">
                                      <a:latin typeface="Cambria Math" panose="02040503050406030204" pitchFamily="18" charset="0"/>
                                    </a:rPr>
                                    <m:t>1</m:t>
                                  </m:r>
                                </m:sub>
                              </m:sSub>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6</m:t>
                              </m:r>
                            </m:e>
                          </m:d>
                        </m:e>
                      </m:d>
                      <m:r>
                        <a:rPr kumimoji="1" lang="en-US" altLang="ja-JP" b="0" i="1" smtClean="0">
                          <a:latin typeface="Cambria Math" panose="02040503050406030204" pitchFamily="18" charset="0"/>
                        </a:rPr>
                        <m:t>=8</m:t>
                      </m:r>
                    </m:oMath>
                  </m:oMathPara>
                </a14:m>
                <a:endParaRPr kumimoji="1" lang="ja-JP" altLang="en-US" dirty="0"/>
              </a:p>
            </p:txBody>
          </p:sp>
        </mc:Choice>
        <mc:Fallback xmlns="">
          <p:sp>
            <p:nvSpPr>
              <p:cNvPr id="69" name="テキスト ボックス 68">
                <a:extLst>
                  <a:ext uri="{FF2B5EF4-FFF2-40B4-BE49-F238E27FC236}">
                    <a16:creationId xmlns:a16="http://schemas.microsoft.com/office/drawing/2014/main" id="{DB3F8870-017B-4EE0-B19D-46C931EFDDDC}"/>
                  </a:ext>
                </a:extLst>
              </p:cNvPr>
              <p:cNvSpPr txBox="1">
                <a:spLocks noRot="1" noChangeAspect="1" noMove="1" noResize="1" noEditPoints="1" noAdjustHandles="1" noChangeArrowheads="1" noChangeShapeType="1" noTextEdit="1"/>
              </p:cNvSpPr>
              <p:nvPr/>
            </p:nvSpPr>
            <p:spPr>
              <a:xfrm>
                <a:off x="7629525" y="2258176"/>
                <a:ext cx="3755580" cy="506870"/>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E52C6CA7-2D82-40A0-8FA4-3D09EE7BF93B}"/>
                  </a:ext>
                </a:extLst>
              </p:cNvPr>
              <p:cNvSpPr txBox="1"/>
              <p:nvPr/>
            </p:nvSpPr>
            <p:spPr>
              <a:xfrm>
                <a:off x="7629525" y="2773280"/>
                <a:ext cx="2860014" cy="369332"/>
              </a:xfrm>
              <a:prstGeom prst="rect">
                <a:avLst/>
              </a:prstGeom>
              <a:noFill/>
            </p:spPr>
            <p:txBody>
              <a:bodyPr wrap="none" rtlCol="0">
                <a:spAutoFit/>
              </a:bodyPr>
              <a:lstStyle/>
              <a:p>
                <a14:m>
                  <m:oMath xmlns:m="http://schemas.openxmlformats.org/officeDocument/2006/math">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=11</m:t>
                    </m:r>
                    <m:r>
                      <a:rPr lang="ja-JP" altLang="en-US" i="1">
                        <a:latin typeface="Cambria Math" panose="02040503050406030204" pitchFamily="18" charset="0"/>
                      </a:rPr>
                      <m:t>で</m:t>
                    </m:r>
                    <m:r>
                      <a:rPr kumimoji="1" lang="ja-JP" altLang="en-US" i="1" dirty="0" smtClean="0">
                        <a:latin typeface="Cambria Math" panose="02040503050406030204" pitchFamily="18" charset="0"/>
                      </a:rPr>
                      <m:t>でんじほう</m:t>
                    </m:r>
                  </m:oMath>
                </a14:m>
                <a:r>
                  <a:rPr kumimoji="1" lang="ja-JP" altLang="en-US" dirty="0"/>
                  <a:t>を選択</a:t>
                </a:r>
              </a:p>
            </p:txBody>
          </p:sp>
        </mc:Choice>
        <mc:Fallback xmlns="">
          <p:sp>
            <p:nvSpPr>
              <p:cNvPr id="70" name="テキスト ボックス 69">
                <a:extLst>
                  <a:ext uri="{FF2B5EF4-FFF2-40B4-BE49-F238E27FC236}">
                    <a16:creationId xmlns:a16="http://schemas.microsoft.com/office/drawing/2014/main" id="{E52C6CA7-2D82-40A0-8FA4-3D09EE7BF93B}"/>
                  </a:ext>
                </a:extLst>
              </p:cNvPr>
              <p:cNvSpPr txBox="1">
                <a:spLocks noRot="1" noChangeAspect="1" noMove="1" noResize="1" noEditPoints="1" noAdjustHandles="1" noChangeArrowheads="1" noChangeShapeType="1" noTextEdit="1"/>
              </p:cNvSpPr>
              <p:nvPr/>
            </p:nvSpPr>
            <p:spPr>
              <a:xfrm>
                <a:off x="7629525" y="2773280"/>
                <a:ext cx="2860014" cy="369332"/>
              </a:xfrm>
              <a:prstGeom prst="rect">
                <a:avLst/>
              </a:prstGeom>
              <a:blipFill>
                <a:blip r:embed="rId12"/>
                <a:stretch>
                  <a:fillRect t="-13115" r="-1066" b="-213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ADE97B04-32BB-4559-A02C-9F2C5DD5E595}"/>
                  </a:ext>
                </a:extLst>
              </p:cNvPr>
              <p:cNvSpPr txBox="1"/>
              <p:nvPr/>
            </p:nvSpPr>
            <p:spPr>
              <a:xfrm>
                <a:off x="7629525" y="3172149"/>
                <a:ext cx="3342069" cy="8076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𝑞</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11,</m:t>
                          </m:r>
                          <m:r>
                            <a:rPr kumimoji="1" lang="en-US" altLang="ja-JP" b="0" i="1" smtClean="0">
                              <a:latin typeface="Cambria Math" panose="02040503050406030204" pitchFamily="18" charset="0"/>
                            </a:rPr>
                            <m:t>𝐷</m:t>
                          </m:r>
                        </m:e>
                      </m:d>
                      <m:r>
                        <a:rPr kumimoji="1" lang="en-US" altLang="ja-JP" b="0" i="1" smtClean="0">
                          <a:latin typeface="Cambria Math" panose="02040503050406030204" pitchFamily="18" charset="0"/>
                        </a:rPr>
                        <m:t>=0.5×</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10+</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𝜋</m:t>
                                  </m:r>
                                </m:e>
                                <m:sub>
                                  <m:r>
                                    <a:rPr kumimoji="1" lang="en-US" altLang="ja-JP" b="0" i="1" smtClean="0">
                                      <a:latin typeface="Cambria Math" panose="02040503050406030204" pitchFamily="18" charset="0"/>
                                    </a:rPr>
                                    <m:t>1</m:t>
                                  </m:r>
                                </m:sub>
                              </m:sSub>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e>
                          </m:d>
                        </m:e>
                      </m:d>
                    </m:oMath>
                    <m:oMath xmlns:m="http://schemas.openxmlformats.org/officeDocument/2006/math">
                      <m:r>
                        <a:rPr kumimoji="1" lang="en-US" altLang="ja-JP" b="0" i="1" smtClean="0">
                          <a:latin typeface="Cambria Math" panose="02040503050406030204" pitchFamily="18" charset="0"/>
                        </a:rPr>
                        <m:t>+0.5×(−1+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𝜋</m:t>
                              </m:r>
                            </m:e>
                            <m:sub>
                              <m:r>
                                <a:rPr kumimoji="1" lang="en-US" altLang="ja-JP" b="0" i="1" smtClean="0">
                                  <a:latin typeface="Cambria Math" panose="02040503050406030204" pitchFamily="18" charset="0"/>
                                </a:rPr>
                                <m:t>1</m:t>
                              </m:r>
                            </m:sub>
                          </m:sSub>
                        </m:sub>
                      </m:sSub>
                      <m:r>
                        <a:rPr kumimoji="1" lang="en-US" altLang="ja-JP" b="0" i="1" smtClean="0">
                          <a:latin typeface="Cambria Math" panose="02040503050406030204" pitchFamily="18" charset="0"/>
                        </a:rPr>
                        <m:t>(11))=9</m:t>
                      </m:r>
                    </m:oMath>
                  </m:oMathPara>
                </a14:m>
                <a:endParaRPr kumimoji="1" lang="ja-JP" altLang="en-US" dirty="0"/>
              </a:p>
            </p:txBody>
          </p:sp>
        </mc:Choice>
        <mc:Fallback xmlns="">
          <p:sp>
            <p:nvSpPr>
              <p:cNvPr id="71" name="テキスト ボックス 70">
                <a:extLst>
                  <a:ext uri="{FF2B5EF4-FFF2-40B4-BE49-F238E27FC236}">
                    <a16:creationId xmlns:a16="http://schemas.microsoft.com/office/drawing/2014/main" id="{ADE97B04-32BB-4559-A02C-9F2C5DD5E595}"/>
                  </a:ext>
                </a:extLst>
              </p:cNvPr>
              <p:cNvSpPr txBox="1">
                <a:spLocks noRot="1" noChangeAspect="1" noMove="1" noResize="1" noEditPoints="1" noAdjustHandles="1" noChangeArrowheads="1" noChangeShapeType="1" noTextEdit="1"/>
              </p:cNvSpPr>
              <p:nvPr/>
            </p:nvSpPr>
            <p:spPr>
              <a:xfrm>
                <a:off x="7629525" y="3172149"/>
                <a:ext cx="3342069" cy="807657"/>
              </a:xfrm>
              <a:prstGeom prst="rect">
                <a:avLst/>
              </a:prstGeom>
              <a:blipFill>
                <a:blip r:embed="rId13"/>
                <a:stretch>
                  <a:fillRect b="-30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EA9D16C3-2469-41F4-8C1F-0509F05E8860}"/>
                  </a:ext>
                </a:extLst>
              </p:cNvPr>
              <p:cNvSpPr txBox="1"/>
              <p:nvPr/>
            </p:nvSpPr>
            <p:spPr>
              <a:xfrm>
                <a:off x="7629525" y="4261776"/>
                <a:ext cx="4026487" cy="646331"/>
              </a:xfrm>
              <a:prstGeom prst="rect">
                <a:avLst/>
              </a:prstGeom>
              <a:noFill/>
            </p:spPr>
            <p:txBody>
              <a:bodyPr wrap="none" rtlCol="0">
                <a:spAutoFit/>
              </a:bodyPr>
              <a:lstStyle/>
              <a:p>
                <a:r>
                  <a:rPr lang="ja-JP" altLang="en-US" dirty="0"/>
                  <a:t>ここでは方策</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𝜋</m:t>
                        </m:r>
                      </m:e>
                      <m:sub>
                        <m:r>
                          <a:rPr lang="en-US" altLang="ja-JP" b="0" i="1" smtClean="0">
                            <a:latin typeface="Cambria Math" panose="02040503050406030204" pitchFamily="18" charset="0"/>
                          </a:rPr>
                          <m:t>1</m:t>
                        </m:r>
                      </m:sub>
                    </m:sSub>
                  </m:oMath>
                </a14:m>
                <a:r>
                  <a:rPr kumimoji="1" lang="ja-JP" altLang="en-US" dirty="0"/>
                  <a:t>を更新する必要はない</a:t>
                </a:r>
                <a:endParaRPr kumimoji="1" lang="en-US" altLang="ja-JP" dirty="0"/>
              </a:p>
              <a:p>
                <a:r>
                  <a:rPr lang="ja-JP" altLang="en-US" dirty="0"/>
                  <a:t>（</a:t>
                </a:r>
                <a14:m>
                  <m:oMath xmlns:m="http://schemas.openxmlformats.org/officeDocument/2006/math">
                    <m:r>
                      <a:rPr lang="en-US" altLang="ja-JP" i="1" dirty="0">
                        <a:latin typeface="Cambria Math" panose="02040503050406030204" pitchFamily="18" charset="0"/>
                      </a:rPr>
                      <m:t>𝑠</m:t>
                    </m:r>
                    <m:r>
                      <a:rPr lang="en-US" altLang="ja-JP" i="1" dirty="0">
                        <a:latin typeface="Cambria Math" panose="02040503050406030204" pitchFamily="18" charset="0"/>
                      </a:rPr>
                      <m:t>=11</m:t>
                    </m:r>
                  </m:oMath>
                </a14:m>
                <a:r>
                  <a:rPr lang="ja-JP" altLang="en-US" dirty="0"/>
                  <a:t>ではでん</a:t>
                </a:r>
                <a:r>
                  <a:rPr lang="ja-JP" altLang="en-US" dirty="0" err="1"/>
                  <a:t>じほうを</a:t>
                </a:r>
                <a:r>
                  <a:rPr lang="ja-JP" altLang="en-US" dirty="0"/>
                  <a:t>選択）</a:t>
                </a:r>
                <a:endParaRPr kumimoji="1" lang="en-US" altLang="ja-JP" dirty="0"/>
              </a:p>
            </p:txBody>
          </p:sp>
        </mc:Choice>
        <mc:Fallback xmlns="">
          <p:sp>
            <p:nvSpPr>
              <p:cNvPr id="72" name="テキスト ボックス 71">
                <a:extLst>
                  <a:ext uri="{FF2B5EF4-FFF2-40B4-BE49-F238E27FC236}">
                    <a16:creationId xmlns:a16="http://schemas.microsoft.com/office/drawing/2014/main" id="{EA9D16C3-2469-41F4-8C1F-0509F05E8860}"/>
                  </a:ext>
                </a:extLst>
              </p:cNvPr>
              <p:cNvSpPr txBox="1">
                <a:spLocks noRot="1" noChangeAspect="1" noMove="1" noResize="1" noEditPoints="1" noAdjustHandles="1" noChangeArrowheads="1" noChangeShapeType="1" noTextEdit="1"/>
              </p:cNvSpPr>
              <p:nvPr/>
            </p:nvSpPr>
            <p:spPr>
              <a:xfrm>
                <a:off x="7629525" y="4261776"/>
                <a:ext cx="4026487" cy="646331"/>
              </a:xfrm>
              <a:prstGeom prst="rect">
                <a:avLst/>
              </a:prstGeom>
              <a:blipFill>
                <a:blip r:embed="rId14"/>
                <a:stretch>
                  <a:fillRect l="-1364" t="-6604" r="-758" b="-12264"/>
                </a:stretch>
              </a:blipFill>
            </p:spPr>
            <p:txBody>
              <a:bodyPr/>
              <a:lstStyle/>
              <a:p>
                <a:r>
                  <a:rPr lang="ja-JP" altLang="en-US">
                    <a:noFill/>
                  </a:rPr>
                  <a:t> </a:t>
                </a:r>
              </a:p>
            </p:txBody>
          </p:sp>
        </mc:Fallback>
      </mc:AlternateContent>
      <p:grpSp>
        <p:nvGrpSpPr>
          <p:cNvPr id="73" name="グループ化 72">
            <a:extLst>
              <a:ext uri="{FF2B5EF4-FFF2-40B4-BE49-F238E27FC236}">
                <a16:creationId xmlns:a16="http://schemas.microsoft.com/office/drawing/2014/main" id="{676CAAA8-48F4-4264-B232-C99838CBF1B7}"/>
              </a:ext>
            </a:extLst>
          </p:cNvPr>
          <p:cNvGrpSpPr/>
          <p:nvPr/>
        </p:nvGrpSpPr>
        <p:grpSpPr>
          <a:xfrm>
            <a:off x="603553" y="5147219"/>
            <a:ext cx="1295681" cy="530137"/>
            <a:chOff x="1073159" y="1838704"/>
            <a:chExt cx="1295681" cy="530137"/>
          </a:xfrm>
        </p:grpSpPr>
        <p:sp>
          <p:nvSpPr>
            <p:cNvPr id="74" name="テキスト ボックス 73">
              <a:extLst>
                <a:ext uri="{FF2B5EF4-FFF2-40B4-BE49-F238E27FC236}">
                  <a16:creationId xmlns:a16="http://schemas.microsoft.com/office/drawing/2014/main" id="{E0AE2637-31E6-4736-BA85-88596CEA2635}"/>
                </a:ext>
              </a:extLst>
            </p:cNvPr>
            <p:cNvSpPr txBox="1"/>
            <p:nvPr/>
          </p:nvSpPr>
          <p:spPr>
            <a:xfrm>
              <a:off x="1073159" y="183870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75" name="テキスト ボックス 74">
              <a:extLst>
                <a:ext uri="{FF2B5EF4-FFF2-40B4-BE49-F238E27FC236}">
                  <a16:creationId xmlns:a16="http://schemas.microsoft.com/office/drawing/2014/main" id="{CE8B27EF-F3BC-4639-92EF-DD30D2F7EAA3}"/>
                </a:ext>
              </a:extLst>
            </p:cNvPr>
            <p:cNvSpPr txBox="1"/>
            <p:nvPr/>
          </p:nvSpPr>
          <p:spPr>
            <a:xfrm>
              <a:off x="1550641" y="1999509"/>
              <a:ext cx="761747" cy="369332"/>
            </a:xfrm>
            <a:prstGeom prst="rect">
              <a:avLst/>
            </a:prstGeom>
            <a:noFill/>
          </p:spPr>
          <p:txBody>
            <a:bodyPr wrap="none" rtlCol="0">
              <a:spAutoFit/>
            </a:bodyPr>
            <a:lstStyle/>
            <a:p>
              <a:r>
                <a:rPr lang="ja-JP" altLang="en-US" dirty="0">
                  <a:latin typeface="PKMN Regular" panose="02000600000000000000" pitchFamily="2" charset="-128"/>
                  <a:ea typeface="PKMN Regular" panose="02000600000000000000" pitchFamily="2" charset="-128"/>
                  <a:cs typeface="PKMN Regular" panose="02000600000000000000" pitchFamily="2" charset="-128"/>
                </a:rPr>
                <a:t>　</a:t>
              </a:r>
              <a:r>
                <a:rPr lang="en-US" altLang="ja-JP" dirty="0">
                  <a:latin typeface="PKMN Regular" panose="02000600000000000000" pitchFamily="2" charset="-128"/>
                  <a:ea typeface="PKMN Regular" panose="02000600000000000000" pitchFamily="2" charset="-128"/>
                  <a:cs typeface="PKMN Regular" panose="02000600000000000000" pitchFamily="2" charset="-128"/>
                </a:rPr>
                <a:t>6</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76" name="正方形/長方形 75">
              <a:extLst>
                <a:ext uri="{FF2B5EF4-FFF2-40B4-BE49-F238E27FC236}">
                  <a16:creationId xmlns:a16="http://schemas.microsoft.com/office/drawing/2014/main" id="{F67510D0-BE99-4250-8C10-7C69C0608C52}"/>
                </a:ext>
              </a:extLst>
            </p:cNvPr>
            <p:cNvSpPr/>
            <p:nvPr/>
          </p:nvSpPr>
          <p:spPr>
            <a:xfrm>
              <a:off x="1494190" y="2017659"/>
              <a:ext cx="206605" cy="153611"/>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B4B7112C-65F0-4CA8-82BE-FCAA2FF10996}"/>
                </a:ext>
              </a:extLst>
            </p:cNvPr>
            <p:cNvSpPr/>
            <p:nvPr/>
          </p:nvSpPr>
          <p:spPr>
            <a:xfrm>
              <a:off x="1494190" y="2017659"/>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nvGrpSpPr>
          <p:cNvPr id="78" name="グループ化 77">
            <a:extLst>
              <a:ext uri="{FF2B5EF4-FFF2-40B4-BE49-F238E27FC236}">
                <a16:creationId xmlns:a16="http://schemas.microsoft.com/office/drawing/2014/main" id="{E865CE93-1B91-4B4E-BB5B-B129ED923A3D}"/>
              </a:ext>
            </a:extLst>
          </p:cNvPr>
          <p:cNvGrpSpPr/>
          <p:nvPr/>
        </p:nvGrpSpPr>
        <p:grpSpPr>
          <a:xfrm>
            <a:off x="5604261" y="1859307"/>
            <a:ext cx="1295681" cy="530137"/>
            <a:chOff x="1073159" y="1838704"/>
            <a:chExt cx="1295681" cy="530137"/>
          </a:xfrm>
        </p:grpSpPr>
        <p:sp>
          <p:nvSpPr>
            <p:cNvPr id="79" name="テキスト ボックス 78">
              <a:extLst>
                <a:ext uri="{FF2B5EF4-FFF2-40B4-BE49-F238E27FC236}">
                  <a16:creationId xmlns:a16="http://schemas.microsoft.com/office/drawing/2014/main" id="{9A3853C1-7404-4785-8B0A-6FFBBFD93958}"/>
                </a:ext>
              </a:extLst>
            </p:cNvPr>
            <p:cNvSpPr txBox="1"/>
            <p:nvPr/>
          </p:nvSpPr>
          <p:spPr>
            <a:xfrm>
              <a:off x="1073159" y="183870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80" name="テキスト ボックス 79">
              <a:extLst>
                <a:ext uri="{FF2B5EF4-FFF2-40B4-BE49-F238E27FC236}">
                  <a16:creationId xmlns:a16="http://schemas.microsoft.com/office/drawing/2014/main" id="{BDE34D1E-F734-499F-9051-DB05D6EB3550}"/>
                </a:ext>
              </a:extLst>
            </p:cNvPr>
            <p:cNvSpPr txBox="1"/>
            <p:nvPr/>
          </p:nvSpPr>
          <p:spPr>
            <a:xfrm>
              <a:off x="1550641" y="1999509"/>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11</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81" name="正方形/長方形 80">
              <a:extLst>
                <a:ext uri="{FF2B5EF4-FFF2-40B4-BE49-F238E27FC236}">
                  <a16:creationId xmlns:a16="http://schemas.microsoft.com/office/drawing/2014/main" id="{83B5CFC6-47CB-48A1-A486-832A88BB4A87}"/>
                </a:ext>
              </a:extLst>
            </p:cNvPr>
            <p:cNvSpPr/>
            <p:nvPr/>
          </p:nvSpPr>
          <p:spPr>
            <a:xfrm>
              <a:off x="1494190" y="2017659"/>
              <a:ext cx="475604"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2" name="正方形/長方形 81">
              <a:extLst>
                <a:ext uri="{FF2B5EF4-FFF2-40B4-BE49-F238E27FC236}">
                  <a16:creationId xmlns:a16="http://schemas.microsoft.com/office/drawing/2014/main" id="{85004085-525C-436E-9C66-ED448046F430}"/>
                </a:ext>
              </a:extLst>
            </p:cNvPr>
            <p:cNvSpPr/>
            <p:nvPr/>
          </p:nvSpPr>
          <p:spPr>
            <a:xfrm>
              <a:off x="1494190" y="2017659"/>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nvGrpSpPr>
          <p:cNvPr id="83" name="グループ化 82">
            <a:extLst>
              <a:ext uri="{FF2B5EF4-FFF2-40B4-BE49-F238E27FC236}">
                <a16:creationId xmlns:a16="http://schemas.microsoft.com/office/drawing/2014/main" id="{07F24ECC-CC52-4ACC-87BB-7F53C88EB65E}"/>
              </a:ext>
            </a:extLst>
          </p:cNvPr>
          <p:cNvGrpSpPr/>
          <p:nvPr/>
        </p:nvGrpSpPr>
        <p:grpSpPr>
          <a:xfrm>
            <a:off x="5988507" y="5727884"/>
            <a:ext cx="1295681" cy="530137"/>
            <a:chOff x="1073159" y="1838704"/>
            <a:chExt cx="1295681" cy="530137"/>
          </a:xfrm>
        </p:grpSpPr>
        <p:sp>
          <p:nvSpPr>
            <p:cNvPr id="84" name="テキスト ボックス 83">
              <a:extLst>
                <a:ext uri="{FF2B5EF4-FFF2-40B4-BE49-F238E27FC236}">
                  <a16:creationId xmlns:a16="http://schemas.microsoft.com/office/drawing/2014/main" id="{D6386A10-FE29-4E7C-9BBB-262852AACAA7}"/>
                </a:ext>
              </a:extLst>
            </p:cNvPr>
            <p:cNvSpPr txBox="1"/>
            <p:nvPr/>
          </p:nvSpPr>
          <p:spPr>
            <a:xfrm>
              <a:off x="1073159" y="183870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85" name="テキスト ボックス 84">
              <a:extLst>
                <a:ext uri="{FF2B5EF4-FFF2-40B4-BE49-F238E27FC236}">
                  <a16:creationId xmlns:a16="http://schemas.microsoft.com/office/drawing/2014/main" id="{6AF69A58-F6C8-45BA-8545-BAE04FBB6E55}"/>
                </a:ext>
              </a:extLst>
            </p:cNvPr>
            <p:cNvSpPr txBox="1"/>
            <p:nvPr/>
          </p:nvSpPr>
          <p:spPr>
            <a:xfrm>
              <a:off x="1550641" y="1999509"/>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11</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86" name="正方形/長方形 85">
              <a:extLst>
                <a:ext uri="{FF2B5EF4-FFF2-40B4-BE49-F238E27FC236}">
                  <a16:creationId xmlns:a16="http://schemas.microsoft.com/office/drawing/2014/main" id="{4A348E40-32E8-4422-815F-F92C43EF0AE0}"/>
                </a:ext>
              </a:extLst>
            </p:cNvPr>
            <p:cNvSpPr/>
            <p:nvPr/>
          </p:nvSpPr>
          <p:spPr>
            <a:xfrm>
              <a:off x="1494190" y="2017659"/>
              <a:ext cx="475604"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32FE422D-2162-4CB0-BEB3-FF885596A3F1}"/>
                </a:ext>
              </a:extLst>
            </p:cNvPr>
            <p:cNvSpPr/>
            <p:nvPr/>
          </p:nvSpPr>
          <p:spPr>
            <a:xfrm>
              <a:off x="1494190" y="2017659"/>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Tree>
    <p:extLst>
      <p:ext uri="{BB962C8B-B14F-4D97-AF65-F5344CB8AC3E}">
        <p14:creationId xmlns:p14="http://schemas.microsoft.com/office/powerpoint/2010/main" val="3834919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AE84940-8024-4DDF-8DFF-FF4D1571FB7B}"/>
              </a:ext>
            </a:extLst>
          </p:cNvPr>
          <p:cNvSpPr>
            <a:spLocks noGrp="1"/>
          </p:cNvSpPr>
          <p:nvPr>
            <p:ph type="sldNum" sz="quarter" idx="12"/>
          </p:nvPr>
        </p:nvSpPr>
        <p:spPr/>
        <p:txBody>
          <a:bodyPr/>
          <a:lstStyle/>
          <a:p>
            <a:fld id="{B11AD403-313C-9548-90A1-3BB45CD64373}" type="slidenum">
              <a:rPr kumimoji="1" lang="ja-JP" altLang="en-US" smtClean="0"/>
              <a:t>4</a:t>
            </a:fld>
            <a:endParaRPr kumimoji="1" lang="ja-JP" altLang="en-US"/>
          </a:p>
        </p:txBody>
      </p:sp>
      <p:sp>
        <p:nvSpPr>
          <p:cNvPr id="3" name="テキスト ボックス 2">
            <a:extLst>
              <a:ext uri="{FF2B5EF4-FFF2-40B4-BE49-F238E27FC236}">
                <a16:creationId xmlns:a16="http://schemas.microsoft.com/office/drawing/2014/main" id="{B53B55EA-6EFF-4541-A6B0-25CEE928FDC9}"/>
              </a:ext>
            </a:extLst>
          </p:cNvPr>
          <p:cNvSpPr txBox="1"/>
          <p:nvPr/>
        </p:nvSpPr>
        <p:spPr>
          <a:xfrm>
            <a:off x="4940876" y="3136612"/>
            <a:ext cx="2310248" cy="584775"/>
          </a:xfrm>
          <a:prstGeom prst="rect">
            <a:avLst/>
          </a:prstGeom>
          <a:noFill/>
        </p:spPr>
        <p:txBody>
          <a:bodyPr wrap="none" rtlCol="0">
            <a:spAutoFit/>
          </a:bodyPr>
          <a:lstStyle/>
          <a:p>
            <a:pPr algn="ctr"/>
            <a:r>
              <a:rPr kumimoji="1" lang="ja-JP" altLang="en-US" sz="3200" dirty="0"/>
              <a:t>１．問題設定</a:t>
            </a:r>
          </a:p>
        </p:txBody>
      </p:sp>
      <p:pic>
        <p:nvPicPr>
          <p:cNvPr id="4" name="Picture 2" descr="デコフリ@イラスト支援 na Twitter: &quot;ドット絵練習中、、、 モンスターボールを作りました、、 #ドット絵 #イラスト #ポケモン  https://t.co/oYnBhGOFuP&quot; / Twitter">
            <a:extLst>
              <a:ext uri="{FF2B5EF4-FFF2-40B4-BE49-F238E27FC236}">
                <a16:creationId xmlns:a16="http://schemas.microsoft.com/office/drawing/2014/main" id="{81196961-1B34-4F87-BFF9-77C92B571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6981" y="3136611"/>
            <a:ext cx="584776" cy="584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4090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コンテンツ プレースホルダー 4">
                <a:extLst>
                  <a:ext uri="{FF2B5EF4-FFF2-40B4-BE49-F238E27FC236}">
                    <a16:creationId xmlns:a16="http://schemas.microsoft.com/office/drawing/2014/main" id="{63BF24E0-142A-4F79-A1C5-E9D625529373}"/>
                  </a:ext>
                </a:extLst>
              </p:cNvPr>
              <p:cNvSpPr>
                <a:spLocks noGrp="1"/>
              </p:cNvSpPr>
              <p:nvPr>
                <p:ph idx="1"/>
              </p:nvPr>
            </p:nvSpPr>
            <p:spPr/>
            <p:txBody>
              <a:bodyPr/>
              <a:lstStyle/>
              <a:p>
                <a:r>
                  <a:rPr lang="ja-JP" altLang="en-US" dirty="0"/>
                  <a:t>方策</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b="0" i="1" smtClean="0">
                            <a:latin typeface="Cambria Math" panose="02040503050406030204" pitchFamily="18" charset="0"/>
                          </a:rPr>
                          <m:t>1</m:t>
                        </m:r>
                      </m:sub>
                    </m:sSub>
                  </m:oMath>
                </a14:m>
                <a:r>
                  <a:rPr lang="ja-JP" altLang="en-US" dirty="0"/>
                  <a:t>をさらに更新していきたい</a:t>
                </a:r>
                <a:endParaRPr kumimoji="1" lang="ja-JP" altLang="en-US" dirty="0"/>
              </a:p>
            </p:txBody>
          </p:sp>
        </mc:Choice>
        <mc:Fallback xmlns="">
          <p:sp>
            <p:nvSpPr>
              <p:cNvPr id="5" name="コンテンツ プレースホルダー 4">
                <a:extLst>
                  <a:ext uri="{FF2B5EF4-FFF2-40B4-BE49-F238E27FC236}">
                    <a16:creationId xmlns:a16="http://schemas.microsoft.com/office/drawing/2014/main" id="{63BF24E0-142A-4F79-A1C5-E9D625529373}"/>
                  </a:ext>
                </a:extLst>
              </p:cNvPr>
              <p:cNvSpPr>
                <a:spLocks noGrp="1" noRot="1" noChangeAspect="1" noMove="1" noResize="1" noEditPoints="1" noAdjustHandles="1" noChangeArrowheads="1" noChangeShapeType="1" noTextEdit="1"/>
              </p:cNvSpPr>
              <p:nvPr>
                <p:ph idx="1"/>
              </p:nvPr>
            </p:nvSpPr>
            <p:spPr>
              <a:blipFill>
                <a:blip r:embed="rId2"/>
                <a:stretch>
                  <a:fillRect l="-935" t="-2442"/>
                </a:stretch>
              </a:blipFill>
            </p:spPr>
            <p:txBody>
              <a:bodyPr/>
              <a:lstStyle/>
              <a:p>
                <a:r>
                  <a:rPr lang="ja-JP" altLang="en-US">
                    <a:noFill/>
                  </a:rPr>
                  <a:t> </a:t>
                </a:r>
              </a:p>
            </p:txBody>
          </p:sp>
        </mc:Fallback>
      </mc:AlternateContent>
      <p:sp>
        <p:nvSpPr>
          <p:cNvPr id="3" name="タイトル 2">
            <a:extLst>
              <a:ext uri="{FF2B5EF4-FFF2-40B4-BE49-F238E27FC236}">
                <a16:creationId xmlns:a16="http://schemas.microsoft.com/office/drawing/2014/main" id="{915FB01B-E22A-4953-8683-8A4C74954B7F}"/>
              </a:ext>
            </a:extLst>
          </p:cNvPr>
          <p:cNvSpPr>
            <a:spLocks noGrp="1"/>
          </p:cNvSpPr>
          <p:nvPr>
            <p:ph type="title"/>
          </p:nvPr>
        </p:nvSpPr>
        <p:spPr/>
        <p:txBody>
          <a:bodyPr>
            <a:normAutofit fontScale="90000"/>
          </a:bodyPr>
          <a:lstStyle/>
          <a:p>
            <a:r>
              <a:rPr kumimoji="1" lang="ja-JP" altLang="en-US" dirty="0"/>
              <a:t>最適方策を求めてみよう</a:t>
            </a:r>
            <a:r>
              <a:rPr lang="en-US" altLang="ja-JP" dirty="0"/>
              <a:t>(4/5)</a:t>
            </a:r>
            <a:endParaRPr kumimoji="1" lang="ja-JP" altLang="en-US" dirty="0"/>
          </a:p>
        </p:txBody>
      </p:sp>
      <p:sp>
        <p:nvSpPr>
          <p:cNvPr id="4" name="スライド番号プレースホルダー 3">
            <a:extLst>
              <a:ext uri="{FF2B5EF4-FFF2-40B4-BE49-F238E27FC236}">
                <a16:creationId xmlns:a16="http://schemas.microsoft.com/office/drawing/2014/main" id="{CC3A9247-4E2B-455B-921B-48ED660E2F35}"/>
              </a:ext>
            </a:extLst>
          </p:cNvPr>
          <p:cNvSpPr>
            <a:spLocks noGrp="1"/>
          </p:cNvSpPr>
          <p:nvPr>
            <p:ph type="sldNum" sz="quarter" idx="12"/>
          </p:nvPr>
        </p:nvSpPr>
        <p:spPr/>
        <p:txBody>
          <a:bodyPr/>
          <a:lstStyle/>
          <a:p>
            <a:fld id="{B11AD403-313C-9548-90A1-3BB45CD64373}" type="slidenum">
              <a:rPr lang="ja-JP" altLang="en-US" smtClean="0"/>
              <a:pPr/>
              <a:t>40</a:t>
            </a:fld>
            <a:endParaRPr lang="ja-JP" altLang="en-US"/>
          </a:p>
        </p:txBody>
      </p:sp>
      <p:sp>
        <p:nvSpPr>
          <p:cNvPr id="6" name="円/楕円 4">
            <a:extLst>
              <a:ext uri="{FF2B5EF4-FFF2-40B4-BE49-F238E27FC236}">
                <a16:creationId xmlns:a16="http://schemas.microsoft.com/office/drawing/2014/main" id="{5D4D267D-A376-44F1-8357-8F625FCB3A4F}"/>
              </a:ext>
            </a:extLst>
          </p:cNvPr>
          <p:cNvSpPr/>
          <p:nvPr/>
        </p:nvSpPr>
        <p:spPr>
          <a:xfrm>
            <a:off x="2021506" y="187201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1B256438-237F-4C21-93E5-4BED4204B166}"/>
              </a:ext>
            </a:extLst>
          </p:cNvPr>
          <p:cNvSpPr/>
          <p:nvPr/>
        </p:nvSpPr>
        <p:spPr>
          <a:xfrm>
            <a:off x="3345287" y="506432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0B300D64-DCEC-4BAE-A39F-AC213901466A}"/>
              </a:ext>
            </a:extLst>
          </p:cNvPr>
          <p:cNvSpPr/>
          <p:nvPr/>
        </p:nvSpPr>
        <p:spPr>
          <a:xfrm>
            <a:off x="5731882" y="506432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 name="円/楕円 9">
            <a:extLst>
              <a:ext uri="{FF2B5EF4-FFF2-40B4-BE49-F238E27FC236}">
                <a16:creationId xmlns:a16="http://schemas.microsoft.com/office/drawing/2014/main" id="{426463AF-CCC4-4034-9853-D2AC0931211A}"/>
              </a:ext>
            </a:extLst>
          </p:cNvPr>
          <p:cNvSpPr/>
          <p:nvPr/>
        </p:nvSpPr>
        <p:spPr>
          <a:xfrm>
            <a:off x="4640726" y="3478158"/>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0" name="Picture 2" descr="コイキング">
            <a:extLst>
              <a:ext uri="{FF2B5EF4-FFF2-40B4-BE49-F238E27FC236}">
                <a16:creationId xmlns:a16="http://schemas.microsoft.com/office/drawing/2014/main" id="{4895784E-7195-452E-B420-4F411E679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6" y="1705030"/>
            <a:ext cx="650081" cy="6500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ピカチュウ">
            <a:extLst>
              <a:ext uri="{FF2B5EF4-FFF2-40B4-BE49-F238E27FC236}">
                <a16:creationId xmlns:a16="http://schemas.microsoft.com/office/drawing/2014/main" id="{4D35DD86-1675-4B55-A454-E9ED5375AD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8337" y="3186379"/>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12" name="四角形: 角を丸くする 11">
            <a:extLst>
              <a:ext uri="{FF2B5EF4-FFF2-40B4-BE49-F238E27FC236}">
                <a16:creationId xmlns:a16="http://schemas.microsoft.com/office/drawing/2014/main" id="{C47EF548-5A2A-48C3-88E4-8E0A0330BA4B}"/>
              </a:ext>
            </a:extLst>
          </p:cNvPr>
          <p:cNvSpPr/>
          <p:nvPr/>
        </p:nvSpPr>
        <p:spPr>
          <a:xfrm>
            <a:off x="5611123" y="3246906"/>
            <a:ext cx="993267" cy="596256"/>
          </a:xfrm>
          <a:prstGeom prst="roundRect">
            <a:avLst>
              <a:gd name="adj" fmla="val 5860"/>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a:latin typeface="PKMN Regular" panose="02000600000000000000" pitchFamily="2" charset="-128"/>
                <a:ea typeface="PKMN Regular" panose="02000600000000000000" pitchFamily="2" charset="-128"/>
                <a:cs typeface="PKMN Regular" panose="02000600000000000000" pitchFamily="2" charset="-128"/>
              </a:rPr>
              <a:t>ピカチュウの </a:t>
            </a:r>
            <a:endParaRPr lang="en-US" altLang="ja-JP" sz="1600" dirty="0">
              <a:latin typeface="PKMN Regular" panose="02000600000000000000" pitchFamily="2" charset="-128"/>
              <a:ea typeface="PKMN Regular" panose="02000600000000000000" pitchFamily="2" charset="-128"/>
              <a:cs typeface="PKMN Regular" panose="02000600000000000000" pitchFamily="2" charset="-128"/>
            </a:endParaRPr>
          </a:p>
          <a:p>
            <a:pPr algn="ctr"/>
            <a:r>
              <a:rPr lang="ja-JP" altLang="en-US" sz="1600" dirty="0">
                <a:latin typeface="PKMN Regular" panose="02000600000000000000" pitchFamily="2" charset="-128"/>
                <a:ea typeface="PKMN Regular" panose="02000600000000000000" pitchFamily="2" charset="-128"/>
                <a:cs typeface="PKMN Regular" panose="02000600000000000000" pitchFamily="2" charset="-128"/>
              </a:rPr>
              <a:t>でん</a:t>
            </a:r>
            <a:r>
              <a:rPr lang="ja-JP" altLang="en-US" sz="1600" dirty="0" err="1">
                <a:latin typeface="PKMN Regular" panose="02000600000000000000" pitchFamily="2" charset="-128"/>
                <a:ea typeface="PKMN Regular" panose="02000600000000000000" pitchFamily="2" charset="-128"/>
                <a:cs typeface="PKMN Regular" panose="02000600000000000000" pitchFamily="2" charset="-128"/>
              </a:rPr>
              <a:t>じほう</a:t>
            </a:r>
            <a:r>
              <a:rPr kumimoji="1" lang="ja-JP" altLang="en-US" sz="1600" dirty="0">
                <a:latin typeface="PKMN Regular" panose="02000600000000000000" pitchFamily="2" charset="-128"/>
                <a:ea typeface="PKMN Regular" panose="02000600000000000000" pitchFamily="2" charset="-128"/>
                <a:cs typeface="PKMN Regular" panose="02000600000000000000" pitchFamily="2" charset="-128"/>
              </a:rPr>
              <a:t>！</a:t>
            </a:r>
          </a:p>
        </p:txBody>
      </p:sp>
      <p:cxnSp>
        <p:nvCxnSpPr>
          <p:cNvPr id="13" name="直線矢印コネクタ 12">
            <a:extLst>
              <a:ext uri="{FF2B5EF4-FFF2-40B4-BE49-F238E27FC236}">
                <a16:creationId xmlns:a16="http://schemas.microsoft.com/office/drawing/2014/main" id="{25EDD2E9-F40D-49B7-957F-6DD49948A525}"/>
              </a:ext>
            </a:extLst>
          </p:cNvPr>
          <p:cNvCxnSpPr>
            <a:cxnSpLocks/>
            <a:stCxn id="59" idx="4"/>
            <a:endCxn id="9" idx="0"/>
          </p:cNvCxnSpPr>
          <p:nvPr/>
        </p:nvCxnSpPr>
        <p:spPr>
          <a:xfrm>
            <a:off x="4780934" y="2385268"/>
            <a:ext cx="0" cy="109289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0E35896B-0F57-4D18-B7E0-F16C430D7E87}"/>
              </a:ext>
            </a:extLst>
          </p:cNvPr>
          <p:cNvCxnSpPr>
            <a:cxnSpLocks/>
            <a:stCxn id="9" idx="4"/>
            <a:endCxn id="7" idx="0"/>
          </p:cNvCxnSpPr>
          <p:nvPr/>
        </p:nvCxnSpPr>
        <p:spPr>
          <a:xfrm flipH="1">
            <a:off x="3601912" y="3758574"/>
            <a:ext cx="1179022" cy="13057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86E33813-B13D-4875-9424-033DDE094668}"/>
              </a:ext>
            </a:extLst>
          </p:cNvPr>
          <p:cNvCxnSpPr>
            <a:cxnSpLocks/>
            <a:stCxn id="9" idx="4"/>
            <a:endCxn id="8" idx="0"/>
          </p:cNvCxnSpPr>
          <p:nvPr/>
        </p:nvCxnSpPr>
        <p:spPr>
          <a:xfrm>
            <a:off x="4780934" y="3758574"/>
            <a:ext cx="1207573" cy="13057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Picture 2" descr="コイキング">
            <a:extLst>
              <a:ext uri="{FF2B5EF4-FFF2-40B4-BE49-F238E27FC236}">
                <a16:creationId xmlns:a16="http://schemas.microsoft.com/office/drawing/2014/main" id="{BB5E853B-22A5-4E09-8F95-B019EC8D3CE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858245" y="5617138"/>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0FE7CACC-A680-40C1-9507-4FEC7349971B}"/>
              </a:ext>
            </a:extLst>
          </p:cNvPr>
          <p:cNvSpPr txBox="1"/>
          <p:nvPr/>
        </p:nvSpPr>
        <p:spPr>
          <a:xfrm>
            <a:off x="2967651" y="4006800"/>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20</a:t>
            </a:r>
            <a:r>
              <a:rPr lang="ja-JP" altLang="en-US" sz="1400" dirty="0"/>
              <a:t>ダメージ</a:t>
            </a:r>
            <a:endParaRPr kumimoji="1" lang="ja-JP" altLang="en-US" sz="1400" dirty="0"/>
          </a:p>
        </p:txBody>
      </p:sp>
      <p:sp>
        <p:nvSpPr>
          <p:cNvPr id="18" name="テキスト ボックス 17">
            <a:extLst>
              <a:ext uri="{FF2B5EF4-FFF2-40B4-BE49-F238E27FC236}">
                <a16:creationId xmlns:a16="http://schemas.microsoft.com/office/drawing/2014/main" id="{770D7F9C-A63A-413D-8D76-7AEBAD391AD0}"/>
              </a:ext>
            </a:extLst>
          </p:cNvPr>
          <p:cNvSpPr txBox="1"/>
          <p:nvPr/>
        </p:nvSpPr>
        <p:spPr>
          <a:xfrm>
            <a:off x="5469603" y="3945811"/>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0</a:t>
            </a:r>
            <a:r>
              <a:rPr lang="ja-JP" altLang="en-US" sz="1400" dirty="0"/>
              <a:t>ダメージ</a:t>
            </a:r>
            <a:endParaRPr kumimoji="1" lang="ja-JP" altLang="en-US" sz="1400" dirty="0"/>
          </a:p>
        </p:txBody>
      </p:sp>
      <p:sp>
        <p:nvSpPr>
          <p:cNvPr id="19" name="テキスト ボックス 18">
            <a:extLst>
              <a:ext uri="{FF2B5EF4-FFF2-40B4-BE49-F238E27FC236}">
                <a16:creationId xmlns:a16="http://schemas.microsoft.com/office/drawing/2014/main" id="{B1C118E5-C703-4F7E-B9D4-8D0282C67A67}"/>
              </a:ext>
            </a:extLst>
          </p:cNvPr>
          <p:cNvSpPr txBox="1"/>
          <p:nvPr/>
        </p:nvSpPr>
        <p:spPr>
          <a:xfrm>
            <a:off x="3915130" y="5888689"/>
            <a:ext cx="761747" cy="369332"/>
          </a:xfrm>
          <a:prstGeom prst="rect">
            <a:avLst/>
          </a:prstGeom>
          <a:noFill/>
        </p:spPr>
        <p:txBody>
          <a:bodyPr wrap="squar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0/21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20" name="テキスト ボックス 19">
            <a:extLst>
              <a:ext uri="{FF2B5EF4-FFF2-40B4-BE49-F238E27FC236}">
                <a16:creationId xmlns:a16="http://schemas.microsoft.com/office/drawing/2014/main" id="{E4341D87-65D0-445A-8C59-2A0018C5C787}"/>
              </a:ext>
            </a:extLst>
          </p:cNvPr>
          <p:cNvSpPr txBox="1"/>
          <p:nvPr/>
        </p:nvSpPr>
        <p:spPr>
          <a:xfrm>
            <a:off x="3437648" y="5727884"/>
            <a:ext cx="530915" cy="369332"/>
          </a:xfrm>
          <a:prstGeom prst="rect">
            <a:avLst/>
          </a:prstGeom>
          <a:noFill/>
        </p:spPr>
        <p:txBody>
          <a:bodyPr wrap="squar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21" name="正方形/長方形 20">
            <a:extLst>
              <a:ext uri="{FF2B5EF4-FFF2-40B4-BE49-F238E27FC236}">
                <a16:creationId xmlns:a16="http://schemas.microsoft.com/office/drawing/2014/main" id="{A70D2964-DA99-45C5-91A0-C82700E2689C}"/>
              </a:ext>
            </a:extLst>
          </p:cNvPr>
          <p:cNvSpPr/>
          <p:nvPr/>
        </p:nvSpPr>
        <p:spPr>
          <a:xfrm>
            <a:off x="3862687" y="5906838"/>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A61F0019-9F01-4954-A2F3-304DA38552C0}"/>
              </a:ext>
            </a:extLst>
          </p:cNvPr>
          <p:cNvSpPr/>
          <p:nvPr/>
        </p:nvSpPr>
        <p:spPr>
          <a:xfrm>
            <a:off x="2844653" y="6345299"/>
            <a:ext cx="1892684" cy="368233"/>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3851874-A298-44C5-A819-65C10812DEED}"/>
                  </a:ext>
                </a:extLst>
              </p:cNvPr>
              <p:cNvSpPr txBox="1"/>
              <p:nvPr/>
            </p:nvSpPr>
            <p:spPr>
              <a:xfrm>
                <a:off x="2848919" y="4589755"/>
                <a:ext cx="75648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solidFill>
                            <a:srgbClr val="FF0000"/>
                          </a:solidFill>
                          <a:latin typeface="Cambria Math" panose="02040503050406030204" pitchFamily="18" charset="0"/>
                        </a:rPr>
                        <m:t>𝑟</m:t>
                      </m:r>
                      <m:r>
                        <a:rPr kumimoji="1" lang="en-US" altLang="ja-JP" sz="1400" b="0" i="1" smtClean="0">
                          <a:solidFill>
                            <a:srgbClr val="FF0000"/>
                          </a:solidFill>
                          <a:latin typeface="Cambria Math" panose="02040503050406030204" pitchFamily="18" charset="0"/>
                        </a:rPr>
                        <m:t>=10</m:t>
                      </m:r>
                    </m:oMath>
                  </m:oMathPara>
                </a14:m>
                <a:endParaRPr kumimoji="1" lang="ja-JP" altLang="en-US" sz="1400" dirty="0">
                  <a:solidFill>
                    <a:srgbClr val="FF0000"/>
                  </a:solidFill>
                </a:endParaRPr>
              </a:p>
            </p:txBody>
          </p:sp>
        </mc:Choice>
        <mc:Fallback xmlns="">
          <p:sp>
            <p:nvSpPr>
              <p:cNvPr id="23" name="テキスト ボックス 22">
                <a:extLst>
                  <a:ext uri="{FF2B5EF4-FFF2-40B4-BE49-F238E27FC236}">
                    <a16:creationId xmlns:a16="http://schemas.microsoft.com/office/drawing/2014/main" id="{53851874-A298-44C5-A819-65C10812DEED}"/>
                  </a:ext>
                </a:extLst>
              </p:cNvPr>
              <p:cNvSpPr txBox="1">
                <a:spLocks noRot="1" noChangeAspect="1" noMove="1" noResize="1" noEditPoints="1" noAdjustHandles="1" noChangeArrowheads="1" noChangeShapeType="1" noTextEdit="1"/>
              </p:cNvSpPr>
              <p:nvPr/>
            </p:nvSpPr>
            <p:spPr>
              <a:xfrm>
                <a:off x="2848919" y="4589755"/>
                <a:ext cx="756489"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3CAEBCA1-2C81-4E8D-918E-3C5C21CD869E}"/>
                  </a:ext>
                </a:extLst>
              </p:cNvPr>
              <p:cNvSpPr txBox="1"/>
              <p:nvPr/>
            </p:nvSpPr>
            <p:spPr>
              <a:xfrm>
                <a:off x="6080327" y="4589755"/>
                <a:ext cx="79175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solidFill>
                            <a:srgbClr val="FF0000"/>
                          </a:solidFill>
                          <a:latin typeface="Cambria Math" panose="02040503050406030204" pitchFamily="18" charset="0"/>
                        </a:rPr>
                        <m:t>𝑟</m:t>
                      </m:r>
                      <m:r>
                        <a:rPr kumimoji="1" lang="en-US" altLang="ja-JP" sz="1400" b="0" i="1"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24" name="テキスト ボックス 23">
                <a:extLst>
                  <a:ext uri="{FF2B5EF4-FFF2-40B4-BE49-F238E27FC236}">
                    <a16:creationId xmlns:a16="http://schemas.microsoft.com/office/drawing/2014/main" id="{3CAEBCA1-2C81-4E8D-918E-3C5C21CD869E}"/>
                  </a:ext>
                </a:extLst>
              </p:cNvPr>
              <p:cNvSpPr txBox="1">
                <a:spLocks noRot="1" noChangeAspect="1" noMove="1" noResize="1" noEditPoints="1" noAdjustHandles="1" noChangeArrowheads="1" noChangeShapeType="1" noTextEdit="1"/>
              </p:cNvSpPr>
              <p:nvPr/>
            </p:nvSpPr>
            <p:spPr>
              <a:xfrm>
                <a:off x="6080327" y="4589755"/>
                <a:ext cx="791755" cy="307777"/>
              </a:xfrm>
              <a:prstGeom prst="rect">
                <a:avLst/>
              </a:prstGeom>
              <a:blipFill>
                <a:blip r:embed="rId8"/>
                <a:stretch>
                  <a:fillRect/>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47D2670C-D9D2-4EA0-ACBD-5C19FD46D4A7}"/>
              </a:ext>
            </a:extLst>
          </p:cNvPr>
          <p:cNvSpPr txBox="1"/>
          <p:nvPr/>
        </p:nvSpPr>
        <p:spPr>
          <a:xfrm>
            <a:off x="3794167" y="2728972"/>
            <a:ext cx="1898277" cy="307777"/>
          </a:xfrm>
          <a:prstGeom prst="rect">
            <a:avLst/>
          </a:prstGeom>
          <a:solidFill>
            <a:schemeClr val="bg1"/>
          </a:solidFill>
        </p:spPr>
        <p:txBody>
          <a:bodyPr wrap="none" rtlCol="0">
            <a:spAutoFit/>
          </a:bodyPr>
          <a:lstStyle/>
          <a:p>
            <a:r>
              <a:rPr lang="ja-JP" altLang="en-US" sz="1400" b="0" dirty="0">
                <a:solidFill>
                  <a:srgbClr val="FF0000"/>
                </a:solidFill>
              </a:rPr>
              <a:t>でん</a:t>
            </a:r>
            <a:r>
              <a:rPr lang="ja-JP" altLang="en-US" sz="1400" b="0" dirty="0" err="1">
                <a:solidFill>
                  <a:srgbClr val="FF0000"/>
                </a:solidFill>
              </a:rPr>
              <a:t>じほうを</a:t>
            </a:r>
            <a:r>
              <a:rPr lang="ja-JP" altLang="en-US" sz="1400" b="0" dirty="0">
                <a:solidFill>
                  <a:srgbClr val="FF0000"/>
                </a:solidFill>
              </a:rPr>
              <a:t>選択した</a:t>
            </a:r>
            <a:endParaRPr kumimoji="1" lang="en-US" altLang="ja-JP" sz="1400" b="0" dirty="0">
              <a:solidFill>
                <a:srgbClr val="FF0000"/>
              </a:solidFill>
            </a:endParaRPr>
          </a:p>
        </p:txBody>
      </p:sp>
      <p:pic>
        <p:nvPicPr>
          <p:cNvPr id="26" name="Picture 2" descr="コイキング">
            <a:extLst>
              <a:ext uri="{FF2B5EF4-FFF2-40B4-BE49-F238E27FC236}">
                <a16:creationId xmlns:a16="http://schemas.microsoft.com/office/drawing/2014/main" id="{C075CBC6-71E4-4ABD-8506-AF25F3B48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2285" y="5590979"/>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27" name="円/楕円 8">
            <a:extLst>
              <a:ext uri="{FF2B5EF4-FFF2-40B4-BE49-F238E27FC236}">
                <a16:creationId xmlns:a16="http://schemas.microsoft.com/office/drawing/2014/main" id="{A21443ED-7809-405D-A29E-CFE036F625E2}"/>
              </a:ext>
            </a:extLst>
          </p:cNvPr>
          <p:cNvSpPr/>
          <p:nvPr/>
        </p:nvSpPr>
        <p:spPr>
          <a:xfrm>
            <a:off x="2137923" y="3679019"/>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8" name="Picture 2" descr="ピカチュウ">
            <a:extLst>
              <a:ext uri="{FF2B5EF4-FFF2-40B4-BE49-F238E27FC236}">
                <a16:creationId xmlns:a16="http://schemas.microsoft.com/office/drawing/2014/main" id="{6285CBED-2FA9-43A2-8004-1BD5B01E9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80816"/>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29" name="四角形: 角を丸くする 28">
            <a:extLst>
              <a:ext uri="{FF2B5EF4-FFF2-40B4-BE49-F238E27FC236}">
                <a16:creationId xmlns:a16="http://schemas.microsoft.com/office/drawing/2014/main" id="{AEA65E1F-FB07-4B76-87B2-B16D22DFF3F5}"/>
              </a:ext>
            </a:extLst>
          </p:cNvPr>
          <p:cNvSpPr/>
          <p:nvPr/>
        </p:nvSpPr>
        <p:spPr>
          <a:xfrm>
            <a:off x="747277" y="3449263"/>
            <a:ext cx="945755" cy="667127"/>
          </a:xfrm>
          <a:prstGeom prst="roundRect">
            <a:avLst>
              <a:gd name="adj" fmla="val 3817"/>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a:latin typeface="PKMN Regular" panose="02000600000000000000" pitchFamily="2" charset="-128"/>
                <a:ea typeface="PKMN Regular" panose="02000600000000000000" pitchFamily="2" charset="-128"/>
                <a:cs typeface="PKMN Regular" panose="02000600000000000000" pitchFamily="2" charset="-128"/>
              </a:rPr>
              <a:t>ピカチュウの</a:t>
            </a:r>
            <a:endParaRPr lang="en-US" altLang="ja-JP" sz="1600" dirty="0">
              <a:latin typeface="PKMN Regular" panose="02000600000000000000" pitchFamily="2" charset="-128"/>
              <a:ea typeface="PKMN Regular" panose="02000600000000000000" pitchFamily="2" charset="-128"/>
              <a:cs typeface="PKMN Regular" panose="02000600000000000000" pitchFamily="2" charset="-128"/>
            </a:endParaRPr>
          </a:p>
          <a:p>
            <a:pPr algn="ctr"/>
            <a:r>
              <a:rPr kumimoji="1" lang="ja-JP" altLang="en-US" sz="1600" dirty="0">
                <a:latin typeface="PKMN Regular" panose="02000600000000000000" pitchFamily="2" charset="-128"/>
                <a:ea typeface="PKMN Regular" panose="02000600000000000000" pitchFamily="2" charset="-128"/>
                <a:cs typeface="PKMN Regular" panose="02000600000000000000" pitchFamily="2" charset="-128"/>
              </a:rPr>
              <a:t>たいあたり！</a:t>
            </a:r>
          </a:p>
        </p:txBody>
      </p:sp>
      <p:cxnSp>
        <p:nvCxnSpPr>
          <p:cNvPr id="30" name="直線矢印コネクタ 29">
            <a:extLst>
              <a:ext uri="{FF2B5EF4-FFF2-40B4-BE49-F238E27FC236}">
                <a16:creationId xmlns:a16="http://schemas.microsoft.com/office/drawing/2014/main" id="{1D2206D5-FA77-456F-8EFE-91D643A3B5AB}"/>
              </a:ext>
            </a:extLst>
          </p:cNvPr>
          <p:cNvCxnSpPr>
            <a:cxnSpLocks/>
            <a:stCxn id="6" idx="4"/>
            <a:endCxn id="27" idx="0"/>
          </p:cNvCxnSpPr>
          <p:nvPr/>
        </p:nvCxnSpPr>
        <p:spPr>
          <a:xfrm>
            <a:off x="2278131" y="2385268"/>
            <a:ext cx="0" cy="129375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D535BB55-2D10-4224-A72E-FD600E440F27}"/>
              </a:ext>
            </a:extLst>
          </p:cNvPr>
          <p:cNvCxnSpPr>
            <a:cxnSpLocks/>
            <a:stCxn id="27" idx="4"/>
          </p:cNvCxnSpPr>
          <p:nvPr/>
        </p:nvCxnSpPr>
        <p:spPr>
          <a:xfrm>
            <a:off x="2278131" y="3959435"/>
            <a:ext cx="0" cy="109702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79C98B6-89DF-448F-9E9B-B65A916AA32B}"/>
              </a:ext>
            </a:extLst>
          </p:cNvPr>
          <p:cNvSpPr txBox="1"/>
          <p:nvPr/>
        </p:nvSpPr>
        <p:spPr>
          <a:xfrm>
            <a:off x="355603" y="4255695"/>
            <a:ext cx="1345240" cy="523220"/>
          </a:xfrm>
          <a:prstGeom prst="rect">
            <a:avLst/>
          </a:prstGeom>
          <a:noFill/>
        </p:spPr>
        <p:txBody>
          <a:bodyPr wrap="none" rtlCol="0">
            <a:spAutoFit/>
          </a:bodyPr>
          <a:lstStyle/>
          <a:p>
            <a:r>
              <a:rPr kumimoji="1" lang="en-US" altLang="ja-JP" sz="1400" dirty="0"/>
              <a:t>100%</a:t>
            </a:r>
            <a:r>
              <a:rPr kumimoji="1" lang="ja-JP" altLang="en-US" sz="1400" dirty="0"/>
              <a:t>の確率で</a:t>
            </a:r>
            <a:endParaRPr kumimoji="1" lang="en-US" altLang="ja-JP" sz="1400" dirty="0"/>
          </a:p>
          <a:p>
            <a:r>
              <a:rPr lang="en-US" altLang="ja-JP" sz="1400" dirty="0"/>
              <a:t>5</a:t>
            </a:r>
            <a:r>
              <a:rPr lang="ja-JP" altLang="en-US" sz="1400" dirty="0"/>
              <a:t>ダメージ</a:t>
            </a:r>
            <a:endParaRPr kumimoji="1" lang="ja-JP" altLang="en-US" sz="1400" dirty="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5C35033F-312F-4B0D-8F62-5E562E1909E9}"/>
                  </a:ext>
                </a:extLst>
              </p:cNvPr>
              <p:cNvSpPr txBox="1"/>
              <p:nvPr/>
            </p:nvSpPr>
            <p:spPr>
              <a:xfrm>
                <a:off x="543273" y="4773737"/>
                <a:ext cx="79175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solidFill>
                            <a:srgbClr val="FF0000"/>
                          </a:solidFill>
                          <a:latin typeface="Cambria Math" panose="02040503050406030204" pitchFamily="18" charset="0"/>
                        </a:rPr>
                        <m:t>𝑟</m:t>
                      </m:r>
                      <m:r>
                        <a:rPr kumimoji="1" lang="en-US" altLang="ja-JP" sz="1400" b="0" i="1" smtClean="0">
                          <a:solidFill>
                            <a:srgbClr val="FF0000"/>
                          </a:solidFill>
                          <a:latin typeface="Cambria Math" panose="02040503050406030204" pitchFamily="18" charset="0"/>
                        </a:rPr>
                        <m:t>=</m:t>
                      </m:r>
                      <m:r>
                        <a:rPr kumimoji="1" lang="en-US" altLang="ja-JP" sz="1400" b="0" i="0"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33" name="テキスト ボックス 32">
                <a:extLst>
                  <a:ext uri="{FF2B5EF4-FFF2-40B4-BE49-F238E27FC236}">
                    <a16:creationId xmlns:a16="http://schemas.microsoft.com/office/drawing/2014/main" id="{5C35033F-312F-4B0D-8F62-5E562E1909E9}"/>
                  </a:ext>
                </a:extLst>
              </p:cNvPr>
              <p:cNvSpPr txBox="1">
                <a:spLocks noRot="1" noChangeAspect="1" noMove="1" noResize="1" noEditPoints="1" noAdjustHandles="1" noChangeArrowheads="1" noChangeShapeType="1" noTextEdit="1"/>
              </p:cNvSpPr>
              <p:nvPr/>
            </p:nvSpPr>
            <p:spPr>
              <a:xfrm>
                <a:off x="543273" y="4773737"/>
                <a:ext cx="791755" cy="307777"/>
              </a:xfrm>
              <a:prstGeom prst="rect">
                <a:avLst/>
              </a:prstGeom>
              <a:blipFill>
                <a:blip r:embed="rId9"/>
                <a:stretch>
                  <a:fillRect/>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9D05858E-36CD-4822-A5F3-CA4D78944B4C}"/>
              </a:ext>
            </a:extLst>
          </p:cNvPr>
          <p:cNvSpPr txBox="1"/>
          <p:nvPr/>
        </p:nvSpPr>
        <p:spPr>
          <a:xfrm>
            <a:off x="1461908" y="2724366"/>
            <a:ext cx="1915909" cy="307777"/>
          </a:xfrm>
          <a:prstGeom prst="rect">
            <a:avLst/>
          </a:prstGeom>
          <a:solidFill>
            <a:schemeClr val="bg1"/>
          </a:solidFill>
        </p:spPr>
        <p:txBody>
          <a:bodyPr wrap="none" rtlCol="0">
            <a:spAutoFit/>
          </a:bodyPr>
          <a:lstStyle/>
          <a:p>
            <a:r>
              <a:rPr lang="ja-JP" altLang="en-US" sz="1400" b="0" dirty="0" err="1">
                <a:solidFill>
                  <a:srgbClr val="FF0000"/>
                </a:solidFill>
              </a:rPr>
              <a:t>たい</a:t>
            </a:r>
            <a:r>
              <a:rPr lang="ja-JP" altLang="en-US" sz="1400" b="0" dirty="0">
                <a:solidFill>
                  <a:srgbClr val="FF0000"/>
                </a:solidFill>
              </a:rPr>
              <a:t>あたりを選択した</a:t>
            </a:r>
            <a:endParaRPr kumimoji="1" lang="en-US" altLang="ja-JP" sz="1400" b="0" dirty="0">
              <a:solidFill>
                <a:srgbClr val="FF0000"/>
              </a:solidFill>
            </a:endParaRPr>
          </a:p>
        </p:txBody>
      </p:sp>
      <p:sp>
        <p:nvSpPr>
          <p:cNvPr id="35" name="円/楕円 6">
            <a:extLst>
              <a:ext uri="{FF2B5EF4-FFF2-40B4-BE49-F238E27FC236}">
                <a16:creationId xmlns:a16="http://schemas.microsoft.com/office/drawing/2014/main" id="{B025E2B3-9CF5-4A9D-BB60-E586CC1F22EE}"/>
              </a:ext>
            </a:extLst>
          </p:cNvPr>
          <p:cNvSpPr/>
          <p:nvPr/>
        </p:nvSpPr>
        <p:spPr>
          <a:xfrm>
            <a:off x="2039388" y="506432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36" name="Picture 2" descr="コイキング">
            <a:extLst>
              <a:ext uri="{FF2B5EF4-FFF2-40B4-BE49-F238E27FC236}">
                <a16:creationId xmlns:a16="http://schemas.microsoft.com/office/drawing/2014/main" id="{9F795A86-01FA-4091-B93D-DA88139E1B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1" y="4971623"/>
            <a:ext cx="650081" cy="650081"/>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グループ化 36">
            <a:extLst>
              <a:ext uri="{FF2B5EF4-FFF2-40B4-BE49-F238E27FC236}">
                <a16:creationId xmlns:a16="http://schemas.microsoft.com/office/drawing/2014/main" id="{D6A41F7D-C83B-4D97-BFDD-CF0064274F82}"/>
              </a:ext>
            </a:extLst>
          </p:cNvPr>
          <p:cNvGrpSpPr/>
          <p:nvPr/>
        </p:nvGrpSpPr>
        <p:grpSpPr>
          <a:xfrm>
            <a:off x="603553" y="1859307"/>
            <a:ext cx="1295681" cy="530137"/>
            <a:chOff x="1073159" y="1838704"/>
            <a:chExt cx="1295681" cy="530137"/>
          </a:xfrm>
        </p:grpSpPr>
        <p:sp>
          <p:nvSpPr>
            <p:cNvPr id="38" name="テキスト ボックス 37">
              <a:extLst>
                <a:ext uri="{FF2B5EF4-FFF2-40B4-BE49-F238E27FC236}">
                  <a16:creationId xmlns:a16="http://schemas.microsoft.com/office/drawing/2014/main" id="{5148E07A-8CD7-49E0-9BA6-132108F79158}"/>
                </a:ext>
              </a:extLst>
            </p:cNvPr>
            <p:cNvSpPr txBox="1"/>
            <p:nvPr/>
          </p:nvSpPr>
          <p:spPr>
            <a:xfrm>
              <a:off x="1073159" y="183870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39" name="テキスト ボックス 38">
              <a:extLst>
                <a:ext uri="{FF2B5EF4-FFF2-40B4-BE49-F238E27FC236}">
                  <a16:creationId xmlns:a16="http://schemas.microsoft.com/office/drawing/2014/main" id="{B1F2BD83-FABA-43DE-B462-8CC4BEF5A6D2}"/>
                </a:ext>
              </a:extLst>
            </p:cNvPr>
            <p:cNvSpPr txBox="1"/>
            <p:nvPr/>
          </p:nvSpPr>
          <p:spPr>
            <a:xfrm>
              <a:off x="1550641" y="1999509"/>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16</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0" name="正方形/長方形 39">
              <a:extLst>
                <a:ext uri="{FF2B5EF4-FFF2-40B4-BE49-F238E27FC236}">
                  <a16:creationId xmlns:a16="http://schemas.microsoft.com/office/drawing/2014/main" id="{0CAFCF54-B564-414C-AC31-D45DD974C5BF}"/>
                </a:ext>
              </a:extLst>
            </p:cNvPr>
            <p:cNvSpPr/>
            <p:nvPr/>
          </p:nvSpPr>
          <p:spPr>
            <a:xfrm>
              <a:off x="1494189" y="2017659"/>
              <a:ext cx="700127"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8B696E25-9F33-41BA-82E6-292F5F09809A}"/>
                </a:ext>
              </a:extLst>
            </p:cNvPr>
            <p:cNvSpPr/>
            <p:nvPr/>
          </p:nvSpPr>
          <p:spPr>
            <a:xfrm>
              <a:off x="1494190" y="2017659"/>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
        <p:nvSpPr>
          <p:cNvPr id="59" name="円/楕円 4">
            <a:extLst>
              <a:ext uri="{FF2B5EF4-FFF2-40B4-BE49-F238E27FC236}">
                <a16:creationId xmlns:a16="http://schemas.microsoft.com/office/drawing/2014/main" id="{9F699D2B-F59C-4B40-9A64-E5AD408BF85E}"/>
              </a:ext>
            </a:extLst>
          </p:cNvPr>
          <p:cNvSpPr/>
          <p:nvPr/>
        </p:nvSpPr>
        <p:spPr>
          <a:xfrm>
            <a:off x="4524309" y="187201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62" name="Picture 2" descr="コイキング">
            <a:extLst>
              <a:ext uri="{FF2B5EF4-FFF2-40B4-BE49-F238E27FC236}">
                <a16:creationId xmlns:a16="http://schemas.microsoft.com/office/drawing/2014/main" id="{AD78A8FB-0893-44C6-8218-24154EF19A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845" y="1705030"/>
            <a:ext cx="650081" cy="6500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96ABB230-7CE7-4209-B3CC-9BEF77964727}"/>
                  </a:ext>
                </a:extLst>
              </p:cNvPr>
              <p:cNvSpPr txBox="1"/>
              <p:nvPr/>
            </p:nvSpPr>
            <p:spPr>
              <a:xfrm>
                <a:off x="7629525" y="1859307"/>
                <a:ext cx="2880853" cy="369332"/>
              </a:xfrm>
              <a:prstGeom prst="rect">
                <a:avLst/>
              </a:prstGeom>
              <a:noFill/>
            </p:spPr>
            <p:txBody>
              <a:bodyPr wrap="none" rtlCol="0">
                <a:spAutoFit/>
              </a:bodyPr>
              <a:lstStyle/>
              <a:p>
                <a14:m>
                  <m:oMath xmlns:m="http://schemas.openxmlformats.org/officeDocument/2006/math">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=16</m:t>
                    </m:r>
                    <m:r>
                      <a:rPr lang="ja-JP" altLang="en-US" i="1">
                        <a:latin typeface="Cambria Math" panose="02040503050406030204" pitchFamily="18" charset="0"/>
                      </a:rPr>
                      <m:t>で</m:t>
                    </m:r>
                  </m:oMath>
                </a14:m>
                <a:r>
                  <a:rPr kumimoji="1" lang="ja-JP" altLang="en-US" dirty="0"/>
                  <a:t>たいあたりを選択</a:t>
                </a:r>
              </a:p>
            </p:txBody>
          </p:sp>
        </mc:Choice>
        <mc:Fallback xmlns="">
          <p:sp>
            <p:nvSpPr>
              <p:cNvPr id="68" name="テキスト ボックス 67">
                <a:extLst>
                  <a:ext uri="{FF2B5EF4-FFF2-40B4-BE49-F238E27FC236}">
                    <a16:creationId xmlns:a16="http://schemas.microsoft.com/office/drawing/2014/main" id="{96ABB230-7CE7-4209-B3CC-9BEF77964727}"/>
                  </a:ext>
                </a:extLst>
              </p:cNvPr>
              <p:cNvSpPr txBox="1">
                <a:spLocks noRot="1" noChangeAspect="1" noMove="1" noResize="1" noEditPoints="1" noAdjustHandles="1" noChangeArrowheads="1" noChangeShapeType="1" noTextEdit="1"/>
              </p:cNvSpPr>
              <p:nvPr/>
            </p:nvSpPr>
            <p:spPr>
              <a:xfrm>
                <a:off x="7629525" y="1859307"/>
                <a:ext cx="2880853" cy="369332"/>
              </a:xfrm>
              <a:prstGeom prst="rect">
                <a:avLst/>
              </a:prstGeom>
              <a:blipFill>
                <a:blip r:embed="rId10"/>
                <a:stretch>
                  <a:fillRect t="-11475" r="-1483" b="-213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DB3F8870-017B-4EE0-B19D-46C931EFDDDC}"/>
                  </a:ext>
                </a:extLst>
              </p:cNvPr>
              <p:cNvSpPr txBox="1"/>
              <p:nvPr/>
            </p:nvSpPr>
            <p:spPr>
              <a:xfrm>
                <a:off x="7629525" y="2258176"/>
                <a:ext cx="3755580" cy="506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𝑞</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16,</m:t>
                          </m:r>
                          <m:r>
                            <a:rPr kumimoji="1" lang="en-US" altLang="ja-JP" b="0" i="1" smtClean="0">
                              <a:latin typeface="Cambria Math" panose="02040503050406030204" pitchFamily="18" charset="0"/>
                            </a:rPr>
                            <m:t>𝑇</m:t>
                          </m:r>
                        </m:e>
                      </m:d>
                      <m:r>
                        <a:rPr kumimoji="1" lang="en-US" altLang="ja-JP" b="0" i="1" smtClean="0">
                          <a:latin typeface="Cambria Math" panose="02040503050406030204" pitchFamily="18" charset="0"/>
                        </a:rPr>
                        <m:t>=1×</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𝜋</m:t>
                                  </m:r>
                                </m:e>
                                <m:sub>
                                  <m:r>
                                    <a:rPr kumimoji="1" lang="en-US" altLang="ja-JP" b="0" i="1" smtClean="0">
                                      <a:latin typeface="Cambria Math" panose="02040503050406030204" pitchFamily="18" charset="0"/>
                                    </a:rPr>
                                    <m:t>1</m:t>
                                  </m:r>
                                </m:sub>
                              </m:sSub>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11</m:t>
                              </m:r>
                            </m:e>
                          </m:d>
                        </m:e>
                      </m:d>
                      <m:r>
                        <a:rPr kumimoji="1" lang="en-US" altLang="ja-JP" b="0" i="1" smtClean="0">
                          <a:latin typeface="Cambria Math" panose="02040503050406030204" pitchFamily="18" charset="0"/>
                        </a:rPr>
                        <m:t>=8</m:t>
                      </m:r>
                    </m:oMath>
                  </m:oMathPara>
                </a14:m>
                <a:endParaRPr kumimoji="1" lang="ja-JP" altLang="en-US" dirty="0"/>
              </a:p>
            </p:txBody>
          </p:sp>
        </mc:Choice>
        <mc:Fallback xmlns="">
          <p:sp>
            <p:nvSpPr>
              <p:cNvPr id="69" name="テキスト ボックス 68">
                <a:extLst>
                  <a:ext uri="{FF2B5EF4-FFF2-40B4-BE49-F238E27FC236}">
                    <a16:creationId xmlns:a16="http://schemas.microsoft.com/office/drawing/2014/main" id="{DB3F8870-017B-4EE0-B19D-46C931EFDDDC}"/>
                  </a:ext>
                </a:extLst>
              </p:cNvPr>
              <p:cNvSpPr txBox="1">
                <a:spLocks noRot="1" noChangeAspect="1" noMove="1" noResize="1" noEditPoints="1" noAdjustHandles="1" noChangeArrowheads="1" noChangeShapeType="1" noTextEdit="1"/>
              </p:cNvSpPr>
              <p:nvPr/>
            </p:nvSpPr>
            <p:spPr>
              <a:xfrm>
                <a:off x="7629525" y="2258176"/>
                <a:ext cx="3755580" cy="506870"/>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E52C6CA7-2D82-40A0-8FA4-3D09EE7BF93B}"/>
                  </a:ext>
                </a:extLst>
              </p:cNvPr>
              <p:cNvSpPr txBox="1"/>
              <p:nvPr/>
            </p:nvSpPr>
            <p:spPr>
              <a:xfrm>
                <a:off x="7629525" y="2773280"/>
                <a:ext cx="2860014" cy="369332"/>
              </a:xfrm>
              <a:prstGeom prst="rect">
                <a:avLst/>
              </a:prstGeom>
              <a:noFill/>
            </p:spPr>
            <p:txBody>
              <a:bodyPr wrap="none" rtlCol="0">
                <a:spAutoFit/>
              </a:bodyPr>
              <a:lstStyle/>
              <a:p>
                <a14:m>
                  <m:oMath xmlns:m="http://schemas.openxmlformats.org/officeDocument/2006/math">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=16</m:t>
                    </m:r>
                    <m:r>
                      <a:rPr lang="ja-JP" altLang="en-US" i="1">
                        <a:latin typeface="Cambria Math" panose="02040503050406030204" pitchFamily="18" charset="0"/>
                      </a:rPr>
                      <m:t>で</m:t>
                    </m:r>
                    <m:r>
                      <a:rPr kumimoji="1" lang="ja-JP" altLang="en-US" i="1" dirty="0" smtClean="0">
                        <a:latin typeface="Cambria Math" panose="02040503050406030204" pitchFamily="18" charset="0"/>
                      </a:rPr>
                      <m:t>でんじほう</m:t>
                    </m:r>
                  </m:oMath>
                </a14:m>
                <a:r>
                  <a:rPr kumimoji="1" lang="ja-JP" altLang="en-US" dirty="0"/>
                  <a:t>を選択</a:t>
                </a:r>
              </a:p>
            </p:txBody>
          </p:sp>
        </mc:Choice>
        <mc:Fallback xmlns="">
          <p:sp>
            <p:nvSpPr>
              <p:cNvPr id="70" name="テキスト ボックス 69">
                <a:extLst>
                  <a:ext uri="{FF2B5EF4-FFF2-40B4-BE49-F238E27FC236}">
                    <a16:creationId xmlns:a16="http://schemas.microsoft.com/office/drawing/2014/main" id="{E52C6CA7-2D82-40A0-8FA4-3D09EE7BF93B}"/>
                  </a:ext>
                </a:extLst>
              </p:cNvPr>
              <p:cNvSpPr txBox="1">
                <a:spLocks noRot="1" noChangeAspect="1" noMove="1" noResize="1" noEditPoints="1" noAdjustHandles="1" noChangeArrowheads="1" noChangeShapeType="1" noTextEdit="1"/>
              </p:cNvSpPr>
              <p:nvPr/>
            </p:nvSpPr>
            <p:spPr>
              <a:xfrm>
                <a:off x="7629525" y="2773280"/>
                <a:ext cx="2860014" cy="369332"/>
              </a:xfrm>
              <a:prstGeom prst="rect">
                <a:avLst/>
              </a:prstGeom>
              <a:blipFill>
                <a:blip r:embed="rId12"/>
                <a:stretch>
                  <a:fillRect t="-13115" r="-1066" b="-213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ADE97B04-32BB-4559-A02C-9F2C5DD5E595}"/>
                  </a:ext>
                </a:extLst>
              </p:cNvPr>
              <p:cNvSpPr txBox="1"/>
              <p:nvPr/>
            </p:nvSpPr>
            <p:spPr>
              <a:xfrm>
                <a:off x="7629525" y="3172149"/>
                <a:ext cx="3342069" cy="8076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𝑞</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16,</m:t>
                          </m:r>
                          <m:r>
                            <a:rPr kumimoji="1" lang="en-US" altLang="ja-JP" b="0" i="1" smtClean="0">
                              <a:latin typeface="Cambria Math" panose="02040503050406030204" pitchFamily="18" charset="0"/>
                            </a:rPr>
                            <m:t>𝐷</m:t>
                          </m:r>
                        </m:e>
                      </m:d>
                      <m:r>
                        <a:rPr kumimoji="1" lang="en-US" altLang="ja-JP" b="0" i="1" smtClean="0">
                          <a:latin typeface="Cambria Math" panose="02040503050406030204" pitchFamily="18" charset="0"/>
                        </a:rPr>
                        <m:t>=0.5×</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10+</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𝜋</m:t>
                                  </m:r>
                                </m:e>
                                <m:sub>
                                  <m:r>
                                    <a:rPr kumimoji="1" lang="en-US" altLang="ja-JP" b="0" i="1" smtClean="0">
                                      <a:latin typeface="Cambria Math" panose="02040503050406030204" pitchFamily="18" charset="0"/>
                                    </a:rPr>
                                    <m:t>1</m:t>
                                  </m:r>
                                </m:sub>
                              </m:sSub>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e>
                          </m:d>
                        </m:e>
                      </m:d>
                    </m:oMath>
                    <m:oMath xmlns:m="http://schemas.openxmlformats.org/officeDocument/2006/math">
                      <m:r>
                        <a:rPr kumimoji="1" lang="en-US" altLang="ja-JP" b="0" i="1" smtClean="0">
                          <a:latin typeface="Cambria Math" panose="02040503050406030204" pitchFamily="18" charset="0"/>
                        </a:rPr>
                        <m:t>+0.5×(−1+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𝜋</m:t>
                              </m:r>
                            </m:e>
                            <m:sub>
                              <m:r>
                                <a:rPr kumimoji="1" lang="en-US" altLang="ja-JP" b="0" i="1" smtClean="0">
                                  <a:latin typeface="Cambria Math" panose="02040503050406030204" pitchFamily="18" charset="0"/>
                                </a:rPr>
                                <m:t>1</m:t>
                              </m:r>
                            </m:sub>
                          </m:sSub>
                        </m:sub>
                      </m:sSub>
                      <m:r>
                        <a:rPr kumimoji="1" lang="en-US" altLang="ja-JP" b="0" i="1" smtClean="0">
                          <a:latin typeface="Cambria Math" panose="02040503050406030204" pitchFamily="18" charset="0"/>
                        </a:rPr>
                        <m:t>(16))=</m:t>
                      </m:r>
                      <m:r>
                        <a:rPr lang="en-US" altLang="ja-JP" i="1">
                          <a:latin typeface="Cambria Math" panose="02040503050406030204" pitchFamily="18" charset="0"/>
                        </a:rPr>
                        <m:t>9</m:t>
                      </m:r>
                    </m:oMath>
                  </m:oMathPara>
                </a14:m>
                <a:endParaRPr kumimoji="1" lang="ja-JP" altLang="en-US" dirty="0"/>
              </a:p>
            </p:txBody>
          </p:sp>
        </mc:Choice>
        <mc:Fallback xmlns="">
          <p:sp>
            <p:nvSpPr>
              <p:cNvPr id="71" name="テキスト ボックス 70">
                <a:extLst>
                  <a:ext uri="{FF2B5EF4-FFF2-40B4-BE49-F238E27FC236}">
                    <a16:creationId xmlns:a16="http://schemas.microsoft.com/office/drawing/2014/main" id="{ADE97B04-32BB-4559-A02C-9F2C5DD5E595}"/>
                  </a:ext>
                </a:extLst>
              </p:cNvPr>
              <p:cNvSpPr txBox="1">
                <a:spLocks noRot="1" noChangeAspect="1" noMove="1" noResize="1" noEditPoints="1" noAdjustHandles="1" noChangeArrowheads="1" noChangeShapeType="1" noTextEdit="1"/>
              </p:cNvSpPr>
              <p:nvPr/>
            </p:nvSpPr>
            <p:spPr>
              <a:xfrm>
                <a:off x="7629525" y="3172149"/>
                <a:ext cx="3342069" cy="807657"/>
              </a:xfrm>
              <a:prstGeom prst="rect">
                <a:avLst/>
              </a:prstGeom>
              <a:blipFill>
                <a:blip r:embed="rId13"/>
                <a:stretch>
                  <a:fillRect b="-30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EA9D16C3-2469-41F4-8C1F-0509F05E8860}"/>
                  </a:ext>
                </a:extLst>
              </p:cNvPr>
              <p:cNvSpPr txBox="1"/>
              <p:nvPr/>
            </p:nvSpPr>
            <p:spPr>
              <a:xfrm>
                <a:off x="7629525" y="4261776"/>
                <a:ext cx="4151521" cy="646331"/>
              </a:xfrm>
              <a:prstGeom prst="rect">
                <a:avLst/>
              </a:prstGeom>
              <a:noFill/>
            </p:spPr>
            <p:txBody>
              <a:bodyPr wrap="none" rtlCol="0">
                <a:spAutoFit/>
              </a:bodyPr>
              <a:lstStyle/>
              <a:p>
                <a:r>
                  <a:rPr lang="ja-JP" altLang="en-US" dirty="0"/>
                  <a:t>ここでも方策</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𝜋</m:t>
                        </m:r>
                      </m:e>
                      <m:sub>
                        <m:r>
                          <a:rPr lang="en-US" altLang="ja-JP" b="0" i="1" smtClean="0">
                            <a:latin typeface="Cambria Math" panose="02040503050406030204" pitchFamily="18" charset="0"/>
                          </a:rPr>
                          <m:t>1</m:t>
                        </m:r>
                      </m:sub>
                    </m:sSub>
                  </m:oMath>
                </a14:m>
                <a:r>
                  <a:rPr kumimoji="1" lang="ja-JP" altLang="en-US" dirty="0"/>
                  <a:t>を更新する必要はない</a:t>
                </a:r>
                <a:endParaRPr kumimoji="1" lang="en-US" altLang="ja-JP" dirty="0"/>
              </a:p>
              <a:p>
                <a:r>
                  <a:rPr lang="ja-JP" altLang="en-US" dirty="0"/>
                  <a:t>（</a:t>
                </a:r>
                <a14:m>
                  <m:oMath xmlns:m="http://schemas.openxmlformats.org/officeDocument/2006/math">
                    <m:r>
                      <a:rPr lang="en-US" altLang="ja-JP" i="1" dirty="0">
                        <a:latin typeface="Cambria Math" panose="02040503050406030204" pitchFamily="18" charset="0"/>
                      </a:rPr>
                      <m:t>𝑠</m:t>
                    </m:r>
                    <m:r>
                      <a:rPr lang="en-US" altLang="ja-JP" i="1" dirty="0">
                        <a:latin typeface="Cambria Math" panose="02040503050406030204" pitchFamily="18" charset="0"/>
                      </a:rPr>
                      <m:t>=16</m:t>
                    </m:r>
                  </m:oMath>
                </a14:m>
                <a:r>
                  <a:rPr lang="ja-JP" altLang="en-US" dirty="0"/>
                  <a:t>ではでん</a:t>
                </a:r>
                <a:r>
                  <a:rPr lang="ja-JP" altLang="en-US" dirty="0" err="1"/>
                  <a:t>じほうを</a:t>
                </a:r>
                <a:r>
                  <a:rPr lang="ja-JP" altLang="en-US" dirty="0"/>
                  <a:t>選択）</a:t>
                </a:r>
                <a:endParaRPr kumimoji="1" lang="en-US" altLang="ja-JP" dirty="0"/>
              </a:p>
            </p:txBody>
          </p:sp>
        </mc:Choice>
        <mc:Fallback xmlns="">
          <p:sp>
            <p:nvSpPr>
              <p:cNvPr id="72" name="テキスト ボックス 71">
                <a:extLst>
                  <a:ext uri="{FF2B5EF4-FFF2-40B4-BE49-F238E27FC236}">
                    <a16:creationId xmlns:a16="http://schemas.microsoft.com/office/drawing/2014/main" id="{EA9D16C3-2469-41F4-8C1F-0509F05E8860}"/>
                  </a:ext>
                </a:extLst>
              </p:cNvPr>
              <p:cNvSpPr txBox="1">
                <a:spLocks noRot="1" noChangeAspect="1" noMove="1" noResize="1" noEditPoints="1" noAdjustHandles="1" noChangeArrowheads="1" noChangeShapeType="1" noTextEdit="1"/>
              </p:cNvSpPr>
              <p:nvPr/>
            </p:nvSpPr>
            <p:spPr>
              <a:xfrm>
                <a:off x="7629525" y="4261776"/>
                <a:ext cx="4151521" cy="646331"/>
              </a:xfrm>
              <a:prstGeom prst="rect">
                <a:avLst/>
              </a:prstGeom>
              <a:blipFill>
                <a:blip r:embed="rId14"/>
                <a:stretch>
                  <a:fillRect l="-1322" t="-6604" b="-12264"/>
                </a:stretch>
              </a:blipFill>
            </p:spPr>
            <p:txBody>
              <a:bodyPr/>
              <a:lstStyle/>
              <a:p>
                <a:r>
                  <a:rPr lang="ja-JP" altLang="en-US">
                    <a:noFill/>
                  </a:rPr>
                  <a:t> </a:t>
                </a:r>
              </a:p>
            </p:txBody>
          </p:sp>
        </mc:Fallback>
      </mc:AlternateContent>
      <p:grpSp>
        <p:nvGrpSpPr>
          <p:cNvPr id="88" name="グループ化 87">
            <a:extLst>
              <a:ext uri="{FF2B5EF4-FFF2-40B4-BE49-F238E27FC236}">
                <a16:creationId xmlns:a16="http://schemas.microsoft.com/office/drawing/2014/main" id="{1BCA367C-E784-45C8-90CD-595CC985801B}"/>
              </a:ext>
            </a:extLst>
          </p:cNvPr>
          <p:cNvGrpSpPr/>
          <p:nvPr/>
        </p:nvGrpSpPr>
        <p:grpSpPr>
          <a:xfrm>
            <a:off x="603553" y="5138654"/>
            <a:ext cx="1295681" cy="530137"/>
            <a:chOff x="1073159" y="1838704"/>
            <a:chExt cx="1295681" cy="530137"/>
          </a:xfrm>
        </p:grpSpPr>
        <p:sp>
          <p:nvSpPr>
            <p:cNvPr id="89" name="テキスト ボックス 88">
              <a:extLst>
                <a:ext uri="{FF2B5EF4-FFF2-40B4-BE49-F238E27FC236}">
                  <a16:creationId xmlns:a16="http://schemas.microsoft.com/office/drawing/2014/main" id="{479E8CA4-6770-45CD-9F4C-BD8604D2F9EA}"/>
                </a:ext>
              </a:extLst>
            </p:cNvPr>
            <p:cNvSpPr txBox="1"/>
            <p:nvPr/>
          </p:nvSpPr>
          <p:spPr>
            <a:xfrm>
              <a:off x="1073159" y="183870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90" name="テキスト ボックス 89">
              <a:extLst>
                <a:ext uri="{FF2B5EF4-FFF2-40B4-BE49-F238E27FC236}">
                  <a16:creationId xmlns:a16="http://schemas.microsoft.com/office/drawing/2014/main" id="{BE0519FE-7CE4-44A9-8812-0CC4D2840269}"/>
                </a:ext>
              </a:extLst>
            </p:cNvPr>
            <p:cNvSpPr txBox="1"/>
            <p:nvPr/>
          </p:nvSpPr>
          <p:spPr>
            <a:xfrm>
              <a:off x="1550641" y="1999509"/>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11</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91" name="正方形/長方形 90">
              <a:extLst>
                <a:ext uri="{FF2B5EF4-FFF2-40B4-BE49-F238E27FC236}">
                  <a16:creationId xmlns:a16="http://schemas.microsoft.com/office/drawing/2014/main" id="{BDACA0A5-71F7-40AF-88DF-05DC7239876B}"/>
                </a:ext>
              </a:extLst>
            </p:cNvPr>
            <p:cNvSpPr/>
            <p:nvPr/>
          </p:nvSpPr>
          <p:spPr>
            <a:xfrm>
              <a:off x="1494190" y="2017659"/>
              <a:ext cx="475604"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6C323D6A-90AF-4E3F-9083-37037B74C13C}"/>
                </a:ext>
              </a:extLst>
            </p:cNvPr>
            <p:cNvSpPr/>
            <p:nvPr/>
          </p:nvSpPr>
          <p:spPr>
            <a:xfrm>
              <a:off x="1494190" y="2017659"/>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nvGrpSpPr>
          <p:cNvPr id="93" name="グループ化 92">
            <a:extLst>
              <a:ext uri="{FF2B5EF4-FFF2-40B4-BE49-F238E27FC236}">
                <a16:creationId xmlns:a16="http://schemas.microsoft.com/office/drawing/2014/main" id="{09749ED7-6554-4349-8671-1C883A1B048A}"/>
              </a:ext>
            </a:extLst>
          </p:cNvPr>
          <p:cNvGrpSpPr/>
          <p:nvPr/>
        </p:nvGrpSpPr>
        <p:grpSpPr>
          <a:xfrm>
            <a:off x="5585991" y="1859307"/>
            <a:ext cx="1295681" cy="530137"/>
            <a:chOff x="1073159" y="1838704"/>
            <a:chExt cx="1295681" cy="530137"/>
          </a:xfrm>
        </p:grpSpPr>
        <p:sp>
          <p:nvSpPr>
            <p:cNvPr id="94" name="テキスト ボックス 93">
              <a:extLst>
                <a:ext uri="{FF2B5EF4-FFF2-40B4-BE49-F238E27FC236}">
                  <a16:creationId xmlns:a16="http://schemas.microsoft.com/office/drawing/2014/main" id="{510A62FE-EE76-4B3D-BA65-AF44CA5D7352}"/>
                </a:ext>
              </a:extLst>
            </p:cNvPr>
            <p:cNvSpPr txBox="1"/>
            <p:nvPr/>
          </p:nvSpPr>
          <p:spPr>
            <a:xfrm>
              <a:off x="1073159" y="183870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95" name="テキスト ボックス 94">
              <a:extLst>
                <a:ext uri="{FF2B5EF4-FFF2-40B4-BE49-F238E27FC236}">
                  <a16:creationId xmlns:a16="http://schemas.microsoft.com/office/drawing/2014/main" id="{EA5E8F90-5CF4-4007-B216-69F7041A509C}"/>
                </a:ext>
              </a:extLst>
            </p:cNvPr>
            <p:cNvSpPr txBox="1"/>
            <p:nvPr/>
          </p:nvSpPr>
          <p:spPr>
            <a:xfrm>
              <a:off x="1550641" y="1999509"/>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16</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96" name="正方形/長方形 95">
              <a:extLst>
                <a:ext uri="{FF2B5EF4-FFF2-40B4-BE49-F238E27FC236}">
                  <a16:creationId xmlns:a16="http://schemas.microsoft.com/office/drawing/2014/main" id="{0EDA65A7-464B-4971-8974-7A49148A48F8}"/>
                </a:ext>
              </a:extLst>
            </p:cNvPr>
            <p:cNvSpPr/>
            <p:nvPr/>
          </p:nvSpPr>
          <p:spPr>
            <a:xfrm>
              <a:off x="1494189" y="2017659"/>
              <a:ext cx="700127"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A531D857-C76E-47A8-8969-0B448B3C47D5}"/>
                </a:ext>
              </a:extLst>
            </p:cNvPr>
            <p:cNvSpPr/>
            <p:nvPr/>
          </p:nvSpPr>
          <p:spPr>
            <a:xfrm>
              <a:off x="1494190" y="2017659"/>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nvGrpSpPr>
          <p:cNvPr id="98" name="グループ化 97">
            <a:extLst>
              <a:ext uri="{FF2B5EF4-FFF2-40B4-BE49-F238E27FC236}">
                <a16:creationId xmlns:a16="http://schemas.microsoft.com/office/drawing/2014/main" id="{B33050BB-87A8-496E-B6B5-0949D31D5BB3}"/>
              </a:ext>
            </a:extLst>
          </p:cNvPr>
          <p:cNvGrpSpPr/>
          <p:nvPr/>
        </p:nvGrpSpPr>
        <p:grpSpPr>
          <a:xfrm>
            <a:off x="5956549" y="5677109"/>
            <a:ext cx="1295681" cy="530137"/>
            <a:chOff x="1073159" y="1838704"/>
            <a:chExt cx="1295681" cy="530137"/>
          </a:xfrm>
        </p:grpSpPr>
        <p:sp>
          <p:nvSpPr>
            <p:cNvPr id="99" name="テキスト ボックス 98">
              <a:extLst>
                <a:ext uri="{FF2B5EF4-FFF2-40B4-BE49-F238E27FC236}">
                  <a16:creationId xmlns:a16="http://schemas.microsoft.com/office/drawing/2014/main" id="{EA9A0D70-B797-4D1C-AEC7-6488CC32B39F}"/>
                </a:ext>
              </a:extLst>
            </p:cNvPr>
            <p:cNvSpPr txBox="1"/>
            <p:nvPr/>
          </p:nvSpPr>
          <p:spPr>
            <a:xfrm>
              <a:off x="1073159" y="183870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00" name="テキスト ボックス 99">
              <a:extLst>
                <a:ext uri="{FF2B5EF4-FFF2-40B4-BE49-F238E27FC236}">
                  <a16:creationId xmlns:a16="http://schemas.microsoft.com/office/drawing/2014/main" id="{19DD8669-0FD4-4202-865A-4C14E1694E45}"/>
                </a:ext>
              </a:extLst>
            </p:cNvPr>
            <p:cNvSpPr txBox="1"/>
            <p:nvPr/>
          </p:nvSpPr>
          <p:spPr>
            <a:xfrm>
              <a:off x="1550641" y="1999509"/>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16</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01" name="正方形/長方形 100">
              <a:extLst>
                <a:ext uri="{FF2B5EF4-FFF2-40B4-BE49-F238E27FC236}">
                  <a16:creationId xmlns:a16="http://schemas.microsoft.com/office/drawing/2014/main" id="{7D48FDD9-2A08-458E-9702-08C6CB0596BC}"/>
                </a:ext>
              </a:extLst>
            </p:cNvPr>
            <p:cNvSpPr/>
            <p:nvPr/>
          </p:nvSpPr>
          <p:spPr>
            <a:xfrm>
              <a:off x="1494189" y="2017659"/>
              <a:ext cx="700127"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02" name="正方形/長方形 101">
              <a:extLst>
                <a:ext uri="{FF2B5EF4-FFF2-40B4-BE49-F238E27FC236}">
                  <a16:creationId xmlns:a16="http://schemas.microsoft.com/office/drawing/2014/main" id="{90C28AA0-4577-4078-A16B-F10387C391B6}"/>
                </a:ext>
              </a:extLst>
            </p:cNvPr>
            <p:cNvSpPr/>
            <p:nvPr/>
          </p:nvSpPr>
          <p:spPr>
            <a:xfrm>
              <a:off x="1494190" y="2017659"/>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Tree>
    <p:extLst>
      <p:ext uri="{BB962C8B-B14F-4D97-AF65-F5344CB8AC3E}">
        <p14:creationId xmlns:p14="http://schemas.microsoft.com/office/powerpoint/2010/main" val="21121499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コンテンツ プレースホルダー 4">
                <a:extLst>
                  <a:ext uri="{FF2B5EF4-FFF2-40B4-BE49-F238E27FC236}">
                    <a16:creationId xmlns:a16="http://schemas.microsoft.com/office/drawing/2014/main" id="{63BF24E0-142A-4F79-A1C5-E9D625529373}"/>
                  </a:ext>
                </a:extLst>
              </p:cNvPr>
              <p:cNvSpPr>
                <a:spLocks noGrp="1"/>
              </p:cNvSpPr>
              <p:nvPr>
                <p:ph idx="1"/>
              </p:nvPr>
            </p:nvSpPr>
            <p:spPr/>
            <p:txBody>
              <a:bodyPr/>
              <a:lstStyle/>
              <a:p>
                <a:r>
                  <a:rPr lang="ja-JP" altLang="en-US" dirty="0"/>
                  <a:t>方策</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b="0" i="1" smtClean="0">
                            <a:latin typeface="Cambria Math" panose="02040503050406030204" pitchFamily="18" charset="0"/>
                          </a:rPr>
                          <m:t>1</m:t>
                        </m:r>
                      </m:sub>
                    </m:sSub>
                  </m:oMath>
                </a14:m>
                <a:r>
                  <a:rPr lang="ja-JP" altLang="en-US" dirty="0"/>
                  <a:t>をさらに更新していきたい</a:t>
                </a:r>
                <a:endParaRPr kumimoji="1" lang="ja-JP" altLang="en-US" dirty="0"/>
              </a:p>
            </p:txBody>
          </p:sp>
        </mc:Choice>
        <mc:Fallback xmlns="">
          <p:sp>
            <p:nvSpPr>
              <p:cNvPr id="5" name="コンテンツ プレースホルダー 4">
                <a:extLst>
                  <a:ext uri="{FF2B5EF4-FFF2-40B4-BE49-F238E27FC236}">
                    <a16:creationId xmlns:a16="http://schemas.microsoft.com/office/drawing/2014/main" id="{63BF24E0-142A-4F79-A1C5-E9D625529373}"/>
                  </a:ext>
                </a:extLst>
              </p:cNvPr>
              <p:cNvSpPr>
                <a:spLocks noGrp="1" noRot="1" noChangeAspect="1" noMove="1" noResize="1" noEditPoints="1" noAdjustHandles="1" noChangeArrowheads="1" noChangeShapeType="1" noTextEdit="1"/>
              </p:cNvSpPr>
              <p:nvPr>
                <p:ph idx="1"/>
              </p:nvPr>
            </p:nvSpPr>
            <p:spPr>
              <a:blipFill>
                <a:blip r:embed="rId2"/>
                <a:stretch>
                  <a:fillRect l="-935" t="-2442"/>
                </a:stretch>
              </a:blipFill>
            </p:spPr>
            <p:txBody>
              <a:bodyPr/>
              <a:lstStyle/>
              <a:p>
                <a:r>
                  <a:rPr lang="ja-JP" altLang="en-US">
                    <a:noFill/>
                  </a:rPr>
                  <a:t> </a:t>
                </a:r>
              </a:p>
            </p:txBody>
          </p:sp>
        </mc:Fallback>
      </mc:AlternateContent>
      <p:sp>
        <p:nvSpPr>
          <p:cNvPr id="3" name="タイトル 2">
            <a:extLst>
              <a:ext uri="{FF2B5EF4-FFF2-40B4-BE49-F238E27FC236}">
                <a16:creationId xmlns:a16="http://schemas.microsoft.com/office/drawing/2014/main" id="{915FB01B-E22A-4953-8683-8A4C74954B7F}"/>
              </a:ext>
            </a:extLst>
          </p:cNvPr>
          <p:cNvSpPr>
            <a:spLocks noGrp="1"/>
          </p:cNvSpPr>
          <p:nvPr>
            <p:ph type="title"/>
          </p:nvPr>
        </p:nvSpPr>
        <p:spPr/>
        <p:txBody>
          <a:bodyPr>
            <a:normAutofit fontScale="90000"/>
          </a:bodyPr>
          <a:lstStyle/>
          <a:p>
            <a:r>
              <a:rPr kumimoji="1" lang="ja-JP" altLang="en-US" dirty="0"/>
              <a:t>最適方策を求めてみよう</a:t>
            </a:r>
            <a:r>
              <a:rPr lang="en-US" altLang="ja-JP" dirty="0"/>
              <a:t>(5/5)</a:t>
            </a:r>
            <a:endParaRPr kumimoji="1" lang="ja-JP" altLang="en-US" dirty="0"/>
          </a:p>
        </p:txBody>
      </p:sp>
      <p:sp>
        <p:nvSpPr>
          <p:cNvPr id="4" name="スライド番号プレースホルダー 3">
            <a:extLst>
              <a:ext uri="{FF2B5EF4-FFF2-40B4-BE49-F238E27FC236}">
                <a16:creationId xmlns:a16="http://schemas.microsoft.com/office/drawing/2014/main" id="{CC3A9247-4E2B-455B-921B-48ED660E2F35}"/>
              </a:ext>
            </a:extLst>
          </p:cNvPr>
          <p:cNvSpPr>
            <a:spLocks noGrp="1"/>
          </p:cNvSpPr>
          <p:nvPr>
            <p:ph type="sldNum" sz="quarter" idx="12"/>
          </p:nvPr>
        </p:nvSpPr>
        <p:spPr/>
        <p:txBody>
          <a:bodyPr/>
          <a:lstStyle/>
          <a:p>
            <a:fld id="{B11AD403-313C-9548-90A1-3BB45CD64373}" type="slidenum">
              <a:rPr lang="ja-JP" altLang="en-US" smtClean="0"/>
              <a:pPr/>
              <a:t>41</a:t>
            </a:fld>
            <a:endParaRPr lang="ja-JP" altLang="en-US"/>
          </a:p>
        </p:txBody>
      </p:sp>
      <p:sp>
        <p:nvSpPr>
          <p:cNvPr id="6" name="円/楕円 4">
            <a:extLst>
              <a:ext uri="{FF2B5EF4-FFF2-40B4-BE49-F238E27FC236}">
                <a16:creationId xmlns:a16="http://schemas.microsoft.com/office/drawing/2014/main" id="{5D4D267D-A376-44F1-8357-8F625FCB3A4F}"/>
              </a:ext>
            </a:extLst>
          </p:cNvPr>
          <p:cNvSpPr/>
          <p:nvPr/>
        </p:nvSpPr>
        <p:spPr>
          <a:xfrm>
            <a:off x="2021506" y="187201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1B256438-237F-4C21-93E5-4BED4204B166}"/>
              </a:ext>
            </a:extLst>
          </p:cNvPr>
          <p:cNvSpPr/>
          <p:nvPr/>
        </p:nvSpPr>
        <p:spPr>
          <a:xfrm>
            <a:off x="3345287" y="506432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0B300D64-DCEC-4BAE-A39F-AC213901466A}"/>
              </a:ext>
            </a:extLst>
          </p:cNvPr>
          <p:cNvSpPr/>
          <p:nvPr/>
        </p:nvSpPr>
        <p:spPr>
          <a:xfrm>
            <a:off x="5731882" y="506432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 name="円/楕円 9">
            <a:extLst>
              <a:ext uri="{FF2B5EF4-FFF2-40B4-BE49-F238E27FC236}">
                <a16:creationId xmlns:a16="http://schemas.microsoft.com/office/drawing/2014/main" id="{426463AF-CCC4-4034-9853-D2AC0931211A}"/>
              </a:ext>
            </a:extLst>
          </p:cNvPr>
          <p:cNvSpPr/>
          <p:nvPr/>
        </p:nvSpPr>
        <p:spPr>
          <a:xfrm>
            <a:off x="4640726" y="3478158"/>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0" name="Picture 2" descr="コイキング">
            <a:extLst>
              <a:ext uri="{FF2B5EF4-FFF2-40B4-BE49-F238E27FC236}">
                <a16:creationId xmlns:a16="http://schemas.microsoft.com/office/drawing/2014/main" id="{4895784E-7195-452E-B420-4F411E679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6" y="1705030"/>
            <a:ext cx="650081" cy="6500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ピカチュウ">
            <a:extLst>
              <a:ext uri="{FF2B5EF4-FFF2-40B4-BE49-F238E27FC236}">
                <a16:creationId xmlns:a16="http://schemas.microsoft.com/office/drawing/2014/main" id="{4D35DD86-1675-4B55-A454-E9ED5375AD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8337" y="3186379"/>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12" name="四角形: 角を丸くする 11">
            <a:extLst>
              <a:ext uri="{FF2B5EF4-FFF2-40B4-BE49-F238E27FC236}">
                <a16:creationId xmlns:a16="http://schemas.microsoft.com/office/drawing/2014/main" id="{C47EF548-5A2A-48C3-88E4-8E0A0330BA4B}"/>
              </a:ext>
            </a:extLst>
          </p:cNvPr>
          <p:cNvSpPr/>
          <p:nvPr/>
        </p:nvSpPr>
        <p:spPr>
          <a:xfrm>
            <a:off x="5611123" y="3246906"/>
            <a:ext cx="993267" cy="596256"/>
          </a:xfrm>
          <a:prstGeom prst="roundRect">
            <a:avLst>
              <a:gd name="adj" fmla="val 5860"/>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a:latin typeface="PKMN Regular" panose="02000600000000000000" pitchFamily="2" charset="-128"/>
                <a:ea typeface="PKMN Regular" panose="02000600000000000000" pitchFamily="2" charset="-128"/>
                <a:cs typeface="PKMN Regular" panose="02000600000000000000" pitchFamily="2" charset="-128"/>
              </a:rPr>
              <a:t>ピカチュウの </a:t>
            </a:r>
            <a:endParaRPr lang="en-US" altLang="ja-JP" sz="1600" dirty="0">
              <a:latin typeface="PKMN Regular" panose="02000600000000000000" pitchFamily="2" charset="-128"/>
              <a:ea typeface="PKMN Regular" panose="02000600000000000000" pitchFamily="2" charset="-128"/>
              <a:cs typeface="PKMN Regular" panose="02000600000000000000" pitchFamily="2" charset="-128"/>
            </a:endParaRPr>
          </a:p>
          <a:p>
            <a:pPr algn="ctr"/>
            <a:r>
              <a:rPr lang="ja-JP" altLang="en-US" sz="1600" dirty="0">
                <a:latin typeface="PKMN Regular" panose="02000600000000000000" pitchFamily="2" charset="-128"/>
                <a:ea typeface="PKMN Regular" panose="02000600000000000000" pitchFamily="2" charset="-128"/>
                <a:cs typeface="PKMN Regular" panose="02000600000000000000" pitchFamily="2" charset="-128"/>
              </a:rPr>
              <a:t>でん</a:t>
            </a:r>
            <a:r>
              <a:rPr lang="ja-JP" altLang="en-US" sz="1600" dirty="0" err="1">
                <a:latin typeface="PKMN Regular" panose="02000600000000000000" pitchFamily="2" charset="-128"/>
                <a:ea typeface="PKMN Regular" panose="02000600000000000000" pitchFamily="2" charset="-128"/>
                <a:cs typeface="PKMN Regular" panose="02000600000000000000" pitchFamily="2" charset="-128"/>
              </a:rPr>
              <a:t>じほう</a:t>
            </a:r>
            <a:r>
              <a:rPr kumimoji="1" lang="ja-JP" altLang="en-US" sz="1600" dirty="0">
                <a:latin typeface="PKMN Regular" panose="02000600000000000000" pitchFamily="2" charset="-128"/>
                <a:ea typeface="PKMN Regular" panose="02000600000000000000" pitchFamily="2" charset="-128"/>
                <a:cs typeface="PKMN Regular" panose="02000600000000000000" pitchFamily="2" charset="-128"/>
              </a:rPr>
              <a:t>！</a:t>
            </a:r>
          </a:p>
        </p:txBody>
      </p:sp>
      <p:cxnSp>
        <p:nvCxnSpPr>
          <p:cNvPr id="13" name="直線矢印コネクタ 12">
            <a:extLst>
              <a:ext uri="{FF2B5EF4-FFF2-40B4-BE49-F238E27FC236}">
                <a16:creationId xmlns:a16="http://schemas.microsoft.com/office/drawing/2014/main" id="{25EDD2E9-F40D-49B7-957F-6DD49948A525}"/>
              </a:ext>
            </a:extLst>
          </p:cNvPr>
          <p:cNvCxnSpPr>
            <a:cxnSpLocks/>
            <a:stCxn id="59" idx="4"/>
            <a:endCxn id="9" idx="0"/>
          </p:cNvCxnSpPr>
          <p:nvPr/>
        </p:nvCxnSpPr>
        <p:spPr>
          <a:xfrm>
            <a:off x="4780934" y="2385268"/>
            <a:ext cx="0" cy="109289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0E35896B-0F57-4D18-B7E0-F16C430D7E87}"/>
              </a:ext>
            </a:extLst>
          </p:cNvPr>
          <p:cNvCxnSpPr>
            <a:cxnSpLocks/>
            <a:stCxn id="9" idx="4"/>
            <a:endCxn id="7" idx="0"/>
          </p:cNvCxnSpPr>
          <p:nvPr/>
        </p:nvCxnSpPr>
        <p:spPr>
          <a:xfrm flipH="1">
            <a:off x="3601912" y="3758574"/>
            <a:ext cx="1179022" cy="13057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86E33813-B13D-4875-9424-033DDE094668}"/>
              </a:ext>
            </a:extLst>
          </p:cNvPr>
          <p:cNvCxnSpPr>
            <a:cxnSpLocks/>
            <a:stCxn id="9" idx="4"/>
            <a:endCxn id="8" idx="0"/>
          </p:cNvCxnSpPr>
          <p:nvPr/>
        </p:nvCxnSpPr>
        <p:spPr>
          <a:xfrm>
            <a:off x="4780934" y="3758574"/>
            <a:ext cx="1207573" cy="13057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Picture 2" descr="コイキング">
            <a:extLst>
              <a:ext uri="{FF2B5EF4-FFF2-40B4-BE49-F238E27FC236}">
                <a16:creationId xmlns:a16="http://schemas.microsoft.com/office/drawing/2014/main" id="{BB5E853B-22A5-4E09-8F95-B019EC8D3CE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858245" y="5617138"/>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0FE7CACC-A680-40C1-9507-4FEC7349971B}"/>
              </a:ext>
            </a:extLst>
          </p:cNvPr>
          <p:cNvSpPr txBox="1"/>
          <p:nvPr/>
        </p:nvSpPr>
        <p:spPr>
          <a:xfrm>
            <a:off x="2967651" y="4006800"/>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20</a:t>
            </a:r>
            <a:r>
              <a:rPr lang="ja-JP" altLang="en-US" sz="1400" dirty="0"/>
              <a:t>ダメージ</a:t>
            </a:r>
            <a:endParaRPr kumimoji="1" lang="ja-JP" altLang="en-US" sz="1400" dirty="0"/>
          </a:p>
        </p:txBody>
      </p:sp>
      <p:sp>
        <p:nvSpPr>
          <p:cNvPr id="18" name="テキスト ボックス 17">
            <a:extLst>
              <a:ext uri="{FF2B5EF4-FFF2-40B4-BE49-F238E27FC236}">
                <a16:creationId xmlns:a16="http://schemas.microsoft.com/office/drawing/2014/main" id="{770D7F9C-A63A-413D-8D76-7AEBAD391AD0}"/>
              </a:ext>
            </a:extLst>
          </p:cNvPr>
          <p:cNvSpPr txBox="1"/>
          <p:nvPr/>
        </p:nvSpPr>
        <p:spPr>
          <a:xfrm>
            <a:off x="5469603" y="3945811"/>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0</a:t>
            </a:r>
            <a:r>
              <a:rPr lang="ja-JP" altLang="en-US" sz="1400" dirty="0"/>
              <a:t>ダメージ</a:t>
            </a:r>
            <a:endParaRPr kumimoji="1" lang="ja-JP" altLang="en-US" sz="1400" dirty="0"/>
          </a:p>
        </p:txBody>
      </p:sp>
      <p:sp>
        <p:nvSpPr>
          <p:cNvPr id="19" name="テキスト ボックス 18">
            <a:extLst>
              <a:ext uri="{FF2B5EF4-FFF2-40B4-BE49-F238E27FC236}">
                <a16:creationId xmlns:a16="http://schemas.microsoft.com/office/drawing/2014/main" id="{B1C118E5-C703-4F7E-B9D4-8D0282C67A67}"/>
              </a:ext>
            </a:extLst>
          </p:cNvPr>
          <p:cNvSpPr txBox="1"/>
          <p:nvPr/>
        </p:nvSpPr>
        <p:spPr>
          <a:xfrm>
            <a:off x="3915130" y="5888689"/>
            <a:ext cx="761747" cy="369332"/>
          </a:xfrm>
          <a:prstGeom prst="rect">
            <a:avLst/>
          </a:prstGeom>
          <a:noFill/>
        </p:spPr>
        <p:txBody>
          <a:bodyPr wrap="squar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0/21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20" name="テキスト ボックス 19">
            <a:extLst>
              <a:ext uri="{FF2B5EF4-FFF2-40B4-BE49-F238E27FC236}">
                <a16:creationId xmlns:a16="http://schemas.microsoft.com/office/drawing/2014/main" id="{E4341D87-65D0-445A-8C59-2A0018C5C787}"/>
              </a:ext>
            </a:extLst>
          </p:cNvPr>
          <p:cNvSpPr txBox="1"/>
          <p:nvPr/>
        </p:nvSpPr>
        <p:spPr>
          <a:xfrm>
            <a:off x="3437648" y="5727884"/>
            <a:ext cx="530915" cy="369332"/>
          </a:xfrm>
          <a:prstGeom prst="rect">
            <a:avLst/>
          </a:prstGeom>
          <a:noFill/>
        </p:spPr>
        <p:txBody>
          <a:bodyPr wrap="squar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21" name="正方形/長方形 20">
            <a:extLst>
              <a:ext uri="{FF2B5EF4-FFF2-40B4-BE49-F238E27FC236}">
                <a16:creationId xmlns:a16="http://schemas.microsoft.com/office/drawing/2014/main" id="{A70D2964-DA99-45C5-91A0-C82700E2689C}"/>
              </a:ext>
            </a:extLst>
          </p:cNvPr>
          <p:cNvSpPr/>
          <p:nvPr/>
        </p:nvSpPr>
        <p:spPr>
          <a:xfrm>
            <a:off x="3862687" y="5906838"/>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A61F0019-9F01-4954-A2F3-304DA38552C0}"/>
              </a:ext>
            </a:extLst>
          </p:cNvPr>
          <p:cNvSpPr/>
          <p:nvPr/>
        </p:nvSpPr>
        <p:spPr>
          <a:xfrm>
            <a:off x="2844653" y="6345299"/>
            <a:ext cx="1892684" cy="368233"/>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3851874-A298-44C5-A819-65C10812DEED}"/>
                  </a:ext>
                </a:extLst>
              </p:cNvPr>
              <p:cNvSpPr txBox="1"/>
              <p:nvPr/>
            </p:nvSpPr>
            <p:spPr>
              <a:xfrm>
                <a:off x="2848919" y="4589755"/>
                <a:ext cx="75648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solidFill>
                            <a:srgbClr val="FF0000"/>
                          </a:solidFill>
                          <a:latin typeface="Cambria Math" panose="02040503050406030204" pitchFamily="18" charset="0"/>
                        </a:rPr>
                        <m:t>𝑟</m:t>
                      </m:r>
                      <m:r>
                        <a:rPr kumimoji="1" lang="en-US" altLang="ja-JP" sz="1400" b="0" i="1" smtClean="0">
                          <a:solidFill>
                            <a:srgbClr val="FF0000"/>
                          </a:solidFill>
                          <a:latin typeface="Cambria Math" panose="02040503050406030204" pitchFamily="18" charset="0"/>
                        </a:rPr>
                        <m:t>=10</m:t>
                      </m:r>
                    </m:oMath>
                  </m:oMathPara>
                </a14:m>
                <a:endParaRPr kumimoji="1" lang="ja-JP" altLang="en-US" sz="1400" dirty="0">
                  <a:solidFill>
                    <a:srgbClr val="FF0000"/>
                  </a:solidFill>
                </a:endParaRPr>
              </a:p>
            </p:txBody>
          </p:sp>
        </mc:Choice>
        <mc:Fallback xmlns="">
          <p:sp>
            <p:nvSpPr>
              <p:cNvPr id="23" name="テキスト ボックス 22">
                <a:extLst>
                  <a:ext uri="{FF2B5EF4-FFF2-40B4-BE49-F238E27FC236}">
                    <a16:creationId xmlns:a16="http://schemas.microsoft.com/office/drawing/2014/main" id="{53851874-A298-44C5-A819-65C10812DEED}"/>
                  </a:ext>
                </a:extLst>
              </p:cNvPr>
              <p:cNvSpPr txBox="1">
                <a:spLocks noRot="1" noChangeAspect="1" noMove="1" noResize="1" noEditPoints="1" noAdjustHandles="1" noChangeArrowheads="1" noChangeShapeType="1" noTextEdit="1"/>
              </p:cNvSpPr>
              <p:nvPr/>
            </p:nvSpPr>
            <p:spPr>
              <a:xfrm>
                <a:off x="2848919" y="4589755"/>
                <a:ext cx="756489"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3CAEBCA1-2C81-4E8D-918E-3C5C21CD869E}"/>
                  </a:ext>
                </a:extLst>
              </p:cNvPr>
              <p:cNvSpPr txBox="1"/>
              <p:nvPr/>
            </p:nvSpPr>
            <p:spPr>
              <a:xfrm>
                <a:off x="6080327" y="4589755"/>
                <a:ext cx="79175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solidFill>
                            <a:srgbClr val="FF0000"/>
                          </a:solidFill>
                          <a:latin typeface="Cambria Math" panose="02040503050406030204" pitchFamily="18" charset="0"/>
                        </a:rPr>
                        <m:t>𝑟</m:t>
                      </m:r>
                      <m:r>
                        <a:rPr kumimoji="1" lang="en-US" altLang="ja-JP" sz="1400" b="0" i="1"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24" name="テキスト ボックス 23">
                <a:extLst>
                  <a:ext uri="{FF2B5EF4-FFF2-40B4-BE49-F238E27FC236}">
                    <a16:creationId xmlns:a16="http://schemas.microsoft.com/office/drawing/2014/main" id="{3CAEBCA1-2C81-4E8D-918E-3C5C21CD869E}"/>
                  </a:ext>
                </a:extLst>
              </p:cNvPr>
              <p:cNvSpPr txBox="1">
                <a:spLocks noRot="1" noChangeAspect="1" noMove="1" noResize="1" noEditPoints="1" noAdjustHandles="1" noChangeArrowheads="1" noChangeShapeType="1" noTextEdit="1"/>
              </p:cNvSpPr>
              <p:nvPr/>
            </p:nvSpPr>
            <p:spPr>
              <a:xfrm>
                <a:off x="6080327" y="4589755"/>
                <a:ext cx="791755" cy="307777"/>
              </a:xfrm>
              <a:prstGeom prst="rect">
                <a:avLst/>
              </a:prstGeom>
              <a:blipFill>
                <a:blip r:embed="rId8"/>
                <a:stretch>
                  <a:fillRect/>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47D2670C-D9D2-4EA0-ACBD-5C19FD46D4A7}"/>
              </a:ext>
            </a:extLst>
          </p:cNvPr>
          <p:cNvSpPr txBox="1"/>
          <p:nvPr/>
        </p:nvSpPr>
        <p:spPr>
          <a:xfrm>
            <a:off x="3794167" y="2728972"/>
            <a:ext cx="1898277" cy="307777"/>
          </a:xfrm>
          <a:prstGeom prst="rect">
            <a:avLst/>
          </a:prstGeom>
          <a:solidFill>
            <a:schemeClr val="bg1"/>
          </a:solidFill>
        </p:spPr>
        <p:txBody>
          <a:bodyPr wrap="none" rtlCol="0">
            <a:spAutoFit/>
          </a:bodyPr>
          <a:lstStyle/>
          <a:p>
            <a:r>
              <a:rPr lang="ja-JP" altLang="en-US" sz="1400" b="0" dirty="0">
                <a:solidFill>
                  <a:srgbClr val="FF0000"/>
                </a:solidFill>
              </a:rPr>
              <a:t>でん</a:t>
            </a:r>
            <a:r>
              <a:rPr lang="ja-JP" altLang="en-US" sz="1400" b="0" dirty="0" err="1">
                <a:solidFill>
                  <a:srgbClr val="FF0000"/>
                </a:solidFill>
              </a:rPr>
              <a:t>じほうを</a:t>
            </a:r>
            <a:r>
              <a:rPr lang="ja-JP" altLang="en-US" sz="1400" b="0" dirty="0">
                <a:solidFill>
                  <a:srgbClr val="FF0000"/>
                </a:solidFill>
              </a:rPr>
              <a:t>選択した</a:t>
            </a:r>
            <a:endParaRPr kumimoji="1" lang="en-US" altLang="ja-JP" sz="1400" b="0" dirty="0">
              <a:solidFill>
                <a:srgbClr val="FF0000"/>
              </a:solidFill>
            </a:endParaRPr>
          </a:p>
        </p:txBody>
      </p:sp>
      <p:pic>
        <p:nvPicPr>
          <p:cNvPr id="26" name="Picture 2" descr="コイキング">
            <a:extLst>
              <a:ext uri="{FF2B5EF4-FFF2-40B4-BE49-F238E27FC236}">
                <a16:creationId xmlns:a16="http://schemas.microsoft.com/office/drawing/2014/main" id="{C075CBC6-71E4-4ABD-8506-AF25F3B48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2285" y="5590979"/>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27" name="円/楕円 8">
            <a:extLst>
              <a:ext uri="{FF2B5EF4-FFF2-40B4-BE49-F238E27FC236}">
                <a16:creationId xmlns:a16="http://schemas.microsoft.com/office/drawing/2014/main" id="{A21443ED-7809-405D-A29E-CFE036F625E2}"/>
              </a:ext>
            </a:extLst>
          </p:cNvPr>
          <p:cNvSpPr/>
          <p:nvPr/>
        </p:nvSpPr>
        <p:spPr>
          <a:xfrm>
            <a:off x="2137923" y="3679019"/>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8" name="Picture 2" descr="ピカチュウ">
            <a:extLst>
              <a:ext uri="{FF2B5EF4-FFF2-40B4-BE49-F238E27FC236}">
                <a16:creationId xmlns:a16="http://schemas.microsoft.com/office/drawing/2014/main" id="{6285CBED-2FA9-43A2-8004-1BD5B01E9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80816"/>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29" name="四角形: 角を丸くする 28">
            <a:extLst>
              <a:ext uri="{FF2B5EF4-FFF2-40B4-BE49-F238E27FC236}">
                <a16:creationId xmlns:a16="http://schemas.microsoft.com/office/drawing/2014/main" id="{AEA65E1F-FB07-4B76-87B2-B16D22DFF3F5}"/>
              </a:ext>
            </a:extLst>
          </p:cNvPr>
          <p:cNvSpPr/>
          <p:nvPr/>
        </p:nvSpPr>
        <p:spPr>
          <a:xfrm>
            <a:off x="747277" y="3449263"/>
            <a:ext cx="945755" cy="667127"/>
          </a:xfrm>
          <a:prstGeom prst="roundRect">
            <a:avLst>
              <a:gd name="adj" fmla="val 3817"/>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a:latin typeface="PKMN Regular" panose="02000600000000000000" pitchFamily="2" charset="-128"/>
                <a:ea typeface="PKMN Regular" panose="02000600000000000000" pitchFamily="2" charset="-128"/>
                <a:cs typeface="PKMN Regular" panose="02000600000000000000" pitchFamily="2" charset="-128"/>
              </a:rPr>
              <a:t>ピカチュウの</a:t>
            </a:r>
            <a:endParaRPr lang="en-US" altLang="ja-JP" sz="1600" dirty="0">
              <a:latin typeface="PKMN Regular" panose="02000600000000000000" pitchFamily="2" charset="-128"/>
              <a:ea typeface="PKMN Regular" panose="02000600000000000000" pitchFamily="2" charset="-128"/>
              <a:cs typeface="PKMN Regular" panose="02000600000000000000" pitchFamily="2" charset="-128"/>
            </a:endParaRPr>
          </a:p>
          <a:p>
            <a:pPr algn="ctr"/>
            <a:r>
              <a:rPr kumimoji="1" lang="ja-JP" altLang="en-US" sz="1600" dirty="0">
                <a:latin typeface="PKMN Regular" panose="02000600000000000000" pitchFamily="2" charset="-128"/>
                <a:ea typeface="PKMN Regular" panose="02000600000000000000" pitchFamily="2" charset="-128"/>
                <a:cs typeface="PKMN Regular" panose="02000600000000000000" pitchFamily="2" charset="-128"/>
              </a:rPr>
              <a:t>たいあたり！</a:t>
            </a:r>
          </a:p>
        </p:txBody>
      </p:sp>
      <p:cxnSp>
        <p:nvCxnSpPr>
          <p:cNvPr id="30" name="直線矢印コネクタ 29">
            <a:extLst>
              <a:ext uri="{FF2B5EF4-FFF2-40B4-BE49-F238E27FC236}">
                <a16:creationId xmlns:a16="http://schemas.microsoft.com/office/drawing/2014/main" id="{1D2206D5-FA77-456F-8EFE-91D643A3B5AB}"/>
              </a:ext>
            </a:extLst>
          </p:cNvPr>
          <p:cNvCxnSpPr>
            <a:cxnSpLocks/>
            <a:stCxn id="6" idx="4"/>
            <a:endCxn id="27" idx="0"/>
          </p:cNvCxnSpPr>
          <p:nvPr/>
        </p:nvCxnSpPr>
        <p:spPr>
          <a:xfrm>
            <a:off x="2278131" y="2385268"/>
            <a:ext cx="0" cy="129375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D535BB55-2D10-4224-A72E-FD600E440F27}"/>
              </a:ext>
            </a:extLst>
          </p:cNvPr>
          <p:cNvCxnSpPr>
            <a:cxnSpLocks/>
            <a:stCxn id="27" idx="4"/>
          </p:cNvCxnSpPr>
          <p:nvPr/>
        </p:nvCxnSpPr>
        <p:spPr>
          <a:xfrm>
            <a:off x="2278131" y="3959435"/>
            <a:ext cx="0" cy="109702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79C98B6-89DF-448F-9E9B-B65A916AA32B}"/>
              </a:ext>
            </a:extLst>
          </p:cNvPr>
          <p:cNvSpPr txBox="1"/>
          <p:nvPr/>
        </p:nvSpPr>
        <p:spPr>
          <a:xfrm>
            <a:off x="355603" y="4255695"/>
            <a:ext cx="1345240" cy="523220"/>
          </a:xfrm>
          <a:prstGeom prst="rect">
            <a:avLst/>
          </a:prstGeom>
          <a:noFill/>
        </p:spPr>
        <p:txBody>
          <a:bodyPr wrap="none" rtlCol="0">
            <a:spAutoFit/>
          </a:bodyPr>
          <a:lstStyle/>
          <a:p>
            <a:r>
              <a:rPr kumimoji="1" lang="en-US" altLang="ja-JP" sz="1400" dirty="0"/>
              <a:t>100%</a:t>
            </a:r>
            <a:r>
              <a:rPr kumimoji="1" lang="ja-JP" altLang="en-US" sz="1400" dirty="0"/>
              <a:t>の確率で</a:t>
            </a:r>
            <a:endParaRPr kumimoji="1" lang="en-US" altLang="ja-JP" sz="1400" dirty="0"/>
          </a:p>
          <a:p>
            <a:r>
              <a:rPr lang="en-US" altLang="ja-JP" sz="1400" dirty="0"/>
              <a:t>5</a:t>
            </a:r>
            <a:r>
              <a:rPr lang="ja-JP" altLang="en-US" sz="1400" dirty="0"/>
              <a:t>ダメージ</a:t>
            </a:r>
            <a:endParaRPr kumimoji="1" lang="ja-JP" altLang="en-US" sz="1400" dirty="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5C35033F-312F-4B0D-8F62-5E562E1909E9}"/>
                  </a:ext>
                </a:extLst>
              </p:cNvPr>
              <p:cNvSpPr txBox="1"/>
              <p:nvPr/>
            </p:nvSpPr>
            <p:spPr>
              <a:xfrm>
                <a:off x="543273" y="4773737"/>
                <a:ext cx="79175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solidFill>
                            <a:srgbClr val="FF0000"/>
                          </a:solidFill>
                          <a:latin typeface="Cambria Math" panose="02040503050406030204" pitchFamily="18" charset="0"/>
                        </a:rPr>
                        <m:t>𝑟</m:t>
                      </m:r>
                      <m:r>
                        <a:rPr kumimoji="1" lang="en-US" altLang="ja-JP" sz="1400" b="0" i="1" smtClean="0">
                          <a:solidFill>
                            <a:srgbClr val="FF0000"/>
                          </a:solidFill>
                          <a:latin typeface="Cambria Math" panose="02040503050406030204" pitchFamily="18" charset="0"/>
                        </a:rPr>
                        <m:t>=</m:t>
                      </m:r>
                      <m:r>
                        <a:rPr kumimoji="1" lang="en-US" altLang="ja-JP" sz="1400" b="0" i="0"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33" name="テキスト ボックス 32">
                <a:extLst>
                  <a:ext uri="{FF2B5EF4-FFF2-40B4-BE49-F238E27FC236}">
                    <a16:creationId xmlns:a16="http://schemas.microsoft.com/office/drawing/2014/main" id="{5C35033F-312F-4B0D-8F62-5E562E1909E9}"/>
                  </a:ext>
                </a:extLst>
              </p:cNvPr>
              <p:cNvSpPr txBox="1">
                <a:spLocks noRot="1" noChangeAspect="1" noMove="1" noResize="1" noEditPoints="1" noAdjustHandles="1" noChangeArrowheads="1" noChangeShapeType="1" noTextEdit="1"/>
              </p:cNvSpPr>
              <p:nvPr/>
            </p:nvSpPr>
            <p:spPr>
              <a:xfrm>
                <a:off x="543273" y="4773737"/>
                <a:ext cx="791755" cy="307777"/>
              </a:xfrm>
              <a:prstGeom prst="rect">
                <a:avLst/>
              </a:prstGeom>
              <a:blipFill>
                <a:blip r:embed="rId9"/>
                <a:stretch>
                  <a:fillRect/>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9D05858E-36CD-4822-A5F3-CA4D78944B4C}"/>
              </a:ext>
            </a:extLst>
          </p:cNvPr>
          <p:cNvSpPr txBox="1"/>
          <p:nvPr/>
        </p:nvSpPr>
        <p:spPr>
          <a:xfrm>
            <a:off x="1461908" y="2724366"/>
            <a:ext cx="1915909" cy="307777"/>
          </a:xfrm>
          <a:prstGeom prst="rect">
            <a:avLst/>
          </a:prstGeom>
          <a:solidFill>
            <a:schemeClr val="bg1"/>
          </a:solidFill>
        </p:spPr>
        <p:txBody>
          <a:bodyPr wrap="none" rtlCol="0">
            <a:spAutoFit/>
          </a:bodyPr>
          <a:lstStyle/>
          <a:p>
            <a:r>
              <a:rPr lang="ja-JP" altLang="en-US" sz="1400" b="0" dirty="0" err="1">
                <a:solidFill>
                  <a:srgbClr val="FF0000"/>
                </a:solidFill>
              </a:rPr>
              <a:t>たい</a:t>
            </a:r>
            <a:r>
              <a:rPr lang="ja-JP" altLang="en-US" sz="1400" b="0" dirty="0">
                <a:solidFill>
                  <a:srgbClr val="FF0000"/>
                </a:solidFill>
              </a:rPr>
              <a:t>あたりを選択した</a:t>
            </a:r>
            <a:endParaRPr kumimoji="1" lang="en-US" altLang="ja-JP" sz="1400" b="0" dirty="0">
              <a:solidFill>
                <a:srgbClr val="FF0000"/>
              </a:solidFill>
            </a:endParaRPr>
          </a:p>
        </p:txBody>
      </p:sp>
      <p:sp>
        <p:nvSpPr>
          <p:cNvPr id="35" name="円/楕円 6">
            <a:extLst>
              <a:ext uri="{FF2B5EF4-FFF2-40B4-BE49-F238E27FC236}">
                <a16:creationId xmlns:a16="http://schemas.microsoft.com/office/drawing/2014/main" id="{B025E2B3-9CF5-4A9D-BB60-E586CC1F22EE}"/>
              </a:ext>
            </a:extLst>
          </p:cNvPr>
          <p:cNvSpPr/>
          <p:nvPr/>
        </p:nvSpPr>
        <p:spPr>
          <a:xfrm>
            <a:off x="2039388" y="506432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36" name="Picture 2" descr="コイキング">
            <a:extLst>
              <a:ext uri="{FF2B5EF4-FFF2-40B4-BE49-F238E27FC236}">
                <a16:creationId xmlns:a16="http://schemas.microsoft.com/office/drawing/2014/main" id="{9F795A86-01FA-4091-B93D-DA88139E1B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1" y="4971623"/>
            <a:ext cx="650081" cy="650081"/>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グループ化 36">
            <a:extLst>
              <a:ext uri="{FF2B5EF4-FFF2-40B4-BE49-F238E27FC236}">
                <a16:creationId xmlns:a16="http://schemas.microsoft.com/office/drawing/2014/main" id="{D6A41F7D-C83B-4D97-BFDD-CF0064274F82}"/>
              </a:ext>
            </a:extLst>
          </p:cNvPr>
          <p:cNvGrpSpPr/>
          <p:nvPr/>
        </p:nvGrpSpPr>
        <p:grpSpPr>
          <a:xfrm>
            <a:off x="603553" y="1859307"/>
            <a:ext cx="1295681" cy="530137"/>
            <a:chOff x="1073159" y="1838704"/>
            <a:chExt cx="1295681" cy="530137"/>
          </a:xfrm>
        </p:grpSpPr>
        <p:sp>
          <p:nvSpPr>
            <p:cNvPr id="38" name="テキスト ボックス 37">
              <a:extLst>
                <a:ext uri="{FF2B5EF4-FFF2-40B4-BE49-F238E27FC236}">
                  <a16:creationId xmlns:a16="http://schemas.microsoft.com/office/drawing/2014/main" id="{5148E07A-8CD7-49E0-9BA6-132108F79158}"/>
                </a:ext>
              </a:extLst>
            </p:cNvPr>
            <p:cNvSpPr txBox="1"/>
            <p:nvPr/>
          </p:nvSpPr>
          <p:spPr>
            <a:xfrm>
              <a:off x="1073159" y="183870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39" name="テキスト ボックス 38">
              <a:extLst>
                <a:ext uri="{FF2B5EF4-FFF2-40B4-BE49-F238E27FC236}">
                  <a16:creationId xmlns:a16="http://schemas.microsoft.com/office/drawing/2014/main" id="{B1F2BD83-FABA-43DE-B462-8CC4BEF5A6D2}"/>
                </a:ext>
              </a:extLst>
            </p:cNvPr>
            <p:cNvSpPr txBox="1"/>
            <p:nvPr/>
          </p:nvSpPr>
          <p:spPr>
            <a:xfrm>
              <a:off x="1550641" y="1999509"/>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21</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0" name="正方形/長方形 39">
              <a:extLst>
                <a:ext uri="{FF2B5EF4-FFF2-40B4-BE49-F238E27FC236}">
                  <a16:creationId xmlns:a16="http://schemas.microsoft.com/office/drawing/2014/main" id="{0CAFCF54-B564-414C-AC31-D45DD974C5BF}"/>
                </a:ext>
              </a:extLst>
            </p:cNvPr>
            <p:cNvSpPr/>
            <p:nvPr/>
          </p:nvSpPr>
          <p:spPr>
            <a:xfrm>
              <a:off x="1494189" y="2017659"/>
              <a:ext cx="874650"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8B696E25-9F33-41BA-82E6-292F5F09809A}"/>
                </a:ext>
              </a:extLst>
            </p:cNvPr>
            <p:cNvSpPr/>
            <p:nvPr/>
          </p:nvSpPr>
          <p:spPr>
            <a:xfrm>
              <a:off x="1494190" y="2017659"/>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
        <p:nvSpPr>
          <p:cNvPr id="59" name="円/楕円 4">
            <a:extLst>
              <a:ext uri="{FF2B5EF4-FFF2-40B4-BE49-F238E27FC236}">
                <a16:creationId xmlns:a16="http://schemas.microsoft.com/office/drawing/2014/main" id="{9F699D2B-F59C-4B40-9A64-E5AD408BF85E}"/>
              </a:ext>
            </a:extLst>
          </p:cNvPr>
          <p:cNvSpPr/>
          <p:nvPr/>
        </p:nvSpPr>
        <p:spPr>
          <a:xfrm>
            <a:off x="4524309" y="187201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62" name="Picture 2" descr="コイキング">
            <a:extLst>
              <a:ext uri="{FF2B5EF4-FFF2-40B4-BE49-F238E27FC236}">
                <a16:creationId xmlns:a16="http://schemas.microsoft.com/office/drawing/2014/main" id="{AD78A8FB-0893-44C6-8218-24154EF19A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845" y="1705030"/>
            <a:ext cx="650081" cy="6500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96ABB230-7CE7-4209-B3CC-9BEF77964727}"/>
                  </a:ext>
                </a:extLst>
              </p:cNvPr>
              <p:cNvSpPr txBox="1"/>
              <p:nvPr/>
            </p:nvSpPr>
            <p:spPr>
              <a:xfrm>
                <a:off x="7629525" y="1859307"/>
                <a:ext cx="2880853" cy="369332"/>
              </a:xfrm>
              <a:prstGeom prst="rect">
                <a:avLst/>
              </a:prstGeom>
              <a:noFill/>
            </p:spPr>
            <p:txBody>
              <a:bodyPr wrap="none" rtlCol="0">
                <a:spAutoFit/>
              </a:bodyPr>
              <a:lstStyle/>
              <a:p>
                <a14:m>
                  <m:oMath xmlns:m="http://schemas.openxmlformats.org/officeDocument/2006/math">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=21</m:t>
                    </m:r>
                    <m:r>
                      <a:rPr lang="ja-JP" altLang="en-US" i="1">
                        <a:latin typeface="Cambria Math" panose="02040503050406030204" pitchFamily="18" charset="0"/>
                      </a:rPr>
                      <m:t>で</m:t>
                    </m:r>
                  </m:oMath>
                </a14:m>
                <a:r>
                  <a:rPr kumimoji="1" lang="ja-JP" altLang="en-US" dirty="0"/>
                  <a:t>たいあたりを選択</a:t>
                </a:r>
              </a:p>
            </p:txBody>
          </p:sp>
        </mc:Choice>
        <mc:Fallback xmlns="">
          <p:sp>
            <p:nvSpPr>
              <p:cNvPr id="68" name="テキスト ボックス 67">
                <a:extLst>
                  <a:ext uri="{FF2B5EF4-FFF2-40B4-BE49-F238E27FC236}">
                    <a16:creationId xmlns:a16="http://schemas.microsoft.com/office/drawing/2014/main" id="{96ABB230-7CE7-4209-B3CC-9BEF77964727}"/>
                  </a:ext>
                </a:extLst>
              </p:cNvPr>
              <p:cNvSpPr txBox="1">
                <a:spLocks noRot="1" noChangeAspect="1" noMove="1" noResize="1" noEditPoints="1" noAdjustHandles="1" noChangeArrowheads="1" noChangeShapeType="1" noTextEdit="1"/>
              </p:cNvSpPr>
              <p:nvPr/>
            </p:nvSpPr>
            <p:spPr>
              <a:xfrm>
                <a:off x="7629525" y="1859307"/>
                <a:ext cx="2880853" cy="369332"/>
              </a:xfrm>
              <a:prstGeom prst="rect">
                <a:avLst/>
              </a:prstGeom>
              <a:blipFill>
                <a:blip r:embed="rId10"/>
                <a:stretch>
                  <a:fillRect t="-11475" r="-1483" b="-213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DB3F8870-017B-4EE0-B19D-46C931EFDDDC}"/>
                  </a:ext>
                </a:extLst>
              </p:cNvPr>
              <p:cNvSpPr txBox="1"/>
              <p:nvPr/>
            </p:nvSpPr>
            <p:spPr>
              <a:xfrm>
                <a:off x="7629525" y="2258176"/>
                <a:ext cx="3755580" cy="506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𝑞</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21,</m:t>
                          </m:r>
                          <m:r>
                            <a:rPr kumimoji="1" lang="en-US" altLang="ja-JP" b="0" i="1" smtClean="0">
                              <a:latin typeface="Cambria Math" panose="02040503050406030204" pitchFamily="18" charset="0"/>
                            </a:rPr>
                            <m:t>𝑇</m:t>
                          </m:r>
                        </m:e>
                      </m:d>
                      <m:r>
                        <a:rPr kumimoji="1" lang="en-US" altLang="ja-JP" b="0" i="1" smtClean="0">
                          <a:latin typeface="Cambria Math" panose="02040503050406030204" pitchFamily="18" charset="0"/>
                        </a:rPr>
                        <m:t>=1×</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𝜋</m:t>
                                  </m:r>
                                </m:e>
                                <m:sub>
                                  <m:r>
                                    <a:rPr kumimoji="1" lang="en-US" altLang="ja-JP" b="0" i="1" smtClean="0">
                                      <a:latin typeface="Cambria Math" panose="02040503050406030204" pitchFamily="18" charset="0"/>
                                    </a:rPr>
                                    <m:t>1</m:t>
                                  </m:r>
                                </m:sub>
                              </m:sSub>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16</m:t>
                              </m:r>
                            </m:e>
                          </m:d>
                        </m:e>
                      </m:d>
                      <m:r>
                        <a:rPr kumimoji="1" lang="en-US" altLang="ja-JP" b="0" i="1" smtClean="0">
                          <a:latin typeface="Cambria Math" panose="02040503050406030204" pitchFamily="18" charset="0"/>
                        </a:rPr>
                        <m:t>=8</m:t>
                      </m:r>
                    </m:oMath>
                  </m:oMathPara>
                </a14:m>
                <a:endParaRPr kumimoji="1" lang="ja-JP" altLang="en-US" dirty="0"/>
              </a:p>
            </p:txBody>
          </p:sp>
        </mc:Choice>
        <mc:Fallback xmlns="">
          <p:sp>
            <p:nvSpPr>
              <p:cNvPr id="69" name="テキスト ボックス 68">
                <a:extLst>
                  <a:ext uri="{FF2B5EF4-FFF2-40B4-BE49-F238E27FC236}">
                    <a16:creationId xmlns:a16="http://schemas.microsoft.com/office/drawing/2014/main" id="{DB3F8870-017B-4EE0-B19D-46C931EFDDDC}"/>
                  </a:ext>
                </a:extLst>
              </p:cNvPr>
              <p:cNvSpPr txBox="1">
                <a:spLocks noRot="1" noChangeAspect="1" noMove="1" noResize="1" noEditPoints="1" noAdjustHandles="1" noChangeArrowheads="1" noChangeShapeType="1" noTextEdit="1"/>
              </p:cNvSpPr>
              <p:nvPr/>
            </p:nvSpPr>
            <p:spPr>
              <a:xfrm>
                <a:off x="7629525" y="2258176"/>
                <a:ext cx="3755580" cy="506870"/>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E52C6CA7-2D82-40A0-8FA4-3D09EE7BF93B}"/>
                  </a:ext>
                </a:extLst>
              </p:cNvPr>
              <p:cNvSpPr txBox="1"/>
              <p:nvPr/>
            </p:nvSpPr>
            <p:spPr>
              <a:xfrm>
                <a:off x="7629525" y="2773280"/>
                <a:ext cx="2860014" cy="369332"/>
              </a:xfrm>
              <a:prstGeom prst="rect">
                <a:avLst/>
              </a:prstGeom>
              <a:noFill/>
            </p:spPr>
            <p:txBody>
              <a:bodyPr wrap="none" rtlCol="0">
                <a:spAutoFit/>
              </a:bodyPr>
              <a:lstStyle/>
              <a:p>
                <a14:m>
                  <m:oMath xmlns:m="http://schemas.openxmlformats.org/officeDocument/2006/math">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=21</m:t>
                    </m:r>
                    <m:r>
                      <a:rPr lang="ja-JP" altLang="en-US" i="1">
                        <a:latin typeface="Cambria Math" panose="02040503050406030204" pitchFamily="18" charset="0"/>
                      </a:rPr>
                      <m:t>で</m:t>
                    </m:r>
                    <m:r>
                      <a:rPr kumimoji="1" lang="ja-JP" altLang="en-US" i="1" dirty="0" smtClean="0">
                        <a:latin typeface="Cambria Math" panose="02040503050406030204" pitchFamily="18" charset="0"/>
                      </a:rPr>
                      <m:t>でんじほう</m:t>
                    </m:r>
                  </m:oMath>
                </a14:m>
                <a:r>
                  <a:rPr kumimoji="1" lang="ja-JP" altLang="en-US" dirty="0"/>
                  <a:t>を選択</a:t>
                </a:r>
              </a:p>
            </p:txBody>
          </p:sp>
        </mc:Choice>
        <mc:Fallback xmlns="">
          <p:sp>
            <p:nvSpPr>
              <p:cNvPr id="70" name="テキスト ボックス 69">
                <a:extLst>
                  <a:ext uri="{FF2B5EF4-FFF2-40B4-BE49-F238E27FC236}">
                    <a16:creationId xmlns:a16="http://schemas.microsoft.com/office/drawing/2014/main" id="{E52C6CA7-2D82-40A0-8FA4-3D09EE7BF93B}"/>
                  </a:ext>
                </a:extLst>
              </p:cNvPr>
              <p:cNvSpPr txBox="1">
                <a:spLocks noRot="1" noChangeAspect="1" noMove="1" noResize="1" noEditPoints="1" noAdjustHandles="1" noChangeArrowheads="1" noChangeShapeType="1" noTextEdit="1"/>
              </p:cNvSpPr>
              <p:nvPr/>
            </p:nvSpPr>
            <p:spPr>
              <a:xfrm>
                <a:off x="7629525" y="2773280"/>
                <a:ext cx="2860014" cy="369332"/>
              </a:xfrm>
              <a:prstGeom prst="rect">
                <a:avLst/>
              </a:prstGeom>
              <a:blipFill>
                <a:blip r:embed="rId12"/>
                <a:stretch>
                  <a:fillRect t="-13115" r="-1066" b="-213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ADE97B04-32BB-4559-A02C-9F2C5DD5E595}"/>
                  </a:ext>
                </a:extLst>
              </p:cNvPr>
              <p:cNvSpPr txBox="1"/>
              <p:nvPr/>
            </p:nvSpPr>
            <p:spPr>
              <a:xfrm>
                <a:off x="7629525" y="3172149"/>
                <a:ext cx="3386953" cy="8076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𝑞</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21,</m:t>
                          </m:r>
                          <m:r>
                            <a:rPr kumimoji="1" lang="en-US" altLang="ja-JP" b="0" i="1" smtClean="0">
                              <a:latin typeface="Cambria Math" panose="02040503050406030204" pitchFamily="18" charset="0"/>
                            </a:rPr>
                            <m:t>𝐷</m:t>
                          </m:r>
                        </m:e>
                      </m:d>
                      <m:r>
                        <a:rPr kumimoji="1" lang="en-US" altLang="ja-JP" b="0" i="1" smtClean="0">
                          <a:latin typeface="Cambria Math" panose="02040503050406030204" pitchFamily="18" charset="0"/>
                        </a:rPr>
                        <m:t>=0.5×</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𝜋</m:t>
                                  </m:r>
                                </m:e>
                                <m:sub>
                                  <m:r>
                                    <a:rPr kumimoji="1" lang="en-US" altLang="ja-JP" b="0" i="1" smtClean="0">
                                      <a:latin typeface="Cambria Math" panose="02040503050406030204" pitchFamily="18" charset="0"/>
                                    </a:rPr>
                                    <m:t>1</m:t>
                                  </m:r>
                                </m:sub>
                              </m:sSub>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e>
                          </m:d>
                        </m:e>
                      </m:d>
                    </m:oMath>
                    <m:oMath xmlns:m="http://schemas.openxmlformats.org/officeDocument/2006/math">
                      <m:r>
                        <a:rPr kumimoji="1" lang="en-US" altLang="ja-JP" b="0" i="1" smtClean="0">
                          <a:latin typeface="Cambria Math" panose="02040503050406030204" pitchFamily="18" charset="0"/>
                        </a:rPr>
                        <m:t>+0.5×(−1+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𝜋</m:t>
                              </m:r>
                            </m:e>
                            <m:sub>
                              <m:r>
                                <a:rPr kumimoji="1" lang="en-US" altLang="ja-JP" b="0" i="1" smtClean="0">
                                  <a:latin typeface="Cambria Math" panose="02040503050406030204" pitchFamily="18" charset="0"/>
                                </a:rPr>
                                <m:t>1</m:t>
                              </m:r>
                            </m:sub>
                          </m:sSub>
                        </m:sub>
                      </m:sSub>
                      <m:r>
                        <a:rPr kumimoji="1" lang="en-US" altLang="ja-JP" b="0" i="1" smtClean="0">
                          <a:latin typeface="Cambria Math" panose="02040503050406030204" pitchFamily="18" charset="0"/>
                        </a:rPr>
                        <m:t>(21))=</m:t>
                      </m:r>
                      <m:r>
                        <a:rPr lang="en-US" altLang="ja-JP" b="0" i="1" smtClean="0">
                          <a:latin typeface="Cambria Math" panose="02040503050406030204" pitchFamily="18" charset="0"/>
                        </a:rPr>
                        <m:t>8</m:t>
                      </m:r>
                    </m:oMath>
                  </m:oMathPara>
                </a14:m>
                <a:endParaRPr kumimoji="1" lang="ja-JP" altLang="en-US" dirty="0"/>
              </a:p>
            </p:txBody>
          </p:sp>
        </mc:Choice>
        <mc:Fallback xmlns="">
          <p:sp>
            <p:nvSpPr>
              <p:cNvPr id="71" name="テキスト ボックス 70">
                <a:extLst>
                  <a:ext uri="{FF2B5EF4-FFF2-40B4-BE49-F238E27FC236}">
                    <a16:creationId xmlns:a16="http://schemas.microsoft.com/office/drawing/2014/main" id="{ADE97B04-32BB-4559-A02C-9F2C5DD5E595}"/>
                  </a:ext>
                </a:extLst>
              </p:cNvPr>
              <p:cNvSpPr txBox="1">
                <a:spLocks noRot="1" noChangeAspect="1" noMove="1" noResize="1" noEditPoints="1" noAdjustHandles="1" noChangeArrowheads="1" noChangeShapeType="1" noTextEdit="1"/>
              </p:cNvSpPr>
              <p:nvPr/>
            </p:nvSpPr>
            <p:spPr>
              <a:xfrm>
                <a:off x="7629525" y="3172149"/>
                <a:ext cx="3386953" cy="807657"/>
              </a:xfrm>
              <a:prstGeom prst="rect">
                <a:avLst/>
              </a:prstGeom>
              <a:blipFill>
                <a:blip r:embed="rId13"/>
                <a:stretch>
                  <a:fillRect b="-30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EA9D16C3-2469-41F4-8C1F-0509F05E8860}"/>
                  </a:ext>
                </a:extLst>
              </p:cNvPr>
              <p:cNvSpPr txBox="1"/>
              <p:nvPr/>
            </p:nvSpPr>
            <p:spPr>
              <a:xfrm>
                <a:off x="7629525" y="4261776"/>
                <a:ext cx="3994940" cy="1200329"/>
              </a:xfrm>
              <a:prstGeom prst="rect">
                <a:avLst/>
              </a:prstGeom>
              <a:noFill/>
            </p:spPr>
            <p:txBody>
              <a:bodyPr wrap="none" rtlCol="0">
                <a:spAutoFit/>
              </a:bodyPr>
              <a:lstStyle/>
              <a:p>
                <a:r>
                  <a:rPr lang="ja-JP" altLang="en-US" dirty="0"/>
                  <a:t>ここでは方策</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𝜋</m:t>
                        </m:r>
                      </m:e>
                      <m:sub>
                        <m:r>
                          <a:rPr lang="en-US" altLang="ja-JP" b="0" i="1" smtClean="0">
                            <a:latin typeface="Cambria Math" panose="02040503050406030204" pitchFamily="18" charset="0"/>
                          </a:rPr>
                          <m:t>1</m:t>
                        </m:r>
                      </m:sub>
                    </m:sSub>
                  </m:oMath>
                </a14:m>
                <a:r>
                  <a:rPr kumimoji="1" lang="ja-JP" altLang="en-US" dirty="0"/>
                  <a:t>を更新してもよいし，</a:t>
                </a:r>
                <a:endParaRPr kumimoji="1" lang="en-US" altLang="ja-JP" dirty="0"/>
              </a:p>
              <a:p>
                <a:r>
                  <a:rPr kumimoji="1" lang="ja-JP" altLang="en-US" dirty="0"/>
                  <a:t>しなくてもよい</a:t>
                </a:r>
                <a:endParaRPr kumimoji="1" lang="en-US" altLang="ja-JP" dirty="0"/>
              </a:p>
              <a:p>
                <a:r>
                  <a:rPr lang="ja-JP" altLang="en-US" dirty="0"/>
                  <a:t>（</a:t>
                </a:r>
                <a14:m>
                  <m:oMath xmlns:m="http://schemas.openxmlformats.org/officeDocument/2006/math">
                    <m:r>
                      <a:rPr lang="en-US" altLang="ja-JP" i="1" dirty="0">
                        <a:latin typeface="Cambria Math" panose="02040503050406030204" pitchFamily="18" charset="0"/>
                      </a:rPr>
                      <m:t>𝑠</m:t>
                    </m:r>
                    <m:r>
                      <a:rPr lang="en-US" altLang="ja-JP" i="1" dirty="0">
                        <a:latin typeface="Cambria Math" panose="02040503050406030204" pitchFamily="18" charset="0"/>
                      </a:rPr>
                      <m:t>=21</m:t>
                    </m:r>
                  </m:oMath>
                </a14:m>
                <a:r>
                  <a:rPr lang="ja-JP" altLang="en-US" dirty="0"/>
                  <a:t>ではたいあたり，でん</a:t>
                </a:r>
                <a:r>
                  <a:rPr lang="ja-JP" altLang="en-US" dirty="0" err="1"/>
                  <a:t>じほうの</a:t>
                </a:r>
                <a:endParaRPr lang="en-US" altLang="ja-JP" dirty="0"/>
              </a:p>
              <a:p>
                <a:r>
                  <a:rPr lang="ja-JP" altLang="en-US" dirty="0"/>
                  <a:t>いずれを選択してもよい）</a:t>
                </a:r>
                <a:endParaRPr kumimoji="1" lang="en-US" altLang="ja-JP" dirty="0"/>
              </a:p>
            </p:txBody>
          </p:sp>
        </mc:Choice>
        <mc:Fallback xmlns="">
          <p:sp>
            <p:nvSpPr>
              <p:cNvPr id="72" name="テキスト ボックス 71">
                <a:extLst>
                  <a:ext uri="{FF2B5EF4-FFF2-40B4-BE49-F238E27FC236}">
                    <a16:creationId xmlns:a16="http://schemas.microsoft.com/office/drawing/2014/main" id="{EA9D16C3-2469-41F4-8C1F-0509F05E8860}"/>
                  </a:ext>
                </a:extLst>
              </p:cNvPr>
              <p:cNvSpPr txBox="1">
                <a:spLocks noRot="1" noChangeAspect="1" noMove="1" noResize="1" noEditPoints="1" noAdjustHandles="1" noChangeArrowheads="1" noChangeShapeType="1" noTextEdit="1"/>
              </p:cNvSpPr>
              <p:nvPr/>
            </p:nvSpPr>
            <p:spPr>
              <a:xfrm>
                <a:off x="7629525" y="4261776"/>
                <a:ext cx="3994940" cy="1200329"/>
              </a:xfrm>
              <a:prstGeom prst="rect">
                <a:avLst/>
              </a:prstGeom>
              <a:blipFill>
                <a:blip r:embed="rId14"/>
                <a:stretch>
                  <a:fillRect l="-1374" t="-3553" r="-763" b="-6091"/>
                </a:stretch>
              </a:blipFill>
            </p:spPr>
            <p:txBody>
              <a:bodyPr/>
              <a:lstStyle/>
              <a:p>
                <a:r>
                  <a:rPr lang="ja-JP" altLang="en-US">
                    <a:noFill/>
                  </a:rPr>
                  <a:t> </a:t>
                </a:r>
              </a:p>
            </p:txBody>
          </p:sp>
        </mc:Fallback>
      </mc:AlternateContent>
      <p:grpSp>
        <p:nvGrpSpPr>
          <p:cNvPr id="88" name="グループ化 87">
            <a:extLst>
              <a:ext uri="{FF2B5EF4-FFF2-40B4-BE49-F238E27FC236}">
                <a16:creationId xmlns:a16="http://schemas.microsoft.com/office/drawing/2014/main" id="{1BCA367C-E784-45C8-90CD-595CC985801B}"/>
              </a:ext>
            </a:extLst>
          </p:cNvPr>
          <p:cNvGrpSpPr/>
          <p:nvPr/>
        </p:nvGrpSpPr>
        <p:grpSpPr>
          <a:xfrm>
            <a:off x="603553" y="5138654"/>
            <a:ext cx="1295681" cy="530137"/>
            <a:chOff x="1073159" y="1838704"/>
            <a:chExt cx="1295681" cy="530137"/>
          </a:xfrm>
        </p:grpSpPr>
        <p:sp>
          <p:nvSpPr>
            <p:cNvPr id="89" name="テキスト ボックス 88">
              <a:extLst>
                <a:ext uri="{FF2B5EF4-FFF2-40B4-BE49-F238E27FC236}">
                  <a16:creationId xmlns:a16="http://schemas.microsoft.com/office/drawing/2014/main" id="{479E8CA4-6770-45CD-9F4C-BD8604D2F9EA}"/>
                </a:ext>
              </a:extLst>
            </p:cNvPr>
            <p:cNvSpPr txBox="1"/>
            <p:nvPr/>
          </p:nvSpPr>
          <p:spPr>
            <a:xfrm>
              <a:off x="1073159" y="183870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90" name="テキスト ボックス 89">
              <a:extLst>
                <a:ext uri="{FF2B5EF4-FFF2-40B4-BE49-F238E27FC236}">
                  <a16:creationId xmlns:a16="http://schemas.microsoft.com/office/drawing/2014/main" id="{BE0519FE-7CE4-44A9-8812-0CC4D2840269}"/>
                </a:ext>
              </a:extLst>
            </p:cNvPr>
            <p:cNvSpPr txBox="1"/>
            <p:nvPr/>
          </p:nvSpPr>
          <p:spPr>
            <a:xfrm>
              <a:off x="1550641" y="1999509"/>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16</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91" name="正方形/長方形 90">
              <a:extLst>
                <a:ext uri="{FF2B5EF4-FFF2-40B4-BE49-F238E27FC236}">
                  <a16:creationId xmlns:a16="http://schemas.microsoft.com/office/drawing/2014/main" id="{BDACA0A5-71F7-40AF-88DF-05DC7239876B}"/>
                </a:ext>
              </a:extLst>
            </p:cNvPr>
            <p:cNvSpPr/>
            <p:nvPr/>
          </p:nvSpPr>
          <p:spPr>
            <a:xfrm>
              <a:off x="1494190" y="2017659"/>
              <a:ext cx="702616"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92" name="正方形/長方形 91">
              <a:extLst>
                <a:ext uri="{FF2B5EF4-FFF2-40B4-BE49-F238E27FC236}">
                  <a16:creationId xmlns:a16="http://schemas.microsoft.com/office/drawing/2014/main" id="{6C323D6A-90AF-4E3F-9083-37037B74C13C}"/>
                </a:ext>
              </a:extLst>
            </p:cNvPr>
            <p:cNvSpPr/>
            <p:nvPr/>
          </p:nvSpPr>
          <p:spPr>
            <a:xfrm>
              <a:off x="1494190" y="2017659"/>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nvGrpSpPr>
          <p:cNvPr id="63" name="グループ化 62">
            <a:extLst>
              <a:ext uri="{FF2B5EF4-FFF2-40B4-BE49-F238E27FC236}">
                <a16:creationId xmlns:a16="http://schemas.microsoft.com/office/drawing/2014/main" id="{D9FD835F-2F73-47B7-A45E-4279FE964A77}"/>
              </a:ext>
            </a:extLst>
          </p:cNvPr>
          <p:cNvGrpSpPr/>
          <p:nvPr/>
        </p:nvGrpSpPr>
        <p:grpSpPr>
          <a:xfrm>
            <a:off x="5712212" y="1859307"/>
            <a:ext cx="1295681" cy="530137"/>
            <a:chOff x="1073159" y="1838704"/>
            <a:chExt cx="1295681" cy="530137"/>
          </a:xfrm>
        </p:grpSpPr>
        <p:sp>
          <p:nvSpPr>
            <p:cNvPr id="64" name="テキスト ボックス 63">
              <a:extLst>
                <a:ext uri="{FF2B5EF4-FFF2-40B4-BE49-F238E27FC236}">
                  <a16:creationId xmlns:a16="http://schemas.microsoft.com/office/drawing/2014/main" id="{BD0B2FFC-A687-4796-8E30-EE4D702DFC58}"/>
                </a:ext>
              </a:extLst>
            </p:cNvPr>
            <p:cNvSpPr txBox="1"/>
            <p:nvPr/>
          </p:nvSpPr>
          <p:spPr>
            <a:xfrm>
              <a:off x="1073159" y="183870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65" name="テキスト ボックス 64">
              <a:extLst>
                <a:ext uri="{FF2B5EF4-FFF2-40B4-BE49-F238E27FC236}">
                  <a16:creationId xmlns:a16="http://schemas.microsoft.com/office/drawing/2014/main" id="{F9019E0E-DE20-4548-AED2-792915F9CE86}"/>
                </a:ext>
              </a:extLst>
            </p:cNvPr>
            <p:cNvSpPr txBox="1"/>
            <p:nvPr/>
          </p:nvSpPr>
          <p:spPr>
            <a:xfrm>
              <a:off x="1550641" y="1999509"/>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21</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66" name="正方形/長方形 65">
              <a:extLst>
                <a:ext uri="{FF2B5EF4-FFF2-40B4-BE49-F238E27FC236}">
                  <a16:creationId xmlns:a16="http://schemas.microsoft.com/office/drawing/2014/main" id="{F1C28C94-F0FB-4AE3-9A5A-E5DA383A2937}"/>
                </a:ext>
              </a:extLst>
            </p:cNvPr>
            <p:cNvSpPr/>
            <p:nvPr/>
          </p:nvSpPr>
          <p:spPr>
            <a:xfrm>
              <a:off x="1494189" y="2017659"/>
              <a:ext cx="874650"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A2914FC3-8D1C-4849-91A9-D46FE84182E5}"/>
                </a:ext>
              </a:extLst>
            </p:cNvPr>
            <p:cNvSpPr/>
            <p:nvPr/>
          </p:nvSpPr>
          <p:spPr>
            <a:xfrm>
              <a:off x="1494190" y="2017659"/>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nvGrpSpPr>
          <p:cNvPr id="73" name="グループ化 72">
            <a:extLst>
              <a:ext uri="{FF2B5EF4-FFF2-40B4-BE49-F238E27FC236}">
                <a16:creationId xmlns:a16="http://schemas.microsoft.com/office/drawing/2014/main" id="{806B600D-78A3-46A3-A8C2-00F7A16F7A43}"/>
              </a:ext>
            </a:extLst>
          </p:cNvPr>
          <p:cNvGrpSpPr/>
          <p:nvPr/>
        </p:nvGrpSpPr>
        <p:grpSpPr>
          <a:xfrm>
            <a:off x="5889473" y="5718574"/>
            <a:ext cx="1295681" cy="530137"/>
            <a:chOff x="1073159" y="1838704"/>
            <a:chExt cx="1295681" cy="530137"/>
          </a:xfrm>
        </p:grpSpPr>
        <p:sp>
          <p:nvSpPr>
            <p:cNvPr id="74" name="テキスト ボックス 73">
              <a:extLst>
                <a:ext uri="{FF2B5EF4-FFF2-40B4-BE49-F238E27FC236}">
                  <a16:creationId xmlns:a16="http://schemas.microsoft.com/office/drawing/2014/main" id="{53CE0C2B-969D-4B33-AB2E-95C1C3371911}"/>
                </a:ext>
              </a:extLst>
            </p:cNvPr>
            <p:cNvSpPr txBox="1"/>
            <p:nvPr/>
          </p:nvSpPr>
          <p:spPr>
            <a:xfrm>
              <a:off x="1073159" y="183870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75" name="テキスト ボックス 74">
              <a:extLst>
                <a:ext uri="{FF2B5EF4-FFF2-40B4-BE49-F238E27FC236}">
                  <a16:creationId xmlns:a16="http://schemas.microsoft.com/office/drawing/2014/main" id="{5AF4AD66-E28F-42E3-9216-A97481051BAC}"/>
                </a:ext>
              </a:extLst>
            </p:cNvPr>
            <p:cNvSpPr txBox="1"/>
            <p:nvPr/>
          </p:nvSpPr>
          <p:spPr>
            <a:xfrm>
              <a:off x="1550641" y="1999509"/>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21</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76" name="正方形/長方形 75">
              <a:extLst>
                <a:ext uri="{FF2B5EF4-FFF2-40B4-BE49-F238E27FC236}">
                  <a16:creationId xmlns:a16="http://schemas.microsoft.com/office/drawing/2014/main" id="{58058BE2-F822-4D67-B71B-D7B528FB1DEA}"/>
                </a:ext>
              </a:extLst>
            </p:cNvPr>
            <p:cNvSpPr/>
            <p:nvPr/>
          </p:nvSpPr>
          <p:spPr>
            <a:xfrm>
              <a:off x="1494189" y="2017659"/>
              <a:ext cx="874650"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6A16D7F7-4688-4815-9781-7DBC03E37D20}"/>
                </a:ext>
              </a:extLst>
            </p:cNvPr>
            <p:cNvSpPr/>
            <p:nvPr/>
          </p:nvSpPr>
          <p:spPr>
            <a:xfrm>
              <a:off x="1494190" y="2017659"/>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Tree>
    <p:extLst>
      <p:ext uri="{BB962C8B-B14F-4D97-AF65-F5344CB8AC3E}">
        <p14:creationId xmlns:p14="http://schemas.microsoft.com/office/powerpoint/2010/main" val="72659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コンテンツ プレースホルダー 3">
                <a:extLst>
                  <a:ext uri="{FF2B5EF4-FFF2-40B4-BE49-F238E27FC236}">
                    <a16:creationId xmlns:a16="http://schemas.microsoft.com/office/drawing/2014/main" id="{C6E61F02-AAC9-49C0-9943-B7C418A7A1BD}"/>
                  </a:ext>
                </a:extLst>
              </p:cNvPr>
              <p:cNvSpPr>
                <a:spLocks noGrp="1"/>
              </p:cNvSpPr>
              <p:nvPr>
                <p:ph idx="1"/>
              </p:nvPr>
            </p:nvSpPr>
            <p:spPr/>
            <p:txBody>
              <a:bodyPr/>
              <a:lstStyle/>
              <a:p>
                <a:r>
                  <a:rPr lang="ja-JP" altLang="en-US" dirty="0"/>
                  <a:t>方策の更新が終了し，最適状態価値関数</a:t>
                </a:r>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𝑣</m:t>
                        </m:r>
                      </m:e>
                      <m:sup>
                        <m:r>
                          <a:rPr lang="en-US" altLang="ja-JP" b="0" i="1" smtClean="0">
                            <a:latin typeface="Cambria Math" panose="02040503050406030204" pitchFamily="18" charset="0"/>
                          </a:rPr>
                          <m:t>∗</m:t>
                        </m:r>
                      </m:sup>
                    </m:sSup>
                  </m:oMath>
                </a14:m>
                <a:r>
                  <a:rPr lang="ja-JP" altLang="en-US" dirty="0"/>
                  <a:t>が求められたので，他の方策における価値関数と比較してみる</a:t>
                </a:r>
                <a:endParaRPr kumimoji="1" lang="ja-JP" altLang="en-US" dirty="0"/>
              </a:p>
            </p:txBody>
          </p:sp>
        </mc:Choice>
        <mc:Fallback xmlns="">
          <p:sp>
            <p:nvSpPr>
              <p:cNvPr id="4" name="コンテンツ プレースホルダー 3">
                <a:extLst>
                  <a:ext uri="{FF2B5EF4-FFF2-40B4-BE49-F238E27FC236}">
                    <a16:creationId xmlns:a16="http://schemas.microsoft.com/office/drawing/2014/main" id="{C6E61F02-AAC9-49C0-9943-B7C418A7A1BD}"/>
                  </a:ext>
                </a:extLst>
              </p:cNvPr>
              <p:cNvSpPr>
                <a:spLocks noGrp="1" noRot="1" noChangeAspect="1" noMove="1" noResize="1" noEditPoints="1" noAdjustHandles="1" noChangeArrowheads="1" noChangeShapeType="1" noTextEdit="1"/>
              </p:cNvSpPr>
              <p:nvPr>
                <p:ph idx="1"/>
              </p:nvPr>
            </p:nvSpPr>
            <p:spPr>
              <a:blipFill>
                <a:blip r:embed="rId2"/>
                <a:stretch>
                  <a:fillRect l="-935" t="-2442" r="-727"/>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6AEDAD7-73CB-4941-A604-3EF7D9F256EF}"/>
              </a:ext>
            </a:extLst>
          </p:cNvPr>
          <p:cNvSpPr>
            <a:spLocks noGrp="1"/>
          </p:cNvSpPr>
          <p:nvPr>
            <p:ph type="title"/>
          </p:nvPr>
        </p:nvSpPr>
        <p:spPr/>
        <p:txBody>
          <a:bodyPr>
            <a:normAutofit fontScale="90000"/>
          </a:bodyPr>
          <a:lstStyle/>
          <a:p>
            <a:r>
              <a:rPr lang="ja-JP" altLang="en-US" dirty="0"/>
              <a:t>状態価値関数の比較（改善した方策も含む）</a:t>
            </a:r>
            <a:endParaRPr kumimoji="1" lang="ja-JP" altLang="en-US" dirty="0"/>
          </a:p>
        </p:txBody>
      </p:sp>
      <mc:AlternateContent xmlns:mc="http://schemas.openxmlformats.org/markup-compatibility/2006">
        <mc:Choice xmlns:a14="http://schemas.microsoft.com/office/drawing/2010/main" Requires="a14">
          <p:graphicFrame>
            <p:nvGraphicFramePr>
              <p:cNvPr id="3" name="表 2">
                <a:extLst>
                  <a:ext uri="{FF2B5EF4-FFF2-40B4-BE49-F238E27FC236}">
                    <a16:creationId xmlns:a16="http://schemas.microsoft.com/office/drawing/2014/main" id="{22803C9F-334C-49F4-B682-DB66CE3958CE}"/>
                  </a:ext>
                </a:extLst>
              </p:cNvPr>
              <p:cNvGraphicFramePr>
                <a:graphicFrameLocks noGrp="1"/>
              </p:cNvGraphicFramePr>
              <p:nvPr>
                <p:extLst>
                  <p:ext uri="{D42A27DB-BD31-4B8C-83A1-F6EECF244321}">
                    <p14:modId xmlns:p14="http://schemas.microsoft.com/office/powerpoint/2010/main" val="241845403"/>
                  </p:ext>
                </p:extLst>
              </p:nvPr>
            </p:nvGraphicFramePr>
            <p:xfrm>
              <a:off x="3838576" y="2283460"/>
              <a:ext cx="3820076" cy="2595880"/>
            </p:xfrm>
            <a:graphic>
              <a:graphicData uri="http://schemas.openxmlformats.org/drawingml/2006/table">
                <a:tbl>
                  <a:tblPr firstRow="1" bandRow="1">
                    <a:tableStyleId>{93296810-A885-4BE3-A3E7-6D5BEEA58F35}</a:tableStyleId>
                  </a:tblPr>
                  <a:tblGrid>
                    <a:gridCol w="955019">
                      <a:extLst>
                        <a:ext uri="{9D8B030D-6E8A-4147-A177-3AD203B41FA5}">
                          <a16:colId xmlns:a16="http://schemas.microsoft.com/office/drawing/2014/main" val="4046692403"/>
                        </a:ext>
                      </a:extLst>
                    </a:gridCol>
                    <a:gridCol w="955019">
                      <a:extLst>
                        <a:ext uri="{9D8B030D-6E8A-4147-A177-3AD203B41FA5}">
                          <a16:colId xmlns:a16="http://schemas.microsoft.com/office/drawing/2014/main" val="348253401"/>
                        </a:ext>
                      </a:extLst>
                    </a:gridCol>
                    <a:gridCol w="955019">
                      <a:extLst>
                        <a:ext uri="{9D8B030D-6E8A-4147-A177-3AD203B41FA5}">
                          <a16:colId xmlns:a16="http://schemas.microsoft.com/office/drawing/2014/main" val="3721151233"/>
                        </a:ext>
                      </a:extLst>
                    </a:gridCol>
                    <a:gridCol w="955019">
                      <a:extLst>
                        <a:ext uri="{9D8B030D-6E8A-4147-A177-3AD203B41FA5}">
                          <a16:colId xmlns:a16="http://schemas.microsoft.com/office/drawing/2014/main" val="2588914844"/>
                        </a:ext>
                      </a:extLst>
                    </a:gridCol>
                  </a:tblGrid>
                  <a:tr h="370840">
                    <a:tc>
                      <a:txBody>
                        <a:bodyPr/>
                        <a:lstStyle/>
                        <a:p>
                          <a:pPr/>
                          <a14:m>
                            <m:oMathPara xmlns:m="http://schemas.openxmlformats.org/officeDocument/2006/math">
                              <m:oMathParaPr>
                                <m:jc m:val="centerGroup"/>
                              </m:oMathParaPr>
                              <m:oMath xmlns:m="http://schemas.openxmlformats.org/officeDocument/2006/math">
                                <m:r>
                                  <a:rPr kumimoji="1" lang="en-US" altLang="ja-JP" smtClean="0">
                                    <a:latin typeface="Cambria Math" panose="02040503050406030204" pitchFamily="18" charset="0"/>
                                  </a:rPr>
                                  <m:t>𝒔</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smtClean="0">
                                        <a:latin typeface="Cambria Math" panose="02040503050406030204" pitchFamily="18" charset="0"/>
                                      </a:rPr>
                                      <m:t>𝒗</m:t>
                                    </m:r>
                                  </m:e>
                                  <m:sub>
                                    <m:r>
                                      <a:rPr kumimoji="1" lang="en-US" altLang="ja-JP" smtClean="0">
                                        <a:latin typeface="Cambria Math" panose="02040503050406030204" pitchFamily="18" charset="0"/>
                                      </a:rPr>
                                      <m:t>𝑻</m:t>
                                    </m:r>
                                  </m:sub>
                                </m:sSub>
                                <m:r>
                                  <a:rPr kumimoji="1" lang="en-US" altLang="ja-JP" smtClean="0">
                                    <a:latin typeface="Cambria Math" panose="02040503050406030204" pitchFamily="18" charset="0"/>
                                  </a:rPr>
                                  <m:t>(</m:t>
                                </m:r>
                                <m:r>
                                  <a:rPr kumimoji="1" lang="en-US" altLang="ja-JP" smtClean="0">
                                    <a:latin typeface="Cambria Math" panose="02040503050406030204" pitchFamily="18" charset="0"/>
                                  </a:rPr>
                                  <m:t>𝒔</m:t>
                                </m:r>
                                <m:r>
                                  <a:rPr kumimoji="1" lang="en-US" altLang="ja-JP" smtClean="0">
                                    <a:latin typeface="Cambria Math" panose="02040503050406030204" pitchFamily="18" charset="0"/>
                                  </a:rPr>
                                  <m:t>)</m:t>
                                </m:r>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smtClean="0">
                                        <a:latin typeface="Cambria Math" panose="02040503050406030204" pitchFamily="18" charset="0"/>
                                      </a:rPr>
                                      <m:t>𝒗</m:t>
                                    </m:r>
                                  </m:e>
                                  <m:sub>
                                    <m:r>
                                      <a:rPr kumimoji="1" lang="en-US" altLang="ja-JP" smtClean="0">
                                        <a:latin typeface="Cambria Math" panose="02040503050406030204" pitchFamily="18" charset="0"/>
                                      </a:rPr>
                                      <m:t>𝑫</m:t>
                                    </m:r>
                                  </m:sub>
                                </m:sSub>
                                <m:r>
                                  <a:rPr kumimoji="1" lang="en-US" altLang="ja-JP" smtClean="0">
                                    <a:latin typeface="Cambria Math" panose="02040503050406030204" pitchFamily="18" charset="0"/>
                                  </a:rPr>
                                  <m:t>(</m:t>
                                </m:r>
                                <m:r>
                                  <a:rPr kumimoji="1" lang="en-US" altLang="ja-JP" smtClean="0">
                                    <a:latin typeface="Cambria Math" panose="02040503050406030204" pitchFamily="18" charset="0"/>
                                  </a:rPr>
                                  <m:t>𝒔</m:t>
                                </m:r>
                                <m:r>
                                  <a:rPr kumimoji="1" lang="en-US" altLang="ja-JP" smtClean="0">
                                    <a:latin typeface="Cambria Math" panose="02040503050406030204" pitchFamily="18" charset="0"/>
                                  </a:rPr>
                                  <m:t>)</m:t>
                                </m:r>
                              </m:oMath>
                            </m:oMathPara>
                          </a14:m>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b="1" i="1" smtClean="0">
                                        <a:latin typeface="Cambria Math" panose="02040503050406030204" pitchFamily="18" charset="0"/>
                                      </a:rPr>
                                    </m:ctrlPr>
                                  </m:sSupPr>
                                  <m:e>
                                    <m:r>
                                      <a:rPr kumimoji="1" lang="en-US" altLang="ja-JP" b="1" i="1" smtClean="0">
                                        <a:latin typeface="Cambria Math" panose="02040503050406030204" pitchFamily="18" charset="0"/>
                                      </a:rPr>
                                      <m:t>𝒗</m:t>
                                    </m:r>
                                  </m:e>
                                  <m:sup>
                                    <m:r>
                                      <a:rPr kumimoji="1" lang="en-US" altLang="ja-JP" b="1" i="1" smtClean="0">
                                        <a:latin typeface="Cambria Math" panose="02040503050406030204" pitchFamily="18" charset="0"/>
                                      </a:rPr>
                                      <m:t>∗</m:t>
                                    </m:r>
                                  </m:sup>
                                </m:sSup>
                                <m:r>
                                  <a:rPr kumimoji="1" lang="en-US" altLang="ja-JP" smtClean="0">
                                    <a:latin typeface="Cambria Math" panose="02040503050406030204" pitchFamily="18" charset="0"/>
                                  </a:rPr>
                                  <m:t>(</m:t>
                                </m:r>
                                <m:r>
                                  <a:rPr kumimoji="1" lang="en-US" altLang="ja-JP" smtClean="0">
                                    <a:latin typeface="Cambria Math" panose="02040503050406030204" pitchFamily="18" charset="0"/>
                                  </a:rPr>
                                  <m:t>𝒔</m:t>
                                </m:r>
                                <m:r>
                                  <a:rPr kumimoji="1" lang="en-US" altLang="ja-JP" smtClean="0">
                                    <a:latin typeface="Cambria Math" panose="02040503050406030204" pitchFamily="18" charset="0"/>
                                  </a:rPr>
                                  <m:t>)</m:t>
                                </m:r>
                              </m:oMath>
                            </m:oMathPara>
                          </a14:m>
                          <a:endParaRPr kumimoji="1" lang="ja-JP" altLang="en-US" dirty="0"/>
                        </a:p>
                      </a:txBody>
                      <a:tcPr/>
                    </a:tc>
                    <a:extLst>
                      <a:ext uri="{0D108BD9-81ED-4DB2-BD59-A6C34878D82A}">
                        <a16:rowId xmlns:a16="http://schemas.microsoft.com/office/drawing/2014/main" val="1382512987"/>
                      </a:ext>
                    </a:extLst>
                  </a:tr>
                  <a:tr h="370840">
                    <a:tc>
                      <a:txBody>
                        <a:bodyPr/>
                        <a:lstStyle/>
                        <a:p>
                          <a:pPr algn="r"/>
                          <a:r>
                            <a:rPr kumimoji="1" lang="en-US" altLang="ja-JP" dirty="0"/>
                            <a:t>21</a:t>
                          </a:r>
                          <a:endParaRPr kumimoji="1" lang="ja-JP" altLang="en-US" dirty="0"/>
                        </a:p>
                      </a:txBody>
                      <a:tcPr/>
                    </a:tc>
                    <a:tc>
                      <a:txBody>
                        <a:bodyPr/>
                        <a:lstStyle/>
                        <a:p>
                          <a:pPr algn="r"/>
                          <a:r>
                            <a:rPr kumimoji="1" lang="en-US" altLang="ja-JP" dirty="0"/>
                            <a:t>6</a:t>
                          </a:r>
                          <a:endParaRPr kumimoji="1" lang="ja-JP" altLang="en-US" dirty="0"/>
                        </a:p>
                      </a:txBody>
                      <a:tcPr/>
                    </a:tc>
                    <a:tc>
                      <a:txBody>
                        <a:bodyPr/>
                        <a:lstStyle/>
                        <a:p>
                          <a:pPr algn="r"/>
                          <a:r>
                            <a:rPr kumimoji="1" lang="en-US" altLang="ja-JP" dirty="0"/>
                            <a:t>7</a:t>
                          </a:r>
                          <a:endParaRPr kumimoji="1" lang="ja-JP" altLang="en-US" dirty="0"/>
                        </a:p>
                      </a:txBody>
                      <a:tcPr/>
                    </a:tc>
                    <a:tc>
                      <a:txBody>
                        <a:bodyPr/>
                        <a:lstStyle/>
                        <a:p>
                          <a:pPr algn="r"/>
                          <a:r>
                            <a:rPr kumimoji="1" lang="en-US" altLang="ja-JP" dirty="0"/>
                            <a:t>8</a:t>
                          </a:r>
                          <a:endParaRPr kumimoji="1" lang="ja-JP" altLang="en-US" dirty="0"/>
                        </a:p>
                      </a:txBody>
                      <a:tcPr/>
                    </a:tc>
                    <a:extLst>
                      <a:ext uri="{0D108BD9-81ED-4DB2-BD59-A6C34878D82A}">
                        <a16:rowId xmlns:a16="http://schemas.microsoft.com/office/drawing/2014/main" val="3888473946"/>
                      </a:ext>
                    </a:extLst>
                  </a:tr>
                  <a:tr h="370840">
                    <a:tc>
                      <a:txBody>
                        <a:bodyPr/>
                        <a:lstStyle/>
                        <a:p>
                          <a:pPr algn="r"/>
                          <a:r>
                            <a:rPr kumimoji="1" lang="en-US" altLang="ja-JP" dirty="0"/>
                            <a:t>16</a:t>
                          </a:r>
                          <a:endParaRPr kumimoji="1" lang="ja-JP" altLang="en-US" dirty="0"/>
                        </a:p>
                      </a:txBody>
                      <a:tcPr/>
                    </a:tc>
                    <a:tc>
                      <a:txBody>
                        <a:bodyPr/>
                        <a:lstStyle/>
                        <a:p>
                          <a:pPr algn="r"/>
                          <a:r>
                            <a:rPr kumimoji="1" lang="en-US" altLang="ja-JP" dirty="0"/>
                            <a:t>7</a:t>
                          </a:r>
                          <a:endParaRPr kumimoji="1" lang="ja-JP" altLang="en-US" dirty="0"/>
                        </a:p>
                      </a:txBody>
                      <a:tcPr/>
                    </a:tc>
                    <a:tc>
                      <a:txBody>
                        <a:bodyPr/>
                        <a:lstStyle/>
                        <a:p>
                          <a:pPr algn="r"/>
                          <a:r>
                            <a:rPr kumimoji="1" lang="en-US" altLang="ja-JP" dirty="0"/>
                            <a:t>9</a:t>
                          </a:r>
                          <a:endParaRPr kumimoji="1" lang="ja-JP" altLang="en-US" dirty="0"/>
                        </a:p>
                      </a:txBody>
                      <a:tcPr/>
                    </a:tc>
                    <a:tc>
                      <a:txBody>
                        <a:bodyPr/>
                        <a:lstStyle/>
                        <a:p>
                          <a:pPr algn="r"/>
                          <a:r>
                            <a:rPr kumimoji="1" lang="en-US" altLang="ja-JP" dirty="0"/>
                            <a:t>9</a:t>
                          </a:r>
                          <a:endParaRPr kumimoji="1" lang="ja-JP" altLang="en-US" dirty="0"/>
                        </a:p>
                      </a:txBody>
                      <a:tcPr/>
                    </a:tc>
                    <a:extLst>
                      <a:ext uri="{0D108BD9-81ED-4DB2-BD59-A6C34878D82A}">
                        <a16:rowId xmlns:a16="http://schemas.microsoft.com/office/drawing/2014/main" val="3163227283"/>
                      </a:ext>
                    </a:extLst>
                  </a:tr>
                  <a:tr h="370840">
                    <a:tc>
                      <a:txBody>
                        <a:bodyPr/>
                        <a:lstStyle/>
                        <a:p>
                          <a:pPr algn="r"/>
                          <a:r>
                            <a:rPr kumimoji="1" lang="en-US" altLang="ja-JP" dirty="0"/>
                            <a:t>11</a:t>
                          </a:r>
                          <a:endParaRPr kumimoji="1" lang="ja-JP" altLang="en-US" dirty="0"/>
                        </a:p>
                      </a:txBody>
                      <a:tcPr/>
                    </a:tc>
                    <a:tc>
                      <a:txBody>
                        <a:bodyPr/>
                        <a:lstStyle/>
                        <a:p>
                          <a:pPr algn="r"/>
                          <a:r>
                            <a:rPr kumimoji="1" lang="en-US" altLang="ja-JP" dirty="0"/>
                            <a:t>8</a:t>
                          </a:r>
                          <a:endParaRPr kumimoji="1" lang="ja-JP" altLang="en-US" dirty="0"/>
                        </a:p>
                      </a:txBody>
                      <a:tcPr/>
                    </a:tc>
                    <a:tc>
                      <a:txBody>
                        <a:bodyPr/>
                        <a:lstStyle/>
                        <a:p>
                          <a:pPr algn="r"/>
                          <a:r>
                            <a:rPr kumimoji="1" lang="en-US" altLang="ja-JP" dirty="0"/>
                            <a:t>9</a:t>
                          </a:r>
                          <a:endParaRPr kumimoji="1" lang="ja-JP" altLang="en-US" dirty="0"/>
                        </a:p>
                      </a:txBody>
                      <a:tcPr/>
                    </a:tc>
                    <a:tc>
                      <a:txBody>
                        <a:bodyPr/>
                        <a:lstStyle/>
                        <a:p>
                          <a:pPr algn="r"/>
                          <a:r>
                            <a:rPr kumimoji="1" lang="en-US" altLang="ja-JP" dirty="0"/>
                            <a:t>9</a:t>
                          </a:r>
                          <a:endParaRPr kumimoji="1" lang="ja-JP" altLang="en-US" dirty="0"/>
                        </a:p>
                      </a:txBody>
                      <a:tcPr/>
                    </a:tc>
                    <a:extLst>
                      <a:ext uri="{0D108BD9-81ED-4DB2-BD59-A6C34878D82A}">
                        <a16:rowId xmlns:a16="http://schemas.microsoft.com/office/drawing/2014/main" val="3618178598"/>
                      </a:ext>
                    </a:extLst>
                  </a:tr>
                  <a:tr h="370840">
                    <a:tc>
                      <a:txBody>
                        <a:bodyPr/>
                        <a:lstStyle/>
                        <a:p>
                          <a:pPr algn="r"/>
                          <a:r>
                            <a:rPr kumimoji="1" lang="en-US" altLang="ja-JP" dirty="0"/>
                            <a:t>6</a:t>
                          </a:r>
                          <a:endParaRPr kumimoji="1" lang="ja-JP" altLang="en-US" dirty="0"/>
                        </a:p>
                      </a:txBody>
                      <a:tcPr/>
                    </a:tc>
                    <a:tc>
                      <a:txBody>
                        <a:bodyPr/>
                        <a:lstStyle/>
                        <a:p>
                          <a:pPr algn="r"/>
                          <a:r>
                            <a:rPr kumimoji="1" lang="en-US" altLang="ja-JP" dirty="0"/>
                            <a:t>9</a:t>
                          </a:r>
                          <a:endParaRPr kumimoji="1" lang="ja-JP" altLang="en-US" dirty="0"/>
                        </a:p>
                      </a:txBody>
                      <a:tcPr/>
                    </a:tc>
                    <a:tc>
                      <a:txBody>
                        <a:bodyPr/>
                        <a:lstStyle/>
                        <a:p>
                          <a:pPr algn="r"/>
                          <a:r>
                            <a:rPr kumimoji="1" lang="en-US" altLang="ja-JP" dirty="0"/>
                            <a:t>9</a:t>
                          </a:r>
                          <a:endParaRPr kumimoji="1" lang="ja-JP" altLang="en-US" dirty="0"/>
                        </a:p>
                      </a:txBody>
                      <a:tcPr/>
                    </a:tc>
                    <a:tc>
                      <a:txBody>
                        <a:bodyPr/>
                        <a:lstStyle/>
                        <a:p>
                          <a:pPr algn="r"/>
                          <a:r>
                            <a:rPr kumimoji="1" lang="en-US" altLang="ja-JP" dirty="0"/>
                            <a:t>9</a:t>
                          </a:r>
                          <a:endParaRPr kumimoji="1" lang="ja-JP" altLang="en-US" dirty="0"/>
                        </a:p>
                      </a:txBody>
                      <a:tcPr/>
                    </a:tc>
                    <a:extLst>
                      <a:ext uri="{0D108BD9-81ED-4DB2-BD59-A6C34878D82A}">
                        <a16:rowId xmlns:a16="http://schemas.microsoft.com/office/drawing/2014/main" val="3586353348"/>
                      </a:ext>
                    </a:extLst>
                  </a:tr>
                  <a:tr h="370840">
                    <a:tc>
                      <a:txBody>
                        <a:bodyPr/>
                        <a:lstStyle/>
                        <a:p>
                          <a:pPr algn="r"/>
                          <a:r>
                            <a:rPr kumimoji="1" lang="en-US" altLang="ja-JP" dirty="0"/>
                            <a:t>1</a:t>
                          </a:r>
                          <a:endParaRPr kumimoji="1" lang="ja-JP" altLang="en-US" dirty="0"/>
                        </a:p>
                      </a:txBody>
                      <a:tcPr/>
                    </a:tc>
                    <a:tc>
                      <a:txBody>
                        <a:bodyPr/>
                        <a:lstStyle/>
                        <a:p>
                          <a:pPr algn="r"/>
                          <a:r>
                            <a:rPr kumimoji="1" lang="en-US" altLang="ja-JP" dirty="0"/>
                            <a:t>10</a:t>
                          </a:r>
                          <a:endParaRPr kumimoji="1" lang="ja-JP" altLang="en-US" dirty="0"/>
                        </a:p>
                      </a:txBody>
                      <a:tcPr/>
                    </a:tc>
                    <a:tc>
                      <a:txBody>
                        <a:bodyPr/>
                        <a:lstStyle/>
                        <a:p>
                          <a:pPr algn="r"/>
                          <a:r>
                            <a:rPr kumimoji="1" lang="en-US" altLang="ja-JP" dirty="0"/>
                            <a:t>9</a:t>
                          </a:r>
                          <a:endParaRPr kumimoji="1" lang="ja-JP" altLang="en-US" dirty="0"/>
                        </a:p>
                      </a:txBody>
                      <a:tcPr/>
                    </a:tc>
                    <a:tc>
                      <a:txBody>
                        <a:bodyPr/>
                        <a:lstStyle/>
                        <a:p>
                          <a:pPr algn="r"/>
                          <a:r>
                            <a:rPr kumimoji="1" lang="en-US" altLang="ja-JP" dirty="0"/>
                            <a:t>10</a:t>
                          </a:r>
                          <a:endParaRPr kumimoji="1" lang="ja-JP" altLang="en-US" dirty="0"/>
                        </a:p>
                      </a:txBody>
                      <a:tcPr/>
                    </a:tc>
                    <a:extLst>
                      <a:ext uri="{0D108BD9-81ED-4DB2-BD59-A6C34878D82A}">
                        <a16:rowId xmlns:a16="http://schemas.microsoft.com/office/drawing/2014/main" val="53786299"/>
                      </a:ext>
                    </a:extLst>
                  </a:tr>
                  <a:tr h="370840">
                    <a:tc>
                      <a:txBody>
                        <a:bodyPr/>
                        <a:lstStyle/>
                        <a:p>
                          <a:pPr algn="r"/>
                          <a:r>
                            <a:rPr kumimoji="1" lang="en-US" altLang="ja-JP" dirty="0"/>
                            <a:t>0</a:t>
                          </a:r>
                          <a:endParaRPr kumimoji="1" lang="ja-JP" altLang="en-US" dirty="0"/>
                        </a:p>
                      </a:txBody>
                      <a:tcPr/>
                    </a:tc>
                    <a:tc>
                      <a:txBody>
                        <a:bodyPr/>
                        <a:lstStyle/>
                        <a:p>
                          <a:pPr algn="r"/>
                          <a:r>
                            <a:rPr kumimoji="1" lang="en-US" altLang="ja-JP" dirty="0"/>
                            <a:t>0</a:t>
                          </a:r>
                          <a:endParaRPr kumimoji="1" lang="ja-JP" altLang="en-US" dirty="0"/>
                        </a:p>
                      </a:txBody>
                      <a:tcPr/>
                    </a:tc>
                    <a:tc>
                      <a:txBody>
                        <a:bodyPr/>
                        <a:lstStyle/>
                        <a:p>
                          <a:pPr algn="r"/>
                          <a:r>
                            <a:rPr kumimoji="1" lang="en-US" altLang="ja-JP" dirty="0"/>
                            <a:t>0</a:t>
                          </a:r>
                          <a:endParaRPr kumimoji="1" lang="ja-JP" altLang="en-US" dirty="0"/>
                        </a:p>
                      </a:txBody>
                      <a:tcPr/>
                    </a:tc>
                    <a:tc>
                      <a:txBody>
                        <a:bodyPr/>
                        <a:lstStyle/>
                        <a:p>
                          <a:pPr algn="r"/>
                          <a:r>
                            <a:rPr kumimoji="1" lang="en-US" altLang="ja-JP" dirty="0"/>
                            <a:t>0</a:t>
                          </a:r>
                          <a:endParaRPr kumimoji="1" lang="ja-JP" altLang="en-US" dirty="0"/>
                        </a:p>
                      </a:txBody>
                      <a:tcPr/>
                    </a:tc>
                    <a:extLst>
                      <a:ext uri="{0D108BD9-81ED-4DB2-BD59-A6C34878D82A}">
                        <a16:rowId xmlns:a16="http://schemas.microsoft.com/office/drawing/2014/main" val="3225725502"/>
                      </a:ext>
                    </a:extLst>
                  </a:tr>
                </a:tbl>
              </a:graphicData>
            </a:graphic>
          </p:graphicFrame>
        </mc:Choice>
        <mc:Fallback>
          <p:graphicFrame>
            <p:nvGraphicFramePr>
              <p:cNvPr id="3" name="表 2">
                <a:extLst>
                  <a:ext uri="{FF2B5EF4-FFF2-40B4-BE49-F238E27FC236}">
                    <a16:creationId xmlns:a16="http://schemas.microsoft.com/office/drawing/2014/main" id="{22803C9F-334C-49F4-B682-DB66CE3958CE}"/>
                  </a:ext>
                </a:extLst>
              </p:cNvPr>
              <p:cNvGraphicFramePr>
                <a:graphicFrameLocks noGrp="1"/>
              </p:cNvGraphicFramePr>
              <p:nvPr>
                <p:extLst>
                  <p:ext uri="{D42A27DB-BD31-4B8C-83A1-F6EECF244321}">
                    <p14:modId xmlns:p14="http://schemas.microsoft.com/office/powerpoint/2010/main" val="241845403"/>
                  </p:ext>
                </p:extLst>
              </p:nvPr>
            </p:nvGraphicFramePr>
            <p:xfrm>
              <a:off x="3838576" y="2283460"/>
              <a:ext cx="3820076" cy="2595880"/>
            </p:xfrm>
            <a:graphic>
              <a:graphicData uri="http://schemas.openxmlformats.org/drawingml/2006/table">
                <a:tbl>
                  <a:tblPr firstRow="1" bandRow="1">
                    <a:tableStyleId>{93296810-A885-4BE3-A3E7-6D5BEEA58F35}</a:tableStyleId>
                  </a:tblPr>
                  <a:tblGrid>
                    <a:gridCol w="955019">
                      <a:extLst>
                        <a:ext uri="{9D8B030D-6E8A-4147-A177-3AD203B41FA5}">
                          <a16:colId xmlns:a16="http://schemas.microsoft.com/office/drawing/2014/main" val="4046692403"/>
                        </a:ext>
                      </a:extLst>
                    </a:gridCol>
                    <a:gridCol w="955019">
                      <a:extLst>
                        <a:ext uri="{9D8B030D-6E8A-4147-A177-3AD203B41FA5}">
                          <a16:colId xmlns:a16="http://schemas.microsoft.com/office/drawing/2014/main" val="348253401"/>
                        </a:ext>
                      </a:extLst>
                    </a:gridCol>
                    <a:gridCol w="955019">
                      <a:extLst>
                        <a:ext uri="{9D8B030D-6E8A-4147-A177-3AD203B41FA5}">
                          <a16:colId xmlns:a16="http://schemas.microsoft.com/office/drawing/2014/main" val="3721151233"/>
                        </a:ext>
                      </a:extLst>
                    </a:gridCol>
                    <a:gridCol w="955019">
                      <a:extLst>
                        <a:ext uri="{9D8B030D-6E8A-4147-A177-3AD203B41FA5}">
                          <a16:colId xmlns:a16="http://schemas.microsoft.com/office/drawing/2014/main" val="2588914844"/>
                        </a:ext>
                      </a:extLst>
                    </a:gridCol>
                  </a:tblGrid>
                  <a:tr h="370840">
                    <a:tc>
                      <a:txBody>
                        <a:bodyPr/>
                        <a:lstStyle/>
                        <a:p>
                          <a:endParaRPr lang="ja-JP"/>
                        </a:p>
                      </a:txBody>
                      <a:tcPr>
                        <a:blipFill>
                          <a:blip r:embed="rId3"/>
                          <a:stretch>
                            <a:fillRect l="-637" t="-1639" r="-302548" b="-626230"/>
                          </a:stretch>
                        </a:blipFill>
                      </a:tcPr>
                    </a:tc>
                    <a:tc>
                      <a:txBody>
                        <a:bodyPr/>
                        <a:lstStyle/>
                        <a:p>
                          <a:endParaRPr lang="ja-JP"/>
                        </a:p>
                      </a:txBody>
                      <a:tcPr>
                        <a:blipFill>
                          <a:blip r:embed="rId3"/>
                          <a:stretch>
                            <a:fillRect l="-100637" t="-1639" r="-202548" b="-626230"/>
                          </a:stretch>
                        </a:blipFill>
                      </a:tcPr>
                    </a:tc>
                    <a:tc>
                      <a:txBody>
                        <a:bodyPr/>
                        <a:lstStyle/>
                        <a:p>
                          <a:endParaRPr lang="ja-JP"/>
                        </a:p>
                      </a:txBody>
                      <a:tcPr>
                        <a:blipFill>
                          <a:blip r:embed="rId3"/>
                          <a:stretch>
                            <a:fillRect l="-200637" t="-1639" r="-102548" b="-626230"/>
                          </a:stretch>
                        </a:blipFill>
                      </a:tcPr>
                    </a:tc>
                    <a:tc>
                      <a:txBody>
                        <a:bodyPr/>
                        <a:lstStyle/>
                        <a:p>
                          <a:endParaRPr lang="ja-JP"/>
                        </a:p>
                      </a:txBody>
                      <a:tcPr>
                        <a:blipFill>
                          <a:blip r:embed="rId3"/>
                          <a:stretch>
                            <a:fillRect l="-300637" t="-1639" r="-2548" b="-626230"/>
                          </a:stretch>
                        </a:blipFill>
                      </a:tcPr>
                    </a:tc>
                    <a:extLst>
                      <a:ext uri="{0D108BD9-81ED-4DB2-BD59-A6C34878D82A}">
                        <a16:rowId xmlns:a16="http://schemas.microsoft.com/office/drawing/2014/main" val="1382512987"/>
                      </a:ext>
                    </a:extLst>
                  </a:tr>
                  <a:tr h="370840">
                    <a:tc>
                      <a:txBody>
                        <a:bodyPr/>
                        <a:lstStyle/>
                        <a:p>
                          <a:pPr algn="r"/>
                          <a:r>
                            <a:rPr kumimoji="1" lang="en-US" altLang="ja-JP" dirty="0"/>
                            <a:t>21</a:t>
                          </a:r>
                          <a:endParaRPr kumimoji="1" lang="ja-JP" altLang="en-US" dirty="0"/>
                        </a:p>
                      </a:txBody>
                      <a:tcPr/>
                    </a:tc>
                    <a:tc>
                      <a:txBody>
                        <a:bodyPr/>
                        <a:lstStyle/>
                        <a:p>
                          <a:pPr algn="r"/>
                          <a:r>
                            <a:rPr kumimoji="1" lang="en-US" altLang="ja-JP" dirty="0"/>
                            <a:t>6</a:t>
                          </a:r>
                          <a:endParaRPr kumimoji="1" lang="ja-JP" altLang="en-US" dirty="0"/>
                        </a:p>
                      </a:txBody>
                      <a:tcPr/>
                    </a:tc>
                    <a:tc>
                      <a:txBody>
                        <a:bodyPr/>
                        <a:lstStyle/>
                        <a:p>
                          <a:pPr algn="r"/>
                          <a:r>
                            <a:rPr kumimoji="1" lang="en-US" altLang="ja-JP" dirty="0"/>
                            <a:t>7</a:t>
                          </a:r>
                          <a:endParaRPr kumimoji="1" lang="ja-JP" altLang="en-US" dirty="0"/>
                        </a:p>
                      </a:txBody>
                      <a:tcPr/>
                    </a:tc>
                    <a:tc>
                      <a:txBody>
                        <a:bodyPr/>
                        <a:lstStyle/>
                        <a:p>
                          <a:pPr algn="r"/>
                          <a:r>
                            <a:rPr kumimoji="1" lang="en-US" altLang="ja-JP" dirty="0"/>
                            <a:t>8</a:t>
                          </a:r>
                          <a:endParaRPr kumimoji="1" lang="ja-JP" altLang="en-US" dirty="0"/>
                        </a:p>
                      </a:txBody>
                      <a:tcPr/>
                    </a:tc>
                    <a:extLst>
                      <a:ext uri="{0D108BD9-81ED-4DB2-BD59-A6C34878D82A}">
                        <a16:rowId xmlns:a16="http://schemas.microsoft.com/office/drawing/2014/main" val="3888473946"/>
                      </a:ext>
                    </a:extLst>
                  </a:tr>
                  <a:tr h="370840">
                    <a:tc>
                      <a:txBody>
                        <a:bodyPr/>
                        <a:lstStyle/>
                        <a:p>
                          <a:pPr algn="r"/>
                          <a:r>
                            <a:rPr kumimoji="1" lang="en-US" altLang="ja-JP" dirty="0"/>
                            <a:t>16</a:t>
                          </a:r>
                          <a:endParaRPr kumimoji="1" lang="ja-JP" altLang="en-US" dirty="0"/>
                        </a:p>
                      </a:txBody>
                      <a:tcPr/>
                    </a:tc>
                    <a:tc>
                      <a:txBody>
                        <a:bodyPr/>
                        <a:lstStyle/>
                        <a:p>
                          <a:pPr algn="r"/>
                          <a:r>
                            <a:rPr kumimoji="1" lang="en-US" altLang="ja-JP" dirty="0"/>
                            <a:t>7</a:t>
                          </a:r>
                          <a:endParaRPr kumimoji="1" lang="ja-JP" altLang="en-US" dirty="0"/>
                        </a:p>
                      </a:txBody>
                      <a:tcPr/>
                    </a:tc>
                    <a:tc>
                      <a:txBody>
                        <a:bodyPr/>
                        <a:lstStyle/>
                        <a:p>
                          <a:pPr algn="r"/>
                          <a:r>
                            <a:rPr kumimoji="1" lang="en-US" altLang="ja-JP" dirty="0"/>
                            <a:t>9</a:t>
                          </a:r>
                          <a:endParaRPr kumimoji="1" lang="ja-JP" altLang="en-US" dirty="0"/>
                        </a:p>
                      </a:txBody>
                      <a:tcPr/>
                    </a:tc>
                    <a:tc>
                      <a:txBody>
                        <a:bodyPr/>
                        <a:lstStyle/>
                        <a:p>
                          <a:pPr algn="r"/>
                          <a:r>
                            <a:rPr kumimoji="1" lang="en-US" altLang="ja-JP" dirty="0"/>
                            <a:t>9</a:t>
                          </a:r>
                          <a:endParaRPr kumimoji="1" lang="ja-JP" altLang="en-US" dirty="0"/>
                        </a:p>
                      </a:txBody>
                      <a:tcPr/>
                    </a:tc>
                    <a:extLst>
                      <a:ext uri="{0D108BD9-81ED-4DB2-BD59-A6C34878D82A}">
                        <a16:rowId xmlns:a16="http://schemas.microsoft.com/office/drawing/2014/main" val="3163227283"/>
                      </a:ext>
                    </a:extLst>
                  </a:tr>
                  <a:tr h="370840">
                    <a:tc>
                      <a:txBody>
                        <a:bodyPr/>
                        <a:lstStyle/>
                        <a:p>
                          <a:pPr algn="r"/>
                          <a:r>
                            <a:rPr kumimoji="1" lang="en-US" altLang="ja-JP" dirty="0"/>
                            <a:t>11</a:t>
                          </a:r>
                          <a:endParaRPr kumimoji="1" lang="ja-JP" altLang="en-US" dirty="0"/>
                        </a:p>
                      </a:txBody>
                      <a:tcPr/>
                    </a:tc>
                    <a:tc>
                      <a:txBody>
                        <a:bodyPr/>
                        <a:lstStyle/>
                        <a:p>
                          <a:pPr algn="r"/>
                          <a:r>
                            <a:rPr kumimoji="1" lang="en-US" altLang="ja-JP" dirty="0"/>
                            <a:t>8</a:t>
                          </a:r>
                          <a:endParaRPr kumimoji="1" lang="ja-JP" altLang="en-US" dirty="0"/>
                        </a:p>
                      </a:txBody>
                      <a:tcPr/>
                    </a:tc>
                    <a:tc>
                      <a:txBody>
                        <a:bodyPr/>
                        <a:lstStyle/>
                        <a:p>
                          <a:pPr algn="r"/>
                          <a:r>
                            <a:rPr kumimoji="1" lang="en-US" altLang="ja-JP" dirty="0"/>
                            <a:t>9</a:t>
                          </a:r>
                          <a:endParaRPr kumimoji="1" lang="ja-JP" altLang="en-US" dirty="0"/>
                        </a:p>
                      </a:txBody>
                      <a:tcPr/>
                    </a:tc>
                    <a:tc>
                      <a:txBody>
                        <a:bodyPr/>
                        <a:lstStyle/>
                        <a:p>
                          <a:pPr algn="r"/>
                          <a:r>
                            <a:rPr kumimoji="1" lang="en-US" altLang="ja-JP" dirty="0"/>
                            <a:t>9</a:t>
                          </a:r>
                          <a:endParaRPr kumimoji="1" lang="ja-JP" altLang="en-US" dirty="0"/>
                        </a:p>
                      </a:txBody>
                      <a:tcPr/>
                    </a:tc>
                    <a:extLst>
                      <a:ext uri="{0D108BD9-81ED-4DB2-BD59-A6C34878D82A}">
                        <a16:rowId xmlns:a16="http://schemas.microsoft.com/office/drawing/2014/main" val="3618178598"/>
                      </a:ext>
                    </a:extLst>
                  </a:tr>
                  <a:tr h="370840">
                    <a:tc>
                      <a:txBody>
                        <a:bodyPr/>
                        <a:lstStyle/>
                        <a:p>
                          <a:pPr algn="r"/>
                          <a:r>
                            <a:rPr kumimoji="1" lang="en-US" altLang="ja-JP" dirty="0"/>
                            <a:t>6</a:t>
                          </a:r>
                          <a:endParaRPr kumimoji="1" lang="ja-JP" altLang="en-US" dirty="0"/>
                        </a:p>
                      </a:txBody>
                      <a:tcPr/>
                    </a:tc>
                    <a:tc>
                      <a:txBody>
                        <a:bodyPr/>
                        <a:lstStyle/>
                        <a:p>
                          <a:pPr algn="r"/>
                          <a:r>
                            <a:rPr kumimoji="1" lang="en-US" altLang="ja-JP" dirty="0"/>
                            <a:t>9</a:t>
                          </a:r>
                          <a:endParaRPr kumimoji="1" lang="ja-JP" altLang="en-US" dirty="0"/>
                        </a:p>
                      </a:txBody>
                      <a:tcPr/>
                    </a:tc>
                    <a:tc>
                      <a:txBody>
                        <a:bodyPr/>
                        <a:lstStyle/>
                        <a:p>
                          <a:pPr algn="r"/>
                          <a:r>
                            <a:rPr kumimoji="1" lang="en-US" altLang="ja-JP" dirty="0"/>
                            <a:t>9</a:t>
                          </a:r>
                          <a:endParaRPr kumimoji="1" lang="ja-JP" altLang="en-US" dirty="0"/>
                        </a:p>
                      </a:txBody>
                      <a:tcPr/>
                    </a:tc>
                    <a:tc>
                      <a:txBody>
                        <a:bodyPr/>
                        <a:lstStyle/>
                        <a:p>
                          <a:pPr algn="r"/>
                          <a:r>
                            <a:rPr kumimoji="1" lang="en-US" altLang="ja-JP" dirty="0"/>
                            <a:t>9</a:t>
                          </a:r>
                          <a:endParaRPr kumimoji="1" lang="ja-JP" altLang="en-US" dirty="0"/>
                        </a:p>
                      </a:txBody>
                      <a:tcPr/>
                    </a:tc>
                    <a:extLst>
                      <a:ext uri="{0D108BD9-81ED-4DB2-BD59-A6C34878D82A}">
                        <a16:rowId xmlns:a16="http://schemas.microsoft.com/office/drawing/2014/main" val="3586353348"/>
                      </a:ext>
                    </a:extLst>
                  </a:tr>
                  <a:tr h="370840">
                    <a:tc>
                      <a:txBody>
                        <a:bodyPr/>
                        <a:lstStyle/>
                        <a:p>
                          <a:pPr algn="r"/>
                          <a:r>
                            <a:rPr kumimoji="1" lang="en-US" altLang="ja-JP" dirty="0"/>
                            <a:t>1</a:t>
                          </a:r>
                          <a:endParaRPr kumimoji="1" lang="ja-JP" altLang="en-US" dirty="0"/>
                        </a:p>
                      </a:txBody>
                      <a:tcPr/>
                    </a:tc>
                    <a:tc>
                      <a:txBody>
                        <a:bodyPr/>
                        <a:lstStyle/>
                        <a:p>
                          <a:pPr algn="r"/>
                          <a:r>
                            <a:rPr kumimoji="1" lang="en-US" altLang="ja-JP" dirty="0"/>
                            <a:t>10</a:t>
                          </a:r>
                          <a:endParaRPr kumimoji="1" lang="ja-JP" altLang="en-US" dirty="0"/>
                        </a:p>
                      </a:txBody>
                      <a:tcPr/>
                    </a:tc>
                    <a:tc>
                      <a:txBody>
                        <a:bodyPr/>
                        <a:lstStyle/>
                        <a:p>
                          <a:pPr algn="r"/>
                          <a:r>
                            <a:rPr kumimoji="1" lang="en-US" altLang="ja-JP" dirty="0"/>
                            <a:t>9</a:t>
                          </a:r>
                          <a:endParaRPr kumimoji="1" lang="ja-JP" altLang="en-US" dirty="0"/>
                        </a:p>
                      </a:txBody>
                      <a:tcPr/>
                    </a:tc>
                    <a:tc>
                      <a:txBody>
                        <a:bodyPr/>
                        <a:lstStyle/>
                        <a:p>
                          <a:pPr algn="r"/>
                          <a:r>
                            <a:rPr kumimoji="1" lang="en-US" altLang="ja-JP" dirty="0"/>
                            <a:t>10</a:t>
                          </a:r>
                          <a:endParaRPr kumimoji="1" lang="ja-JP" altLang="en-US" dirty="0"/>
                        </a:p>
                      </a:txBody>
                      <a:tcPr/>
                    </a:tc>
                    <a:extLst>
                      <a:ext uri="{0D108BD9-81ED-4DB2-BD59-A6C34878D82A}">
                        <a16:rowId xmlns:a16="http://schemas.microsoft.com/office/drawing/2014/main" val="53786299"/>
                      </a:ext>
                    </a:extLst>
                  </a:tr>
                  <a:tr h="370840">
                    <a:tc>
                      <a:txBody>
                        <a:bodyPr/>
                        <a:lstStyle/>
                        <a:p>
                          <a:pPr algn="r"/>
                          <a:r>
                            <a:rPr kumimoji="1" lang="en-US" altLang="ja-JP" dirty="0"/>
                            <a:t>0</a:t>
                          </a:r>
                          <a:endParaRPr kumimoji="1" lang="ja-JP" altLang="en-US" dirty="0"/>
                        </a:p>
                      </a:txBody>
                      <a:tcPr/>
                    </a:tc>
                    <a:tc>
                      <a:txBody>
                        <a:bodyPr/>
                        <a:lstStyle/>
                        <a:p>
                          <a:pPr algn="r"/>
                          <a:r>
                            <a:rPr kumimoji="1" lang="en-US" altLang="ja-JP" dirty="0"/>
                            <a:t>0</a:t>
                          </a:r>
                          <a:endParaRPr kumimoji="1" lang="ja-JP" altLang="en-US" dirty="0"/>
                        </a:p>
                      </a:txBody>
                      <a:tcPr/>
                    </a:tc>
                    <a:tc>
                      <a:txBody>
                        <a:bodyPr/>
                        <a:lstStyle/>
                        <a:p>
                          <a:pPr algn="r"/>
                          <a:r>
                            <a:rPr kumimoji="1" lang="en-US" altLang="ja-JP" dirty="0"/>
                            <a:t>0</a:t>
                          </a:r>
                          <a:endParaRPr kumimoji="1" lang="ja-JP" altLang="en-US" dirty="0"/>
                        </a:p>
                      </a:txBody>
                      <a:tcPr/>
                    </a:tc>
                    <a:tc>
                      <a:txBody>
                        <a:bodyPr/>
                        <a:lstStyle/>
                        <a:p>
                          <a:pPr algn="r"/>
                          <a:r>
                            <a:rPr kumimoji="1" lang="en-US" altLang="ja-JP" dirty="0"/>
                            <a:t>0</a:t>
                          </a:r>
                          <a:endParaRPr kumimoji="1" lang="ja-JP" altLang="en-US" dirty="0"/>
                        </a:p>
                      </a:txBody>
                      <a:tcPr/>
                    </a:tc>
                    <a:extLst>
                      <a:ext uri="{0D108BD9-81ED-4DB2-BD59-A6C34878D82A}">
                        <a16:rowId xmlns:a16="http://schemas.microsoft.com/office/drawing/2014/main" val="3225725502"/>
                      </a:ext>
                    </a:extLst>
                  </a:tr>
                </a:tbl>
              </a:graphicData>
            </a:graphic>
          </p:graphicFrame>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11CCB04-1937-42BA-9A58-918511E7D8CE}"/>
                  </a:ext>
                </a:extLst>
              </p:cNvPr>
              <p:cNvSpPr txBox="1"/>
              <p:nvPr/>
            </p:nvSpPr>
            <p:spPr>
              <a:xfrm>
                <a:off x="1581099" y="5251896"/>
                <a:ext cx="8972649" cy="400110"/>
              </a:xfrm>
              <a:prstGeom prst="rect">
                <a:avLst/>
              </a:prstGeom>
              <a:noFill/>
            </p:spPr>
            <p:txBody>
              <a:bodyPr wrap="none" rtlCol="0">
                <a:spAutoFit/>
              </a:bodyPr>
              <a:lstStyle/>
              <a:p>
                <a:r>
                  <a:rPr lang="ja-JP" altLang="en-US" sz="2000" dirty="0"/>
                  <a:t>確かに</a:t>
                </a:r>
                <a14:m>
                  <m:oMath xmlns:m="http://schemas.openxmlformats.org/officeDocument/2006/math">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𝑣</m:t>
                        </m:r>
                      </m:e>
                      <m:sup>
                        <m:r>
                          <a:rPr lang="en-US" altLang="ja-JP" sz="2000" b="0" i="1" smtClean="0">
                            <a:latin typeface="Cambria Math" panose="02040503050406030204" pitchFamily="18" charset="0"/>
                          </a:rPr>
                          <m:t>∗</m:t>
                        </m:r>
                      </m:sup>
                    </m:sSup>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𝑠</m:t>
                    </m:r>
                    <m:r>
                      <a:rPr lang="en-US" altLang="ja-JP" sz="2000" b="0" i="1" smtClean="0">
                        <a:latin typeface="Cambria Math" panose="02040503050406030204" pitchFamily="18" charset="0"/>
                      </a:rPr>
                      <m:t>)</m:t>
                    </m:r>
                    <m:r>
                      <a:rPr lang="ja-JP" altLang="en-US" sz="2000" i="1">
                        <a:latin typeface="Cambria Math" panose="02040503050406030204" pitchFamily="18" charset="0"/>
                      </a:rPr>
                      <m:t>は</m:t>
                    </m:r>
                  </m:oMath>
                </a14:m>
                <a:r>
                  <a:rPr lang="ja-JP" altLang="en-US" sz="2000" dirty="0"/>
                  <a:t>最適方策</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𝜋</m:t>
                        </m:r>
                      </m:e>
                      <m:sub>
                        <m:r>
                          <a:rPr lang="en-US" altLang="ja-JP" sz="2000" b="0" i="1" smtClean="0">
                            <a:latin typeface="Cambria Math" panose="02040503050406030204" pitchFamily="18" charset="0"/>
                          </a:rPr>
                          <m:t>1</m:t>
                        </m:r>
                      </m:sub>
                    </m:sSub>
                  </m:oMath>
                </a14:m>
                <a:r>
                  <a:rPr lang="ja-JP" altLang="en-US" sz="2000" dirty="0"/>
                  <a:t>に対する最適価値関数になっていることが示された</a:t>
                </a:r>
                <a:endParaRPr lang="en-US" altLang="ja-JP" sz="2000" dirty="0"/>
              </a:p>
            </p:txBody>
          </p:sp>
        </mc:Choice>
        <mc:Fallback xmlns="">
          <p:sp>
            <p:nvSpPr>
              <p:cNvPr id="5" name="テキスト ボックス 4">
                <a:extLst>
                  <a:ext uri="{FF2B5EF4-FFF2-40B4-BE49-F238E27FC236}">
                    <a16:creationId xmlns:a16="http://schemas.microsoft.com/office/drawing/2014/main" id="{811CCB04-1937-42BA-9A58-918511E7D8CE}"/>
                  </a:ext>
                </a:extLst>
              </p:cNvPr>
              <p:cNvSpPr txBox="1">
                <a:spLocks noRot="1" noChangeAspect="1" noMove="1" noResize="1" noEditPoints="1" noAdjustHandles="1" noChangeArrowheads="1" noChangeShapeType="1" noTextEdit="1"/>
              </p:cNvSpPr>
              <p:nvPr/>
            </p:nvSpPr>
            <p:spPr>
              <a:xfrm>
                <a:off x="1581099" y="5251896"/>
                <a:ext cx="8972649" cy="400110"/>
              </a:xfrm>
              <a:prstGeom prst="rect">
                <a:avLst/>
              </a:prstGeom>
              <a:blipFill>
                <a:blip r:embed="rId4"/>
                <a:stretch>
                  <a:fillRect l="-679" t="-13846" b="-23077"/>
                </a:stretch>
              </a:blipFill>
            </p:spPr>
            <p:txBody>
              <a:bodyPr/>
              <a:lstStyle/>
              <a:p>
                <a:r>
                  <a:rPr lang="ja-JP" altLang="en-US">
                    <a:noFill/>
                  </a:rPr>
                  <a:t> </a:t>
                </a:r>
              </a:p>
            </p:txBody>
          </p:sp>
        </mc:Fallback>
      </mc:AlternateContent>
      <p:sp>
        <p:nvSpPr>
          <p:cNvPr id="6" name="正方形/長方形 5">
            <a:extLst>
              <a:ext uri="{FF2B5EF4-FFF2-40B4-BE49-F238E27FC236}">
                <a16:creationId xmlns:a16="http://schemas.microsoft.com/office/drawing/2014/main" id="{6C012685-4C4E-48A4-BA7B-E8BAF17613D7}"/>
              </a:ext>
            </a:extLst>
          </p:cNvPr>
          <p:cNvSpPr/>
          <p:nvPr/>
        </p:nvSpPr>
        <p:spPr>
          <a:xfrm>
            <a:off x="6686550" y="2680452"/>
            <a:ext cx="972103" cy="18343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4C29A268-A357-4604-BD3B-C3A0A3989061}"/>
              </a:ext>
            </a:extLst>
          </p:cNvPr>
          <p:cNvSpPr>
            <a:spLocks noGrp="1"/>
          </p:cNvSpPr>
          <p:nvPr>
            <p:ph type="sldNum" sz="quarter" idx="12"/>
          </p:nvPr>
        </p:nvSpPr>
        <p:spPr>
          <a:xfrm>
            <a:off x="9191624" y="208586"/>
            <a:ext cx="2743200" cy="365125"/>
          </a:xfrm>
        </p:spPr>
        <p:txBody>
          <a:bodyPr/>
          <a:lstStyle/>
          <a:p>
            <a:fld id="{B11AD403-313C-9548-90A1-3BB45CD64373}" type="slidenum">
              <a:rPr lang="ja-JP" altLang="en-US" smtClean="0"/>
              <a:pPr/>
              <a:t>42</a:t>
            </a:fld>
            <a:endParaRPr lang="ja-JP" altLang="en-US"/>
          </a:p>
        </p:txBody>
      </p:sp>
    </p:spTree>
    <p:extLst>
      <p:ext uri="{BB962C8B-B14F-4D97-AF65-F5344CB8AC3E}">
        <p14:creationId xmlns:p14="http://schemas.microsoft.com/office/powerpoint/2010/main" val="1962896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CF1CFAC-7E80-4B98-B235-5D3C38F7E77A}"/>
              </a:ext>
            </a:extLst>
          </p:cNvPr>
          <p:cNvSpPr>
            <a:spLocks noGrp="1"/>
          </p:cNvSpPr>
          <p:nvPr>
            <p:ph idx="1"/>
          </p:nvPr>
        </p:nvSpPr>
        <p:spPr/>
        <p:txBody>
          <a:bodyPr/>
          <a:lstStyle/>
          <a:p>
            <a:r>
              <a:rPr kumimoji="1" lang="ja-JP" altLang="en-US" dirty="0"/>
              <a:t>強化学習は，環境の</a:t>
            </a:r>
            <a:r>
              <a:rPr kumimoji="1" lang="ja-JP" altLang="en-US" b="1" dirty="0">
                <a:solidFill>
                  <a:schemeClr val="accent6"/>
                </a:solidFill>
              </a:rPr>
              <a:t>状態</a:t>
            </a:r>
            <a:r>
              <a:rPr kumimoji="1" lang="ja-JP" altLang="en-US" dirty="0"/>
              <a:t>に対して，エージェントが取る</a:t>
            </a:r>
            <a:r>
              <a:rPr kumimoji="1" lang="ja-JP" altLang="en-US" b="1" dirty="0">
                <a:solidFill>
                  <a:schemeClr val="accent6"/>
                </a:solidFill>
              </a:rPr>
              <a:t>行動</a:t>
            </a:r>
            <a:r>
              <a:rPr kumimoji="1" lang="ja-JP" altLang="en-US" dirty="0"/>
              <a:t>を決定するための</a:t>
            </a:r>
            <a:r>
              <a:rPr kumimoji="1" lang="ja-JP" altLang="en-US" b="1" dirty="0">
                <a:solidFill>
                  <a:schemeClr val="accent6"/>
                </a:solidFill>
              </a:rPr>
              <a:t>方策</a:t>
            </a:r>
            <a:r>
              <a:rPr kumimoji="1" lang="ja-JP" altLang="en-US" dirty="0"/>
              <a:t>を最適化する</a:t>
            </a:r>
            <a:endParaRPr kumimoji="1" lang="en-US" altLang="ja-JP" dirty="0"/>
          </a:p>
          <a:p>
            <a:r>
              <a:rPr kumimoji="1" lang="ja-JP" altLang="en-US" dirty="0"/>
              <a:t>方策は，即時的な</a:t>
            </a:r>
            <a:r>
              <a:rPr kumimoji="1" lang="ja-JP" altLang="en-US" b="1" dirty="0">
                <a:solidFill>
                  <a:schemeClr val="accent6"/>
                </a:solidFill>
              </a:rPr>
              <a:t>報酬</a:t>
            </a:r>
            <a:r>
              <a:rPr kumimoji="1" lang="ja-JP" altLang="en-US" dirty="0"/>
              <a:t>ではなく，その累計の期待値である</a:t>
            </a:r>
            <a:r>
              <a:rPr kumimoji="1" lang="ja-JP" altLang="en-US" b="1" dirty="0">
                <a:solidFill>
                  <a:schemeClr val="accent6"/>
                </a:solidFill>
              </a:rPr>
              <a:t>価値関数</a:t>
            </a:r>
            <a:r>
              <a:rPr kumimoji="1" lang="ja-JP" altLang="en-US" dirty="0"/>
              <a:t>を最大化するように決定する</a:t>
            </a:r>
            <a:endParaRPr kumimoji="1" lang="en-US" altLang="ja-JP" dirty="0"/>
          </a:p>
          <a:p>
            <a:r>
              <a:rPr kumimoji="1" lang="ja-JP" altLang="en-US" b="1" dirty="0">
                <a:solidFill>
                  <a:schemeClr val="accent6"/>
                </a:solidFill>
              </a:rPr>
              <a:t>ベルマン方程式</a:t>
            </a:r>
            <a:r>
              <a:rPr kumimoji="1" lang="ja-JP" altLang="en-US" dirty="0"/>
              <a:t>は，現在の状態における</a:t>
            </a:r>
            <a:r>
              <a:rPr kumimoji="1" lang="ja-JP" altLang="en-US" b="1" dirty="0">
                <a:solidFill>
                  <a:schemeClr val="accent6"/>
                </a:solidFill>
              </a:rPr>
              <a:t>状態価値関数</a:t>
            </a:r>
            <a:r>
              <a:rPr kumimoji="1" lang="ja-JP" altLang="en-US" dirty="0"/>
              <a:t>と次の状態における状態価値関数の関係を表す</a:t>
            </a:r>
            <a:endParaRPr kumimoji="1" lang="en-US" altLang="ja-JP" dirty="0"/>
          </a:p>
          <a:p>
            <a:r>
              <a:rPr kumimoji="1" lang="ja-JP" altLang="en-US" dirty="0"/>
              <a:t>方策を改善するためには，ある行動を起こしてみたときの</a:t>
            </a:r>
            <a:r>
              <a:rPr kumimoji="1" lang="ja-JP" altLang="en-US" b="1" dirty="0">
                <a:solidFill>
                  <a:schemeClr val="accent6"/>
                </a:solidFill>
              </a:rPr>
              <a:t>行動価値関数</a:t>
            </a:r>
            <a:r>
              <a:rPr kumimoji="1" lang="ja-JP" altLang="en-US" dirty="0"/>
              <a:t>を比較する</a:t>
            </a:r>
          </a:p>
        </p:txBody>
      </p:sp>
      <p:sp>
        <p:nvSpPr>
          <p:cNvPr id="3" name="タイトル 2">
            <a:extLst>
              <a:ext uri="{FF2B5EF4-FFF2-40B4-BE49-F238E27FC236}">
                <a16:creationId xmlns:a16="http://schemas.microsoft.com/office/drawing/2014/main" id="{E206DF72-2ED5-4FC4-A91A-B424A13C5754}"/>
              </a:ext>
            </a:extLst>
          </p:cNvPr>
          <p:cNvSpPr>
            <a:spLocks noGrp="1"/>
          </p:cNvSpPr>
          <p:nvPr>
            <p:ph type="title"/>
          </p:nvPr>
        </p:nvSpPr>
        <p:spPr/>
        <p:txBody>
          <a:bodyPr>
            <a:normAutofit fontScale="90000"/>
          </a:bodyPr>
          <a:lstStyle/>
          <a:p>
            <a:r>
              <a:rPr kumimoji="1" lang="ja-JP" altLang="en-US" dirty="0"/>
              <a:t>ここまでのまとめ</a:t>
            </a:r>
          </a:p>
        </p:txBody>
      </p:sp>
      <p:sp>
        <p:nvSpPr>
          <p:cNvPr id="4" name="スライド番号プレースホルダー 3">
            <a:extLst>
              <a:ext uri="{FF2B5EF4-FFF2-40B4-BE49-F238E27FC236}">
                <a16:creationId xmlns:a16="http://schemas.microsoft.com/office/drawing/2014/main" id="{AFCD71B4-053C-4CB6-9777-149C05D7A939}"/>
              </a:ext>
            </a:extLst>
          </p:cNvPr>
          <p:cNvSpPr>
            <a:spLocks noGrp="1"/>
          </p:cNvSpPr>
          <p:nvPr>
            <p:ph type="sldNum" sz="quarter" idx="12"/>
          </p:nvPr>
        </p:nvSpPr>
        <p:spPr/>
        <p:txBody>
          <a:bodyPr/>
          <a:lstStyle/>
          <a:p>
            <a:fld id="{B11AD403-313C-9548-90A1-3BB45CD64373}" type="slidenum">
              <a:rPr lang="ja-JP" altLang="en-US" smtClean="0"/>
              <a:pPr/>
              <a:t>43</a:t>
            </a:fld>
            <a:endParaRPr lang="ja-JP" altLang="en-US"/>
          </a:p>
        </p:txBody>
      </p:sp>
    </p:spTree>
    <p:extLst>
      <p:ext uri="{BB962C8B-B14F-4D97-AF65-F5344CB8AC3E}">
        <p14:creationId xmlns:p14="http://schemas.microsoft.com/office/powerpoint/2010/main" val="3485523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AE84940-8024-4DDF-8DFF-FF4D1571FB7B}"/>
              </a:ext>
            </a:extLst>
          </p:cNvPr>
          <p:cNvSpPr>
            <a:spLocks noGrp="1"/>
          </p:cNvSpPr>
          <p:nvPr>
            <p:ph type="sldNum" sz="quarter" idx="12"/>
          </p:nvPr>
        </p:nvSpPr>
        <p:spPr/>
        <p:txBody>
          <a:bodyPr/>
          <a:lstStyle/>
          <a:p>
            <a:fld id="{B11AD403-313C-9548-90A1-3BB45CD64373}" type="slidenum">
              <a:rPr kumimoji="1" lang="ja-JP" altLang="en-US" smtClean="0"/>
              <a:t>44</a:t>
            </a:fld>
            <a:endParaRPr kumimoji="1" lang="ja-JP" altLang="en-US"/>
          </a:p>
        </p:txBody>
      </p:sp>
      <p:sp>
        <p:nvSpPr>
          <p:cNvPr id="3" name="テキスト ボックス 2">
            <a:extLst>
              <a:ext uri="{FF2B5EF4-FFF2-40B4-BE49-F238E27FC236}">
                <a16:creationId xmlns:a16="http://schemas.microsoft.com/office/drawing/2014/main" id="{B53B55EA-6EFF-4541-A6B0-25CEE928FDC9}"/>
              </a:ext>
            </a:extLst>
          </p:cNvPr>
          <p:cNvSpPr txBox="1"/>
          <p:nvPr/>
        </p:nvSpPr>
        <p:spPr>
          <a:xfrm>
            <a:off x="2896242" y="2467141"/>
            <a:ext cx="6399509" cy="584775"/>
          </a:xfrm>
          <a:prstGeom prst="rect">
            <a:avLst/>
          </a:prstGeom>
          <a:noFill/>
        </p:spPr>
        <p:txBody>
          <a:bodyPr wrap="none" rtlCol="0">
            <a:spAutoFit/>
          </a:bodyPr>
          <a:lstStyle/>
          <a:p>
            <a:pPr algn="ctr"/>
            <a:r>
              <a:rPr lang="ja-JP" altLang="en-US" sz="3200" dirty="0"/>
              <a:t>４</a:t>
            </a:r>
            <a:r>
              <a:rPr kumimoji="1" lang="ja-JP" altLang="en-US" sz="3200" dirty="0"/>
              <a:t>．価値関数と最適方策を推定する</a:t>
            </a:r>
          </a:p>
        </p:txBody>
      </p:sp>
      <p:pic>
        <p:nvPicPr>
          <p:cNvPr id="4" name="Picture 2" descr="デコフリ@イラスト支援 na Twitter: &quot;ドット絵練習中、、、 モンスターボールを作りました、、 #ドット絵 #イラスト #ポケモン  https://t.co/oYnBhGOFuP&quot; / Twitter">
            <a:extLst>
              <a:ext uri="{FF2B5EF4-FFF2-40B4-BE49-F238E27FC236}">
                <a16:creationId xmlns:a16="http://schemas.microsoft.com/office/drawing/2014/main" id="{81196961-1B34-4F87-BFF9-77C92B571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1466" y="2467140"/>
            <a:ext cx="584776" cy="58477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45FE9B50-F44E-418E-97D1-EAA499565A34}"/>
              </a:ext>
            </a:extLst>
          </p:cNvPr>
          <p:cNvSpPr txBox="1"/>
          <p:nvPr/>
        </p:nvSpPr>
        <p:spPr>
          <a:xfrm>
            <a:off x="3582043" y="4103968"/>
            <a:ext cx="4083747" cy="1200329"/>
          </a:xfrm>
          <a:prstGeom prst="rect">
            <a:avLst/>
          </a:prstGeom>
          <a:noFill/>
        </p:spPr>
        <p:txBody>
          <a:bodyPr wrap="none" rtlCol="0">
            <a:spAutoFit/>
          </a:bodyPr>
          <a:lstStyle/>
          <a:p>
            <a:pPr marL="342900" indent="-342900">
              <a:buFont typeface="Arial" panose="020B0604020202020204" pitchFamily="34" charset="0"/>
              <a:buChar char="•"/>
            </a:pPr>
            <a:r>
              <a:rPr lang="ja-JP" altLang="en-US" sz="2400" dirty="0"/>
              <a:t>反復方策評価</a:t>
            </a:r>
            <a:endParaRPr lang="en-US" altLang="ja-JP" sz="2400" dirty="0"/>
          </a:p>
          <a:p>
            <a:pPr marL="342900" indent="-342900">
              <a:buFont typeface="Arial" panose="020B0604020202020204" pitchFamily="34" charset="0"/>
              <a:buChar char="•"/>
            </a:pPr>
            <a:r>
              <a:rPr kumimoji="1" lang="ja-JP" altLang="en-US" sz="2400" dirty="0"/>
              <a:t>方策反復（</a:t>
            </a:r>
            <a:r>
              <a:rPr kumimoji="1" lang="en-US" altLang="ja-JP" sz="2400" dirty="0"/>
              <a:t>Policy Iteration</a:t>
            </a:r>
            <a:r>
              <a:rPr kumimoji="1" lang="ja-JP" altLang="en-US" sz="2400" dirty="0"/>
              <a:t>）</a:t>
            </a:r>
            <a:endParaRPr kumimoji="1" lang="en-US" altLang="ja-JP" sz="2400" dirty="0"/>
          </a:p>
          <a:p>
            <a:pPr marL="342900" indent="-342900">
              <a:buFont typeface="Arial" panose="020B0604020202020204" pitchFamily="34" charset="0"/>
              <a:buChar char="•"/>
            </a:pPr>
            <a:r>
              <a:rPr lang="ja-JP" altLang="en-US" sz="2400" dirty="0"/>
              <a:t>価値反復（</a:t>
            </a:r>
            <a:r>
              <a:rPr lang="en-US" altLang="ja-JP" sz="2400" dirty="0"/>
              <a:t>Value Iteration</a:t>
            </a:r>
            <a:r>
              <a:rPr lang="ja-JP" altLang="en-US" sz="2400" dirty="0"/>
              <a:t>）</a:t>
            </a:r>
            <a:endParaRPr kumimoji="1" lang="ja-JP" altLang="en-US" sz="2400" dirty="0"/>
          </a:p>
        </p:txBody>
      </p:sp>
      <p:sp>
        <p:nvSpPr>
          <p:cNvPr id="6" name="テキスト ボックス 5">
            <a:extLst>
              <a:ext uri="{FF2B5EF4-FFF2-40B4-BE49-F238E27FC236}">
                <a16:creationId xmlns:a16="http://schemas.microsoft.com/office/drawing/2014/main" id="{0145E51B-A3A7-40D3-8E99-5585C0E342E5}"/>
              </a:ext>
            </a:extLst>
          </p:cNvPr>
          <p:cNvSpPr txBox="1"/>
          <p:nvPr/>
        </p:nvSpPr>
        <p:spPr>
          <a:xfrm>
            <a:off x="5110843" y="3059668"/>
            <a:ext cx="2031325" cy="461665"/>
          </a:xfrm>
          <a:prstGeom prst="rect">
            <a:avLst/>
          </a:prstGeom>
          <a:noFill/>
        </p:spPr>
        <p:txBody>
          <a:bodyPr wrap="none" rtlCol="0">
            <a:spAutoFit/>
          </a:bodyPr>
          <a:lstStyle/>
          <a:p>
            <a:r>
              <a:rPr lang="ja-JP" altLang="en-US" sz="2400" dirty="0"/>
              <a:t>（動的計画法）</a:t>
            </a:r>
            <a:endParaRPr kumimoji="1" lang="ja-JP" altLang="en-US" sz="2400" dirty="0"/>
          </a:p>
        </p:txBody>
      </p:sp>
    </p:spTree>
    <p:extLst>
      <p:ext uri="{BB962C8B-B14F-4D97-AF65-F5344CB8AC3E}">
        <p14:creationId xmlns:p14="http://schemas.microsoft.com/office/powerpoint/2010/main" val="20571569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764482-BB7E-44A9-A466-81D3292574D4}"/>
              </a:ext>
            </a:extLst>
          </p:cNvPr>
          <p:cNvSpPr>
            <a:spLocks noGrp="1"/>
          </p:cNvSpPr>
          <p:nvPr>
            <p:ph type="title"/>
          </p:nvPr>
        </p:nvSpPr>
        <p:spPr/>
        <p:txBody>
          <a:bodyPr>
            <a:normAutofit fontScale="90000"/>
          </a:bodyPr>
          <a:lstStyle/>
          <a:p>
            <a:r>
              <a:rPr kumimoji="1" lang="ja-JP" altLang="en-US" dirty="0"/>
              <a:t>ベルマン方程式を解いてみる③</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E71492E4-5D4A-4370-9238-D9278A61F15B}"/>
                  </a:ext>
                </a:extLst>
              </p:cNvPr>
              <p:cNvSpPr txBox="1"/>
              <p:nvPr/>
            </p:nvSpPr>
            <p:spPr>
              <a:xfrm>
                <a:off x="7080530" y="2088153"/>
                <a:ext cx="4048031" cy="994631"/>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𝑅</m:t>
                          </m:r>
                        </m:sub>
                      </m:sSub>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=0.5×0.5×</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10+</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𝑅</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e>
                          </m:d>
                        </m:e>
                      </m:d>
                    </m:oMath>
                    <m:oMath xmlns:m="http://schemas.openxmlformats.org/officeDocument/2006/math">
                      <m:r>
                        <a:rPr kumimoji="1" lang="en-US" altLang="ja-JP" b="0" i="1" smtClean="0">
                          <a:latin typeface="Cambria Math" panose="02040503050406030204" pitchFamily="18" charset="0"/>
                        </a:rPr>
                        <m:t>+0.5×0.5×</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10+</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𝑅</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e>
                          </m:d>
                        </m:e>
                      </m:d>
                    </m:oMath>
                    <m:oMath xmlns:m="http://schemas.openxmlformats.org/officeDocument/2006/math">
                      <m:r>
                        <a:rPr kumimoji="1" lang="en-US" altLang="ja-JP" b="0" i="1" smtClean="0">
                          <a:latin typeface="Cambria Math" panose="02040503050406030204" pitchFamily="18" charset="0"/>
                        </a:rPr>
                        <m:t>+0.5×0.5×</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𝑅</m:t>
                              </m:r>
                            </m:sub>
                          </m:sSub>
                          <m:r>
                            <a:rPr kumimoji="1" lang="en-US" altLang="ja-JP" b="0" i="1" smtClean="0">
                              <a:latin typeface="Cambria Math" panose="02040503050406030204" pitchFamily="18" charset="0"/>
                            </a:rPr>
                            <m:t>(1)</m:t>
                          </m:r>
                        </m:e>
                      </m:d>
                    </m:oMath>
                  </m:oMathPara>
                </a14:m>
                <a:endParaRPr kumimoji="1" lang="ja-JP" altLang="en-US" dirty="0"/>
              </a:p>
            </p:txBody>
          </p:sp>
        </mc:Choice>
        <mc:Fallback xmlns="">
          <p:sp>
            <p:nvSpPr>
              <p:cNvPr id="37" name="テキスト ボックス 36">
                <a:extLst>
                  <a:ext uri="{FF2B5EF4-FFF2-40B4-BE49-F238E27FC236}">
                    <a16:creationId xmlns:a16="http://schemas.microsoft.com/office/drawing/2014/main" id="{E71492E4-5D4A-4370-9238-D9278A61F15B}"/>
                  </a:ext>
                </a:extLst>
              </p:cNvPr>
              <p:cNvSpPr txBox="1">
                <a:spLocks noRot="1" noChangeAspect="1" noMove="1" noResize="1" noEditPoints="1" noAdjustHandles="1" noChangeArrowheads="1" noChangeShapeType="1" noTextEdit="1"/>
              </p:cNvSpPr>
              <p:nvPr/>
            </p:nvSpPr>
            <p:spPr>
              <a:xfrm>
                <a:off x="7080530" y="2088153"/>
                <a:ext cx="4048031" cy="994631"/>
              </a:xfrm>
              <a:prstGeom prst="rect">
                <a:avLst/>
              </a:prstGeom>
              <a:blipFill>
                <a:blip r:embed="rId2"/>
                <a:stretch>
                  <a:fillRect b="-4908"/>
                </a:stretch>
              </a:blipFill>
            </p:spPr>
            <p:txBody>
              <a:bodyPr/>
              <a:lstStyle/>
              <a:p>
                <a:r>
                  <a:rPr lang="ja-JP" altLang="en-US">
                    <a:noFill/>
                  </a:rPr>
                  <a:t> </a:t>
                </a:r>
              </a:p>
            </p:txBody>
          </p:sp>
        </mc:Fallback>
      </mc:AlternateContent>
      <p:sp>
        <p:nvSpPr>
          <p:cNvPr id="46" name="テキスト ボックス 45">
            <a:extLst>
              <a:ext uri="{FF2B5EF4-FFF2-40B4-BE49-F238E27FC236}">
                <a16:creationId xmlns:a16="http://schemas.microsoft.com/office/drawing/2014/main" id="{86FAC2D1-9603-49B0-BF50-DC98B8B19D11}"/>
              </a:ext>
            </a:extLst>
          </p:cNvPr>
          <p:cNvSpPr txBox="1"/>
          <p:nvPr/>
        </p:nvSpPr>
        <p:spPr>
          <a:xfrm>
            <a:off x="7080530" y="1761727"/>
            <a:ext cx="4347665" cy="369332"/>
          </a:xfrm>
          <a:prstGeom prst="rect">
            <a:avLst/>
          </a:prstGeom>
          <a:noFill/>
        </p:spPr>
        <p:txBody>
          <a:bodyPr wrap="none" rtlCol="0">
            <a:spAutoFit/>
          </a:bodyPr>
          <a:lstStyle/>
          <a:p>
            <a:r>
              <a:rPr lang="ja-JP" altLang="en-US" dirty="0"/>
              <a:t>残り</a:t>
            </a:r>
            <a:r>
              <a:rPr lang="en-US" altLang="ja-JP" dirty="0"/>
              <a:t>HP</a:t>
            </a:r>
            <a:r>
              <a:rPr lang="ja-JP" altLang="en-US" dirty="0"/>
              <a:t>が</a:t>
            </a:r>
            <a:r>
              <a:rPr lang="en-US" altLang="ja-JP" dirty="0"/>
              <a:t>1</a:t>
            </a:r>
            <a:r>
              <a:rPr lang="ja-JP" altLang="en-US" dirty="0"/>
              <a:t>のとき（左のバックアップ線図）</a:t>
            </a:r>
            <a:endParaRPr lang="en-US" altLang="ja-JP" dirty="0"/>
          </a:p>
        </p:txBody>
      </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2CEE3814-4C84-4E77-AA19-76401565A199}"/>
                  </a:ext>
                </a:extLst>
              </p:cNvPr>
              <p:cNvSpPr txBox="1"/>
              <p:nvPr/>
            </p:nvSpPr>
            <p:spPr>
              <a:xfrm>
                <a:off x="7080530" y="3196150"/>
                <a:ext cx="2932598" cy="369332"/>
              </a:xfrm>
              <a:prstGeom prst="rect">
                <a:avLst/>
              </a:prstGeom>
              <a:noFill/>
            </p:spPr>
            <p:txBody>
              <a:bodyPr wrap="none" rtlCol="0">
                <a:spAutoFit/>
              </a:bodyPr>
              <a:lstStyle/>
              <a:p>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𝑅</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e>
                    </m:d>
                    <m:r>
                      <a:rPr kumimoji="1" lang="en-US" altLang="ja-JP" b="0" i="1" smtClean="0">
                        <a:latin typeface="Cambria Math" panose="02040503050406030204" pitchFamily="18" charset="0"/>
                      </a:rPr>
                      <m:t>=0</m:t>
                    </m:r>
                    <m:r>
                      <a:rPr lang="ja-JP" altLang="en-US" i="1">
                        <a:latin typeface="Cambria Math" panose="02040503050406030204" pitchFamily="18" charset="0"/>
                      </a:rPr>
                      <m:t>を</m:t>
                    </m:r>
                  </m:oMath>
                </a14:m>
                <a:r>
                  <a:rPr kumimoji="1" lang="ja-JP" altLang="en-US" dirty="0"/>
                  <a:t>代入して解くと</a:t>
                </a:r>
              </a:p>
            </p:txBody>
          </p:sp>
        </mc:Choice>
        <mc:Fallback xmlns="">
          <p:sp>
            <p:nvSpPr>
              <p:cNvPr id="47" name="テキスト ボックス 46">
                <a:extLst>
                  <a:ext uri="{FF2B5EF4-FFF2-40B4-BE49-F238E27FC236}">
                    <a16:creationId xmlns:a16="http://schemas.microsoft.com/office/drawing/2014/main" id="{2CEE3814-4C84-4E77-AA19-76401565A199}"/>
                  </a:ext>
                </a:extLst>
              </p:cNvPr>
              <p:cNvSpPr txBox="1">
                <a:spLocks noRot="1" noChangeAspect="1" noMove="1" noResize="1" noEditPoints="1" noAdjustHandles="1" noChangeArrowheads="1" noChangeShapeType="1" noTextEdit="1"/>
              </p:cNvSpPr>
              <p:nvPr/>
            </p:nvSpPr>
            <p:spPr>
              <a:xfrm>
                <a:off x="7080530" y="3196150"/>
                <a:ext cx="2932598" cy="369332"/>
              </a:xfrm>
              <a:prstGeom prst="rect">
                <a:avLst/>
              </a:prstGeom>
              <a:blipFill>
                <a:blip r:embed="rId3"/>
                <a:stretch>
                  <a:fillRect t="-11475" r="-1455" b="-213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46B02EFF-2382-443E-BFAF-EF03CDEC1863}"/>
                  </a:ext>
                </a:extLst>
              </p:cNvPr>
              <p:cNvSpPr txBox="1"/>
              <p:nvPr/>
            </p:nvSpPr>
            <p:spPr>
              <a:xfrm>
                <a:off x="7059530" y="3678848"/>
                <a:ext cx="2318647" cy="6127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𝑅</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29</m:t>
                          </m:r>
                        </m:num>
                        <m:den>
                          <m:r>
                            <a:rPr kumimoji="1" lang="en-US" altLang="ja-JP" b="0" i="1" smtClean="0">
                              <a:latin typeface="Cambria Math" panose="02040503050406030204" pitchFamily="18" charset="0"/>
                            </a:rPr>
                            <m:t>3</m:t>
                          </m:r>
                        </m:den>
                      </m:f>
                      <m:r>
                        <a:rPr kumimoji="1" lang="en-US" altLang="ja-JP" b="0" i="1" smtClean="0">
                          <a:latin typeface="Cambria Math" panose="02040503050406030204" pitchFamily="18" charset="0"/>
                        </a:rPr>
                        <m:t>=9.66…</m:t>
                      </m:r>
                    </m:oMath>
                  </m:oMathPara>
                </a14:m>
                <a:endParaRPr kumimoji="1" lang="ja-JP" altLang="en-US" dirty="0"/>
              </a:p>
            </p:txBody>
          </p:sp>
        </mc:Choice>
        <mc:Fallback xmlns="">
          <p:sp>
            <p:nvSpPr>
              <p:cNvPr id="52" name="テキスト ボックス 51">
                <a:extLst>
                  <a:ext uri="{FF2B5EF4-FFF2-40B4-BE49-F238E27FC236}">
                    <a16:creationId xmlns:a16="http://schemas.microsoft.com/office/drawing/2014/main" id="{46B02EFF-2382-443E-BFAF-EF03CDEC1863}"/>
                  </a:ext>
                </a:extLst>
              </p:cNvPr>
              <p:cNvSpPr txBox="1">
                <a:spLocks noRot="1" noChangeAspect="1" noMove="1" noResize="1" noEditPoints="1" noAdjustHandles="1" noChangeArrowheads="1" noChangeShapeType="1" noTextEdit="1"/>
              </p:cNvSpPr>
              <p:nvPr/>
            </p:nvSpPr>
            <p:spPr>
              <a:xfrm>
                <a:off x="7059530" y="3678848"/>
                <a:ext cx="2318647" cy="612732"/>
              </a:xfrm>
              <a:prstGeom prst="rect">
                <a:avLst/>
              </a:prstGeom>
              <a:blipFill>
                <a:blip r:embed="rId4"/>
                <a:stretch>
                  <a:fillRect/>
                </a:stretch>
              </a:blipFill>
            </p:spPr>
            <p:txBody>
              <a:bodyPr/>
              <a:lstStyle/>
              <a:p>
                <a:r>
                  <a:rPr lang="ja-JP" altLang="en-US">
                    <a:noFill/>
                  </a:rPr>
                  <a:t> </a:t>
                </a:r>
              </a:p>
            </p:txBody>
          </p:sp>
        </mc:Fallback>
      </mc:AlternateContent>
      <p:sp>
        <p:nvSpPr>
          <p:cNvPr id="3" name="スライド番号プレースホルダー 2">
            <a:extLst>
              <a:ext uri="{FF2B5EF4-FFF2-40B4-BE49-F238E27FC236}">
                <a16:creationId xmlns:a16="http://schemas.microsoft.com/office/drawing/2014/main" id="{D0FC9FC4-3ACB-4FB7-B80D-645362ADEE21}"/>
              </a:ext>
            </a:extLst>
          </p:cNvPr>
          <p:cNvSpPr>
            <a:spLocks noGrp="1"/>
          </p:cNvSpPr>
          <p:nvPr>
            <p:ph type="sldNum" sz="quarter" idx="12"/>
          </p:nvPr>
        </p:nvSpPr>
        <p:spPr/>
        <p:txBody>
          <a:bodyPr/>
          <a:lstStyle/>
          <a:p>
            <a:fld id="{B11AD403-313C-9548-90A1-3BB45CD64373}" type="slidenum">
              <a:rPr lang="ja-JP" altLang="en-US" smtClean="0"/>
              <a:pPr/>
              <a:t>45</a:t>
            </a:fld>
            <a:endParaRPr lang="ja-JP" altLang="en-US"/>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18D7E37-52BF-4F49-A533-C13AB2406842}"/>
                  </a:ext>
                </a:extLst>
              </p:cNvPr>
              <p:cNvSpPr txBox="1"/>
              <p:nvPr/>
            </p:nvSpPr>
            <p:spPr>
              <a:xfrm>
                <a:off x="838200" y="1098091"/>
                <a:ext cx="9513245" cy="483466"/>
              </a:xfrm>
              <a:prstGeom prst="rect">
                <a:avLst/>
              </a:prstGeom>
              <a:solidFill>
                <a:schemeClr val="accent6">
                  <a:lumMod val="20000"/>
                  <a:lumOff val="80000"/>
                </a:schemeClr>
              </a:solidFill>
            </p:spPr>
            <p:txBody>
              <a:bodyPr wrap="none" rtlCol="0">
                <a:spAutoFit/>
              </a:bodyPr>
              <a:lstStyle/>
              <a:p>
                <a:r>
                  <a:rPr lang="ja-JP" altLang="en-US" dirty="0"/>
                  <a:t>例：</a:t>
                </a:r>
                <a14:m>
                  <m:oMath xmlns:m="http://schemas.openxmlformats.org/officeDocument/2006/math">
                    <m:r>
                      <a:rPr lang="en-US" altLang="ja-JP" b="0" i="1" smtClean="0">
                        <a:latin typeface="Cambria Math" panose="02040503050406030204" pitchFamily="18" charset="0"/>
                      </a:rPr>
                      <m:t>𝜋</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𝑇</m:t>
                        </m:r>
                      </m:e>
                    </m:d>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r>
                      <a:rPr lang="en-US" altLang="ja-JP" b="0" i="1" smtClean="0">
                        <a:latin typeface="Cambria Math" panose="02040503050406030204" pitchFamily="18" charset="0"/>
                      </a:rPr>
                      <m:t>, </m:t>
                    </m:r>
                    <m:r>
                      <a:rPr lang="en-US" altLang="ja-JP" b="0" i="1" smtClean="0">
                        <a:latin typeface="Cambria Math" panose="02040503050406030204" pitchFamily="18" charset="0"/>
                      </a:rPr>
                      <m:t>𝜋</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𝐷</m:t>
                        </m:r>
                      </m:e>
                    </m:d>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oMath>
                </a14:m>
                <a:r>
                  <a:rPr kumimoji="1" lang="ja-JP" altLang="en-US" dirty="0"/>
                  <a:t>の場合．すなわち，</a:t>
                </a:r>
                <a:r>
                  <a:rPr lang="ja-JP" altLang="en-US" dirty="0"/>
                  <a:t>ランダムに技を選択する場合</a:t>
                </a:r>
                <a:r>
                  <a:rPr kumimoji="1" lang="ja-JP" altLang="en-US" dirty="0"/>
                  <a:t>．</a:t>
                </a:r>
                <a14:m>
                  <m:oMath xmlns:m="http://schemas.openxmlformats.org/officeDocument/2006/math">
                    <m:r>
                      <a:rPr kumimoji="1" lang="en-US" altLang="ja-JP" b="0" i="1" smtClean="0">
                        <a:latin typeface="Cambria Math" panose="02040503050406030204" pitchFamily="18" charset="0"/>
                      </a:rPr>
                      <m:t>𝛾</m:t>
                    </m:r>
                    <m:r>
                      <a:rPr kumimoji="1" lang="en-US" altLang="ja-JP" b="0" i="1" smtClean="0">
                        <a:latin typeface="Cambria Math" panose="02040503050406030204" pitchFamily="18" charset="0"/>
                      </a:rPr>
                      <m:t>=1</m:t>
                    </m:r>
                    <m:r>
                      <a:rPr lang="ja-JP" altLang="en-US" i="1">
                        <a:latin typeface="Cambria Math" panose="02040503050406030204" pitchFamily="18" charset="0"/>
                      </a:rPr>
                      <m:t>として</m:t>
                    </m:r>
                  </m:oMath>
                </a14:m>
                <a:r>
                  <a:rPr kumimoji="1" lang="ja-JP" altLang="en-US" dirty="0"/>
                  <a:t>割引なし．</a:t>
                </a:r>
              </a:p>
            </p:txBody>
          </p:sp>
        </mc:Choice>
        <mc:Fallback xmlns="">
          <p:sp>
            <p:nvSpPr>
              <p:cNvPr id="40" name="テキスト ボックス 39">
                <a:extLst>
                  <a:ext uri="{FF2B5EF4-FFF2-40B4-BE49-F238E27FC236}">
                    <a16:creationId xmlns:a16="http://schemas.microsoft.com/office/drawing/2014/main" id="{B18D7E37-52BF-4F49-A533-C13AB2406842}"/>
                  </a:ext>
                </a:extLst>
              </p:cNvPr>
              <p:cNvSpPr txBox="1">
                <a:spLocks noRot="1" noChangeAspect="1" noMove="1" noResize="1" noEditPoints="1" noAdjustHandles="1" noChangeArrowheads="1" noChangeShapeType="1" noTextEdit="1"/>
              </p:cNvSpPr>
              <p:nvPr/>
            </p:nvSpPr>
            <p:spPr>
              <a:xfrm>
                <a:off x="838200" y="1098091"/>
                <a:ext cx="9513245" cy="483466"/>
              </a:xfrm>
              <a:prstGeom prst="rect">
                <a:avLst/>
              </a:prstGeom>
              <a:blipFill>
                <a:blip r:embed="rId5"/>
                <a:stretch>
                  <a:fillRect l="-577" b="-3797"/>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FAFBE7E2-CA5C-451F-904E-F19F414BCCD9}"/>
              </a:ext>
            </a:extLst>
          </p:cNvPr>
          <p:cNvSpPr txBox="1"/>
          <p:nvPr/>
        </p:nvSpPr>
        <p:spPr>
          <a:xfrm>
            <a:off x="2109093" y="1999509"/>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1</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9" name="円/楕円 4">
            <a:extLst>
              <a:ext uri="{FF2B5EF4-FFF2-40B4-BE49-F238E27FC236}">
                <a16:creationId xmlns:a16="http://schemas.microsoft.com/office/drawing/2014/main" id="{A5B47407-C4E1-41CF-A8E2-EDF7023EA9F3}"/>
              </a:ext>
            </a:extLst>
          </p:cNvPr>
          <p:cNvSpPr/>
          <p:nvPr/>
        </p:nvSpPr>
        <p:spPr>
          <a:xfrm>
            <a:off x="3181691" y="187201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0" name="円/楕円 6">
            <a:extLst>
              <a:ext uri="{FF2B5EF4-FFF2-40B4-BE49-F238E27FC236}">
                <a16:creationId xmlns:a16="http://schemas.microsoft.com/office/drawing/2014/main" id="{1C93E2A9-F3AF-4A63-A49E-63779458065B}"/>
              </a:ext>
            </a:extLst>
          </p:cNvPr>
          <p:cNvSpPr/>
          <p:nvPr/>
        </p:nvSpPr>
        <p:spPr>
          <a:xfrm>
            <a:off x="3336342" y="506432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3" name="円/楕円 7">
            <a:extLst>
              <a:ext uri="{FF2B5EF4-FFF2-40B4-BE49-F238E27FC236}">
                <a16:creationId xmlns:a16="http://schemas.microsoft.com/office/drawing/2014/main" id="{9B362356-64AD-4C8C-B18C-842AF7EA64EE}"/>
              </a:ext>
            </a:extLst>
          </p:cNvPr>
          <p:cNvSpPr/>
          <p:nvPr/>
        </p:nvSpPr>
        <p:spPr>
          <a:xfrm>
            <a:off x="5722937" y="506432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5" name="円/楕円 9">
            <a:extLst>
              <a:ext uri="{FF2B5EF4-FFF2-40B4-BE49-F238E27FC236}">
                <a16:creationId xmlns:a16="http://schemas.microsoft.com/office/drawing/2014/main" id="{7E1D41C1-3DBF-471E-AED5-F4027ADA9C46}"/>
              </a:ext>
            </a:extLst>
          </p:cNvPr>
          <p:cNvSpPr/>
          <p:nvPr/>
        </p:nvSpPr>
        <p:spPr>
          <a:xfrm>
            <a:off x="4631781" y="3478158"/>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56" name="Picture 2" descr="コイキング">
            <a:extLst>
              <a:ext uri="{FF2B5EF4-FFF2-40B4-BE49-F238E27FC236}">
                <a16:creationId xmlns:a16="http://schemas.microsoft.com/office/drawing/2014/main" id="{6479A984-AF7B-4672-80D9-C263F89F51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823" y="1705030"/>
            <a:ext cx="650081" cy="65008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ピカチュウ">
            <a:extLst>
              <a:ext uri="{FF2B5EF4-FFF2-40B4-BE49-F238E27FC236}">
                <a16:creationId xmlns:a16="http://schemas.microsoft.com/office/drawing/2014/main" id="{E216B57F-8A7A-42F1-8284-480F1C9F56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9392" y="3186379"/>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62" name="四角形: 角を丸くする 61">
            <a:extLst>
              <a:ext uri="{FF2B5EF4-FFF2-40B4-BE49-F238E27FC236}">
                <a16:creationId xmlns:a16="http://schemas.microsoft.com/office/drawing/2014/main" id="{8586BFCD-F295-4BBF-AC02-3CF73C5964D7}"/>
              </a:ext>
            </a:extLst>
          </p:cNvPr>
          <p:cNvSpPr/>
          <p:nvPr/>
        </p:nvSpPr>
        <p:spPr>
          <a:xfrm>
            <a:off x="5650665" y="3264983"/>
            <a:ext cx="896326" cy="631840"/>
          </a:xfrm>
          <a:prstGeom prst="roundRect">
            <a:avLst>
              <a:gd name="adj" fmla="val 5860"/>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a:latin typeface="PKMN Regular" panose="02000600000000000000" pitchFamily="2" charset="-128"/>
                <a:ea typeface="PKMN Regular" panose="02000600000000000000" pitchFamily="2" charset="-128"/>
                <a:cs typeface="PKMN Regular" panose="02000600000000000000" pitchFamily="2" charset="-128"/>
              </a:rPr>
              <a:t>ピカチュウの</a:t>
            </a:r>
            <a:endParaRPr lang="en-US" altLang="ja-JP" sz="1600" dirty="0">
              <a:latin typeface="PKMN Regular" panose="02000600000000000000" pitchFamily="2" charset="-128"/>
              <a:ea typeface="PKMN Regular" panose="02000600000000000000" pitchFamily="2" charset="-128"/>
              <a:cs typeface="PKMN Regular" panose="02000600000000000000" pitchFamily="2" charset="-128"/>
            </a:endParaRPr>
          </a:p>
          <a:p>
            <a:pPr algn="ctr"/>
            <a:r>
              <a:rPr lang="ja-JP" altLang="en-US" sz="1600" dirty="0">
                <a:latin typeface="PKMN Regular" panose="02000600000000000000" pitchFamily="2" charset="-128"/>
                <a:ea typeface="PKMN Regular" panose="02000600000000000000" pitchFamily="2" charset="-128"/>
                <a:cs typeface="PKMN Regular" panose="02000600000000000000" pitchFamily="2" charset="-128"/>
              </a:rPr>
              <a:t>でん</a:t>
            </a:r>
            <a:r>
              <a:rPr lang="ja-JP" altLang="en-US" sz="1600" dirty="0" err="1">
                <a:latin typeface="PKMN Regular" panose="02000600000000000000" pitchFamily="2" charset="-128"/>
                <a:ea typeface="PKMN Regular" panose="02000600000000000000" pitchFamily="2" charset="-128"/>
                <a:cs typeface="PKMN Regular" panose="02000600000000000000" pitchFamily="2" charset="-128"/>
              </a:rPr>
              <a:t>じほう</a:t>
            </a:r>
            <a:r>
              <a:rPr kumimoji="1" lang="ja-JP" altLang="en-US" sz="1600" dirty="0">
                <a:latin typeface="PKMN Regular" panose="02000600000000000000" pitchFamily="2" charset="-128"/>
                <a:ea typeface="PKMN Regular" panose="02000600000000000000" pitchFamily="2" charset="-128"/>
                <a:cs typeface="PKMN Regular" panose="02000600000000000000" pitchFamily="2" charset="-128"/>
              </a:rPr>
              <a:t>！</a:t>
            </a:r>
          </a:p>
        </p:txBody>
      </p:sp>
      <p:cxnSp>
        <p:nvCxnSpPr>
          <p:cNvPr id="63" name="直線矢印コネクタ 62">
            <a:extLst>
              <a:ext uri="{FF2B5EF4-FFF2-40B4-BE49-F238E27FC236}">
                <a16:creationId xmlns:a16="http://schemas.microsoft.com/office/drawing/2014/main" id="{E6CEE8E5-31F3-4B4A-BF55-A40DE7548C40}"/>
              </a:ext>
            </a:extLst>
          </p:cNvPr>
          <p:cNvCxnSpPr>
            <a:cxnSpLocks/>
            <a:stCxn id="49" idx="4"/>
            <a:endCxn id="55" idx="0"/>
          </p:cNvCxnSpPr>
          <p:nvPr/>
        </p:nvCxnSpPr>
        <p:spPr>
          <a:xfrm>
            <a:off x="3438316" y="2385268"/>
            <a:ext cx="1333673" cy="109289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DE5B6688-D06C-4EBA-9DD5-1E15530CE709}"/>
              </a:ext>
            </a:extLst>
          </p:cNvPr>
          <p:cNvCxnSpPr>
            <a:cxnSpLocks/>
            <a:stCxn id="55" idx="4"/>
            <a:endCxn id="50" idx="0"/>
          </p:cNvCxnSpPr>
          <p:nvPr/>
        </p:nvCxnSpPr>
        <p:spPr>
          <a:xfrm flipH="1">
            <a:off x="3592967" y="3758574"/>
            <a:ext cx="1179022" cy="13057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17C4983D-7331-458D-A494-A90A0BB12EBE}"/>
              </a:ext>
            </a:extLst>
          </p:cNvPr>
          <p:cNvCxnSpPr>
            <a:cxnSpLocks/>
            <a:stCxn id="55" idx="4"/>
            <a:endCxn id="53" idx="0"/>
          </p:cNvCxnSpPr>
          <p:nvPr/>
        </p:nvCxnSpPr>
        <p:spPr>
          <a:xfrm>
            <a:off x="4771989" y="3758574"/>
            <a:ext cx="1207573" cy="13057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6" name="Picture 2" descr="コイキング">
            <a:extLst>
              <a:ext uri="{FF2B5EF4-FFF2-40B4-BE49-F238E27FC236}">
                <a16:creationId xmlns:a16="http://schemas.microsoft.com/office/drawing/2014/main" id="{D520447A-CAEC-4610-8901-AF4085D5FD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9300" y="5617138"/>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67" name="テキスト ボックス 66">
            <a:extLst>
              <a:ext uri="{FF2B5EF4-FFF2-40B4-BE49-F238E27FC236}">
                <a16:creationId xmlns:a16="http://schemas.microsoft.com/office/drawing/2014/main" id="{4BF10B86-AA0D-4FC2-B7CC-3DE95EEFFC59}"/>
              </a:ext>
            </a:extLst>
          </p:cNvPr>
          <p:cNvSpPr txBox="1"/>
          <p:nvPr/>
        </p:nvSpPr>
        <p:spPr>
          <a:xfrm>
            <a:off x="2958706" y="4006800"/>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20</a:t>
            </a:r>
            <a:r>
              <a:rPr lang="ja-JP" altLang="en-US" sz="1400" dirty="0"/>
              <a:t>ダメージ</a:t>
            </a:r>
            <a:endParaRPr kumimoji="1" lang="ja-JP" altLang="en-US" sz="1400" dirty="0"/>
          </a:p>
        </p:txBody>
      </p:sp>
      <p:sp>
        <p:nvSpPr>
          <p:cNvPr id="68" name="テキスト ボックス 67">
            <a:extLst>
              <a:ext uri="{FF2B5EF4-FFF2-40B4-BE49-F238E27FC236}">
                <a16:creationId xmlns:a16="http://schemas.microsoft.com/office/drawing/2014/main" id="{842E7C67-5AB6-4E96-8B29-32EABF73B73F}"/>
              </a:ext>
            </a:extLst>
          </p:cNvPr>
          <p:cNvSpPr txBox="1"/>
          <p:nvPr/>
        </p:nvSpPr>
        <p:spPr>
          <a:xfrm>
            <a:off x="5460658" y="3945811"/>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0</a:t>
            </a:r>
            <a:r>
              <a:rPr lang="ja-JP" altLang="en-US" sz="1400" dirty="0"/>
              <a:t>ダメージ</a:t>
            </a:r>
            <a:endParaRPr kumimoji="1" lang="ja-JP" altLang="en-US" sz="1400" dirty="0"/>
          </a:p>
        </p:txBody>
      </p:sp>
      <p:sp>
        <p:nvSpPr>
          <p:cNvPr id="69" name="正方形/長方形 68">
            <a:extLst>
              <a:ext uri="{FF2B5EF4-FFF2-40B4-BE49-F238E27FC236}">
                <a16:creationId xmlns:a16="http://schemas.microsoft.com/office/drawing/2014/main" id="{515786ED-A152-4FB2-B5C0-7E9B7500882C}"/>
              </a:ext>
            </a:extLst>
          </p:cNvPr>
          <p:cNvSpPr/>
          <p:nvPr/>
        </p:nvSpPr>
        <p:spPr>
          <a:xfrm>
            <a:off x="2052642" y="2017659"/>
            <a:ext cx="56451" cy="153611"/>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0" name="テキスト ボックス 69">
            <a:extLst>
              <a:ext uri="{FF2B5EF4-FFF2-40B4-BE49-F238E27FC236}">
                <a16:creationId xmlns:a16="http://schemas.microsoft.com/office/drawing/2014/main" id="{BEA4FAC5-3EBF-43B3-AF82-70B923748841}"/>
              </a:ext>
            </a:extLst>
          </p:cNvPr>
          <p:cNvSpPr txBox="1"/>
          <p:nvPr/>
        </p:nvSpPr>
        <p:spPr>
          <a:xfrm>
            <a:off x="1631611" y="183870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71" name="テキスト ボックス 70">
            <a:extLst>
              <a:ext uri="{FF2B5EF4-FFF2-40B4-BE49-F238E27FC236}">
                <a16:creationId xmlns:a16="http://schemas.microsoft.com/office/drawing/2014/main" id="{96B7AA78-9F08-4E24-9612-60FCB943664E}"/>
              </a:ext>
            </a:extLst>
          </p:cNvPr>
          <p:cNvSpPr txBox="1"/>
          <p:nvPr/>
        </p:nvSpPr>
        <p:spPr>
          <a:xfrm>
            <a:off x="3906185" y="5888689"/>
            <a:ext cx="761747" cy="369332"/>
          </a:xfrm>
          <a:prstGeom prst="rect">
            <a:avLst/>
          </a:prstGeom>
          <a:noFill/>
        </p:spPr>
        <p:txBody>
          <a:bodyPr wrap="squar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0/21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72" name="テキスト ボックス 71">
            <a:extLst>
              <a:ext uri="{FF2B5EF4-FFF2-40B4-BE49-F238E27FC236}">
                <a16:creationId xmlns:a16="http://schemas.microsoft.com/office/drawing/2014/main" id="{EED3E240-FC94-4FD4-AF2A-C6C2E216F94A}"/>
              </a:ext>
            </a:extLst>
          </p:cNvPr>
          <p:cNvSpPr txBox="1"/>
          <p:nvPr/>
        </p:nvSpPr>
        <p:spPr>
          <a:xfrm>
            <a:off x="3428703" y="5727884"/>
            <a:ext cx="530915" cy="369332"/>
          </a:xfrm>
          <a:prstGeom prst="rect">
            <a:avLst/>
          </a:prstGeom>
          <a:noFill/>
        </p:spPr>
        <p:txBody>
          <a:bodyPr wrap="squar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73" name="正方形/長方形 72">
            <a:extLst>
              <a:ext uri="{FF2B5EF4-FFF2-40B4-BE49-F238E27FC236}">
                <a16:creationId xmlns:a16="http://schemas.microsoft.com/office/drawing/2014/main" id="{06605539-A25E-4EC8-B8B2-B9A25F88C944}"/>
              </a:ext>
            </a:extLst>
          </p:cNvPr>
          <p:cNvSpPr/>
          <p:nvPr/>
        </p:nvSpPr>
        <p:spPr>
          <a:xfrm>
            <a:off x="3853742" y="5906838"/>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720EB361-C90E-48BA-BD03-00F8609FC54C}"/>
              </a:ext>
            </a:extLst>
          </p:cNvPr>
          <p:cNvSpPr/>
          <p:nvPr/>
        </p:nvSpPr>
        <p:spPr>
          <a:xfrm>
            <a:off x="2052642" y="2017659"/>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5" name="四角形: 角を丸くする 74">
            <a:extLst>
              <a:ext uri="{FF2B5EF4-FFF2-40B4-BE49-F238E27FC236}">
                <a16:creationId xmlns:a16="http://schemas.microsoft.com/office/drawing/2014/main" id="{BAF6B1DF-E2D2-49A1-ACBD-29C0F3F5DB91}"/>
              </a:ext>
            </a:extLst>
          </p:cNvPr>
          <p:cNvSpPr/>
          <p:nvPr/>
        </p:nvSpPr>
        <p:spPr>
          <a:xfrm>
            <a:off x="2835708" y="6345299"/>
            <a:ext cx="1892684" cy="368233"/>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2CC9887F-A786-46CF-99E7-CAC68EAF042C}"/>
                  </a:ext>
                </a:extLst>
              </p:cNvPr>
              <p:cNvSpPr txBox="1"/>
              <p:nvPr/>
            </p:nvSpPr>
            <p:spPr>
              <a:xfrm>
                <a:off x="2839974" y="4589755"/>
                <a:ext cx="83670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0" i="1" smtClean="0">
                              <a:solidFill>
                                <a:srgbClr val="FF0000"/>
                              </a:solidFill>
                              <a:latin typeface="Cambria Math" panose="02040503050406030204" pitchFamily="18" charset="0"/>
                            </a:rPr>
                          </m:ctrlPr>
                        </m:sSubPr>
                        <m:e>
                          <m:r>
                            <a:rPr kumimoji="1" lang="en-US" altLang="ja-JP" sz="1400" b="0" i="1" smtClean="0">
                              <a:solidFill>
                                <a:srgbClr val="FF0000"/>
                              </a:solidFill>
                              <a:latin typeface="Cambria Math" panose="02040503050406030204" pitchFamily="18" charset="0"/>
                            </a:rPr>
                            <m:t>𝑟</m:t>
                          </m:r>
                        </m:e>
                        <m:sub>
                          <m:r>
                            <a:rPr kumimoji="1" lang="en-US" altLang="ja-JP" sz="1400" b="0" i="1" smtClean="0">
                              <a:solidFill>
                                <a:srgbClr val="FF0000"/>
                              </a:solidFill>
                              <a:latin typeface="Cambria Math" panose="02040503050406030204" pitchFamily="18" charset="0"/>
                            </a:rPr>
                            <m:t>𝑡</m:t>
                          </m:r>
                        </m:sub>
                      </m:sSub>
                      <m:r>
                        <a:rPr kumimoji="1" lang="en-US" altLang="ja-JP" sz="1400" b="0" i="1"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76" name="テキスト ボックス 75">
                <a:extLst>
                  <a:ext uri="{FF2B5EF4-FFF2-40B4-BE49-F238E27FC236}">
                    <a16:creationId xmlns:a16="http://schemas.microsoft.com/office/drawing/2014/main" id="{2CC9887F-A786-46CF-99E7-CAC68EAF042C}"/>
                  </a:ext>
                </a:extLst>
              </p:cNvPr>
              <p:cNvSpPr txBox="1">
                <a:spLocks noRot="1" noChangeAspect="1" noMove="1" noResize="1" noEditPoints="1" noAdjustHandles="1" noChangeArrowheads="1" noChangeShapeType="1" noTextEdit="1"/>
              </p:cNvSpPr>
              <p:nvPr/>
            </p:nvSpPr>
            <p:spPr>
              <a:xfrm>
                <a:off x="2839974" y="4589755"/>
                <a:ext cx="836704" cy="307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8B840676-E638-48FA-99A8-E05160B4256E}"/>
                  </a:ext>
                </a:extLst>
              </p:cNvPr>
              <p:cNvSpPr txBox="1"/>
              <p:nvPr/>
            </p:nvSpPr>
            <p:spPr>
              <a:xfrm>
                <a:off x="6071382" y="4589755"/>
                <a:ext cx="83830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0" i="1" smtClean="0">
                              <a:solidFill>
                                <a:srgbClr val="FF0000"/>
                              </a:solidFill>
                              <a:latin typeface="Cambria Math" panose="02040503050406030204" pitchFamily="18" charset="0"/>
                            </a:rPr>
                          </m:ctrlPr>
                        </m:sSubPr>
                        <m:e>
                          <m:r>
                            <a:rPr kumimoji="1" lang="en-US" altLang="ja-JP" sz="1400" b="0" i="1" smtClean="0">
                              <a:solidFill>
                                <a:srgbClr val="FF0000"/>
                              </a:solidFill>
                              <a:latin typeface="Cambria Math" panose="02040503050406030204" pitchFamily="18" charset="0"/>
                            </a:rPr>
                            <m:t>𝑟</m:t>
                          </m:r>
                        </m:e>
                        <m:sub>
                          <m:r>
                            <a:rPr kumimoji="1" lang="en-US" altLang="ja-JP" sz="1400" b="0" i="1" smtClean="0">
                              <a:solidFill>
                                <a:srgbClr val="FF0000"/>
                              </a:solidFill>
                              <a:latin typeface="Cambria Math" panose="02040503050406030204" pitchFamily="18" charset="0"/>
                            </a:rPr>
                            <m:t>𝑡</m:t>
                          </m:r>
                        </m:sub>
                      </m:sSub>
                      <m:r>
                        <a:rPr kumimoji="1" lang="en-US" altLang="ja-JP" sz="1400" b="0" i="1"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77" name="テキスト ボックス 76">
                <a:extLst>
                  <a:ext uri="{FF2B5EF4-FFF2-40B4-BE49-F238E27FC236}">
                    <a16:creationId xmlns:a16="http://schemas.microsoft.com/office/drawing/2014/main" id="{8B840676-E638-48FA-99A8-E05160B4256E}"/>
                  </a:ext>
                </a:extLst>
              </p:cNvPr>
              <p:cNvSpPr txBox="1">
                <a:spLocks noRot="1" noChangeAspect="1" noMove="1" noResize="1" noEditPoints="1" noAdjustHandles="1" noChangeArrowheads="1" noChangeShapeType="1" noTextEdit="1"/>
              </p:cNvSpPr>
              <p:nvPr/>
            </p:nvSpPr>
            <p:spPr>
              <a:xfrm>
                <a:off x="6071382" y="4589755"/>
                <a:ext cx="838306" cy="307777"/>
              </a:xfrm>
              <a:prstGeom prst="rect">
                <a:avLst/>
              </a:prstGeom>
              <a:blipFill>
                <a:blip r:embed="rId9"/>
                <a:stretch>
                  <a:fillRect/>
                </a:stretch>
              </a:blipFill>
            </p:spPr>
            <p:txBody>
              <a:bodyPr/>
              <a:lstStyle/>
              <a:p>
                <a:r>
                  <a:rPr lang="ja-JP" altLang="en-US">
                    <a:noFill/>
                  </a:rPr>
                  <a:t> </a:t>
                </a:r>
              </a:p>
            </p:txBody>
          </p:sp>
        </mc:Fallback>
      </mc:AlternateContent>
      <p:sp>
        <p:nvSpPr>
          <p:cNvPr id="78" name="テキスト ボックス 77">
            <a:extLst>
              <a:ext uri="{FF2B5EF4-FFF2-40B4-BE49-F238E27FC236}">
                <a16:creationId xmlns:a16="http://schemas.microsoft.com/office/drawing/2014/main" id="{CBC87362-A5ED-4581-AB70-D66F377D6631}"/>
              </a:ext>
            </a:extLst>
          </p:cNvPr>
          <p:cNvSpPr txBox="1"/>
          <p:nvPr/>
        </p:nvSpPr>
        <p:spPr>
          <a:xfrm>
            <a:off x="4251577" y="2603851"/>
            <a:ext cx="1620957" cy="523220"/>
          </a:xfrm>
          <a:prstGeom prst="rect">
            <a:avLst/>
          </a:prstGeom>
          <a:noFill/>
        </p:spPr>
        <p:txBody>
          <a:bodyPr wrap="none" rtlCol="0">
            <a:spAutoFit/>
          </a:bodyPr>
          <a:lstStyle/>
          <a:p>
            <a:r>
              <a:rPr kumimoji="1" lang="ja-JP" altLang="en-US" sz="1400" dirty="0">
                <a:solidFill>
                  <a:schemeClr val="tx1"/>
                </a:solidFill>
              </a:rPr>
              <a:t>確率</a:t>
            </a:r>
            <a:r>
              <a:rPr kumimoji="1" lang="en-US" altLang="ja-JP" sz="1400" dirty="0">
                <a:solidFill>
                  <a:schemeClr val="tx1"/>
                </a:solidFill>
              </a:rPr>
              <a:t>50%</a:t>
            </a:r>
            <a:r>
              <a:rPr lang="ja-JP" altLang="en-US" sz="1400" b="0" dirty="0">
                <a:solidFill>
                  <a:schemeClr val="tx1"/>
                </a:solidFill>
              </a:rPr>
              <a:t>で</a:t>
            </a:r>
            <a:endParaRPr lang="en-US" altLang="ja-JP" sz="1400" b="0" dirty="0">
              <a:solidFill>
                <a:schemeClr val="tx1"/>
              </a:solidFill>
            </a:endParaRPr>
          </a:p>
          <a:p>
            <a:r>
              <a:rPr lang="ja-JP" altLang="en-US" sz="1400" b="0" dirty="0">
                <a:solidFill>
                  <a:schemeClr val="tx1"/>
                </a:solidFill>
              </a:rPr>
              <a:t>でん</a:t>
            </a:r>
            <a:r>
              <a:rPr lang="ja-JP" altLang="en-US" sz="1400" b="0" dirty="0" err="1">
                <a:solidFill>
                  <a:schemeClr val="tx1"/>
                </a:solidFill>
              </a:rPr>
              <a:t>じほうを</a:t>
            </a:r>
            <a:r>
              <a:rPr lang="ja-JP" altLang="en-US" sz="1400" b="0" dirty="0">
                <a:solidFill>
                  <a:schemeClr val="tx1"/>
                </a:solidFill>
              </a:rPr>
              <a:t>選択</a:t>
            </a:r>
            <a:endParaRPr kumimoji="1" lang="en-US" altLang="ja-JP" sz="1400" b="0" dirty="0">
              <a:solidFill>
                <a:schemeClr val="tx1"/>
              </a:solidFill>
            </a:endParaRPr>
          </a:p>
        </p:txBody>
      </p:sp>
      <p:pic>
        <p:nvPicPr>
          <p:cNvPr id="82" name="Picture 2" descr="コイキング">
            <a:extLst>
              <a:ext uri="{FF2B5EF4-FFF2-40B4-BE49-F238E27FC236}">
                <a16:creationId xmlns:a16="http://schemas.microsoft.com/office/drawing/2014/main" id="{45A83181-B021-4323-B06B-A5F935D96F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3340" y="5590979"/>
            <a:ext cx="650081" cy="65008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グループ化 37">
            <a:extLst>
              <a:ext uri="{FF2B5EF4-FFF2-40B4-BE49-F238E27FC236}">
                <a16:creationId xmlns:a16="http://schemas.microsoft.com/office/drawing/2014/main" id="{D6F18D23-3EC7-42F8-812C-F9FCDD30D0EF}"/>
              </a:ext>
            </a:extLst>
          </p:cNvPr>
          <p:cNvGrpSpPr/>
          <p:nvPr/>
        </p:nvGrpSpPr>
        <p:grpSpPr>
          <a:xfrm>
            <a:off x="5818128" y="5724653"/>
            <a:ext cx="1295681" cy="530137"/>
            <a:chOff x="6448851" y="5724653"/>
            <a:chExt cx="1295681" cy="530137"/>
          </a:xfrm>
        </p:grpSpPr>
        <p:sp>
          <p:nvSpPr>
            <p:cNvPr id="81" name="テキスト ボックス 80">
              <a:extLst>
                <a:ext uri="{FF2B5EF4-FFF2-40B4-BE49-F238E27FC236}">
                  <a16:creationId xmlns:a16="http://schemas.microsoft.com/office/drawing/2014/main" id="{4F082181-C80B-4AE8-8A9B-38CD119A7ACC}"/>
                </a:ext>
              </a:extLst>
            </p:cNvPr>
            <p:cNvSpPr txBox="1"/>
            <p:nvPr/>
          </p:nvSpPr>
          <p:spPr>
            <a:xfrm>
              <a:off x="6926333" y="5885458"/>
              <a:ext cx="761747" cy="369332"/>
            </a:xfrm>
            <a:prstGeom prst="rect">
              <a:avLst/>
            </a:prstGeom>
            <a:noFill/>
          </p:spPr>
          <p:txBody>
            <a:bodyPr wrap="squar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1</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83" name="正方形/長方形 82">
              <a:extLst>
                <a:ext uri="{FF2B5EF4-FFF2-40B4-BE49-F238E27FC236}">
                  <a16:creationId xmlns:a16="http://schemas.microsoft.com/office/drawing/2014/main" id="{7E23B86F-53E0-4AE5-86E6-CAA551783341}"/>
                </a:ext>
              </a:extLst>
            </p:cNvPr>
            <p:cNvSpPr/>
            <p:nvPr/>
          </p:nvSpPr>
          <p:spPr>
            <a:xfrm>
              <a:off x="6869882" y="5903608"/>
              <a:ext cx="56451" cy="153611"/>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4" name="テキスト ボックス 83">
              <a:extLst>
                <a:ext uri="{FF2B5EF4-FFF2-40B4-BE49-F238E27FC236}">
                  <a16:creationId xmlns:a16="http://schemas.microsoft.com/office/drawing/2014/main" id="{48FB4A91-8C9E-49CB-BA38-74AC64ECEDB6}"/>
                </a:ext>
              </a:extLst>
            </p:cNvPr>
            <p:cNvSpPr txBox="1"/>
            <p:nvPr/>
          </p:nvSpPr>
          <p:spPr>
            <a:xfrm>
              <a:off x="6448851" y="5724653"/>
              <a:ext cx="530915" cy="369332"/>
            </a:xfrm>
            <a:prstGeom prst="rect">
              <a:avLst/>
            </a:prstGeom>
            <a:noFill/>
          </p:spPr>
          <p:txBody>
            <a:bodyPr wrap="squar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85" name="正方形/長方形 84">
              <a:extLst>
                <a:ext uri="{FF2B5EF4-FFF2-40B4-BE49-F238E27FC236}">
                  <a16:creationId xmlns:a16="http://schemas.microsoft.com/office/drawing/2014/main" id="{A6EC896E-C1C3-43A5-8E10-375CA344189F}"/>
                </a:ext>
              </a:extLst>
            </p:cNvPr>
            <p:cNvSpPr/>
            <p:nvPr/>
          </p:nvSpPr>
          <p:spPr>
            <a:xfrm>
              <a:off x="6869882" y="5903608"/>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
        <p:nvSpPr>
          <p:cNvPr id="87" name="円/楕円 8">
            <a:extLst>
              <a:ext uri="{FF2B5EF4-FFF2-40B4-BE49-F238E27FC236}">
                <a16:creationId xmlns:a16="http://schemas.microsoft.com/office/drawing/2014/main" id="{34BAF097-134E-4F1F-A960-EEF6E8EB5A1D}"/>
              </a:ext>
            </a:extLst>
          </p:cNvPr>
          <p:cNvSpPr/>
          <p:nvPr/>
        </p:nvSpPr>
        <p:spPr>
          <a:xfrm>
            <a:off x="1909239" y="3679019"/>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88" name="Picture 2" descr="ピカチュウ">
            <a:extLst>
              <a:ext uri="{FF2B5EF4-FFF2-40B4-BE49-F238E27FC236}">
                <a16:creationId xmlns:a16="http://schemas.microsoft.com/office/drawing/2014/main" id="{3EBF20BD-DA99-4839-8EA2-B24055FEF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012" y="3400918"/>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89" name="四角形: 角を丸くする 88">
            <a:extLst>
              <a:ext uri="{FF2B5EF4-FFF2-40B4-BE49-F238E27FC236}">
                <a16:creationId xmlns:a16="http://schemas.microsoft.com/office/drawing/2014/main" id="{201C2F7C-F24B-45A9-870F-EAD658225C4E}"/>
              </a:ext>
            </a:extLst>
          </p:cNvPr>
          <p:cNvSpPr/>
          <p:nvPr/>
        </p:nvSpPr>
        <p:spPr>
          <a:xfrm>
            <a:off x="795095" y="3441132"/>
            <a:ext cx="976319" cy="589785"/>
          </a:xfrm>
          <a:prstGeom prst="roundRect">
            <a:avLst>
              <a:gd name="adj" fmla="val 10207"/>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a:latin typeface="PKMN Regular" panose="02000600000000000000" pitchFamily="2" charset="-128"/>
                <a:ea typeface="PKMN Regular" panose="02000600000000000000" pitchFamily="2" charset="-128"/>
                <a:cs typeface="PKMN Regular" panose="02000600000000000000" pitchFamily="2" charset="-128"/>
              </a:rPr>
              <a:t>ピカチュウの</a:t>
            </a:r>
            <a:endParaRPr lang="en-US" altLang="ja-JP" sz="1600" dirty="0">
              <a:latin typeface="PKMN Regular" panose="02000600000000000000" pitchFamily="2" charset="-128"/>
              <a:ea typeface="PKMN Regular" panose="02000600000000000000" pitchFamily="2" charset="-128"/>
              <a:cs typeface="PKMN Regular" panose="02000600000000000000" pitchFamily="2" charset="-128"/>
            </a:endParaRPr>
          </a:p>
          <a:p>
            <a:pPr algn="ctr"/>
            <a:r>
              <a:rPr kumimoji="1" lang="ja-JP" altLang="en-US" sz="1600" dirty="0">
                <a:latin typeface="PKMN Regular" panose="02000600000000000000" pitchFamily="2" charset="-128"/>
                <a:ea typeface="PKMN Regular" panose="02000600000000000000" pitchFamily="2" charset="-128"/>
                <a:cs typeface="PKMN Regular" panose="02000600000000000000" pitchFamily="2" charset="-128"/>
              </a:rPr>
              <a:t>たいあたり！</a:t>
            </a:r>
          </a:p>
        </p:txBody>
      </p:sp>
      <p:cxnSp>
        <p:nvCxnSpPr>
          <p:cNvPr id="90" name="直線矢印コネクタ 89">
            <a:extLst>
              <a:ext uri="{FF2B5EF4-FFF2-40B4-BE49-F238E27FC236}">
                <a16:creationId xmlns:a16="http://schemas.microsoft.com/office/drawing/2014/main" id="{C41370E4-3FA7-4F01-AE6C-2252E7259C72}"/>
              </a:ext>
            </a:extLst>
          </p:cNvPr>
          <p:cNvCxnSpPr>
            <a:cxnSpLocks/>
            <a:stCxn id="49" idx="4"/>
            <a:endCxn id="87" idx="0"/>
          </p:cNvCxnSpPr>
          <p:nvPr/>
        </p:nvCxnSpPr>
        <p:spPr>
          <a:xfrm flipH="1">
            <a:off x="2049447" y="2385268"/>
            <a:ext cx="1388869" cy="129375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F21A7A5C-C574-45FF-ABF7-59383114D46B}"/>
              </a:ext>
            </a:extLst>
          </p:cNvPr>
          <p:cNvCxnSpPr>
            <a:cxnSpLocks/>
            <a:stCxn id="87" idx="4"/>
          </p:cNvCxnSpPr>
          <p:nvPr/>
        </p:nvCxnSpPr>
        <p:spPr>
          <a:xfrm>
            <a:off x="2049447" y="3959435"/>
            <a:ext cx="0" cy="109702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テキスト ボックス 91">
            <a:extLst>
              <a:ext uri="{FF2B5EF4-FFF2-40B4-BE49-F238E27FC236}">
                <a16:creationId xmlns:a16="http://schemas.microsoft.com/office/drawing/2014/main" id="{40D7B6BE-C2FD-4A0C-B87E-D86ED1EF141E}"/>
              </a:ext>
            </a:extLst>
          </p:cNvPr>
          <p:cNvSpPr txBox="1"/>
          <p:nvPr/>
        </p:nvSpPr>
        <p:spPr>
          <a:xfrm>
            <a:off x="346658" y="4255695"/>
            <a:ext cx="1345240" cy="523220"/>
          </a:xfrm>
          <a:prstGeom prst="rect">
            <a:avLst/>
          </a:prstGeom>
          <a:noFill/>
        </p:spPr>
        <p:txBody>
          <a:bodyPr wrap="none" rtlCol="0">
            <a:spAutoFit/>
          </a:bodyPr>
          <a:lstStyle/>
          <a:p>
            <a:r>
              <a:rPr kumimoji="1" lang="en-US" altLang="ja-JP" sz="1400" dirty="0"/>
              <a:t>100%</a:t>
            </a:r>
            <a:r>
              <a:rPr kumimoji="1" lang="ja-JP" altLang="en-US" sz="1400" dirty="0"/>
              <a:t>の確率で</a:t>
            </a:r>
            <a:endParaRPr kumimoji="1" lang="en-US" altLang="ja-JP" sz="1400" dirty="0"/>
          </a:p>
          <a:p>
            <a:r>
              <a:rPr lang="en-US" altLang="ja-JP" sz="1400" dirty="0"/>
              <a:t>5</a:t>
            </a:r>
            <a:r>
              <a:rPr lang="ja-JP" altLang="en-US" sz="1400" dirty="0"/>
              <a:t>ダメージ</a:t>
            </a:r>
            <a:endParaRPr kumimoji="1" lang="ja-JP" altLang="en-US" sz="1400" dirty="0"/>
          </a:p>
        </p:txBody>
      </p:sp>
      <mc:AlternateContent xmlns:mc="http://schemas.openxmlformats.org/markup-compatibility/2006" xmlns:a14="http://schemas.microsoft.com/office/drawing/2010/main">
        <mc:Choice Requires="a14">
          <p:sp>
            <p:nvSpPr>
              <p:cNvPr id="97" name="テキスト ボックス 96">
                <a:extLst>
                  <a:ext uri="{FF2B5EF4-FFF2-40B4-BE49-F238E27FC236}">
                    <a16:creationId xmlns:a16="http://schemas.microsoft.com/office/drawing/2014/main" id="{46020D12-FF10-4703-B3E1-F8A5D0F4E044}"/>
                  </a:ext>
                </a:extLst>
              </p:cNvPr>
              <p:cNvSpPr txBox="1"/>
              <p:nvPr/>
            </p:nvSpPr>
            <p:spPr>
              <a:xfrm>
                <a:off x="534328" y="4773737"/>
                <a:ext cx="8030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0" i="1" smtClean="0">
                              <a:solidFill>
                                <a:srgbClr val="FF0000"/>
                              </a:solidFill>
                              <a:latin typeface="Cambria Math" panose="02040503050406030204" pitchFamily="18" charset="0"/>
                            </a:rPr>
                          </m:ctrlPr>
                        </m:sSubPr>
                        <m:e>
                          <m:r>
                            <a:rPr kumimoji="1" lang="en-US" altLang="ja-JP" sz="1400" b="0" i="1" smtClean="0">
                              <a:solidFill>
                                <a:srgbClr val="FF0000"/>
                              </a:solidFill>
                              <a:latin typeface="Cambria Math" panose="02040503050406030204" pitchFamily="18" charset="0"/>
                            </a:rPr>
                            <m:t>𝑟</m:t>
                          </m:r>
                        </m:e>
                        <m:sub>
                          <m:r>
                            <a:rPr kumimoji="1" lang="en-US" altLang="ja-JP" sz="1400" b="0" i="1" smtClean="0">
                              <a:solidFill>
                                <a:srgbClr val="FF0000"/>
                              </a:solidFill>
                              <a:latin typeface="Cambria Math" panose="02040503050406030204" pitchFamily="18" charset="0"/>
                            </a:rPr>
                            <m:t>𝑡</m:t>
                          </m:r>
                        </m:sub>
                      </m:sSub>
                      <m:r>
                        <a:rPr kumimoji="1" lang="en-US" altLang="ja-JP" sz="1400" b="0" i="1" smtClean="0">
                          <a:solidFill>
                            <a:srgbClr val="FF0000"/>
                          </a:solidFill>
                          <a:latin typeface="Cambria Math" panose="02040503050406030204" pitchFamily="18" charset="0"/>
                        </a:rPr>
                        <m:t>=10</m:t>
                      </m:r>
                    </m:oMath>
                  </m:oMathPara>
                </a14:m>
                <a:endParaRPr kumimoji="1" lang="ja-JP" altLang="en-US" sz="1400" dirty="0">
                  <a:solidFill>
                    <a:srgbClr val="FF0000"/>
                  </a:solidFill>
                </a:endParaRPr>
              </a:p>
            </p:txBody>
          </p:sp>
        </mc:Choice>
        <mc:Fallback xmlns="">
          <p:sp>
            <p:nvSpPr>
              <p:cNvPr id="97" name="テキスト ボックス 96">
                <a:extLst>
                  <a:ext uri="{FF2B5EF4-FFF2-40B4-BE49-F238E27FC236}">
                    <a16:creationId xmlns:a16="http://schemas.microsoft.com/office/drawing/2014/main" id="{46020D12-FF10-4703-B3E1-F8A5D0F4E044}"/>
                  </a:ext>
                </a:extLst>
              </p:cNvPr>
              <p:cNvSpPr txBox="1">
                <a:spLocks noRot="1" noChangeAspect="1" noMove="1" noResize="1" noEditPoints="1" noAdjustHandles="1" noChangeArrowheads="1" noChangeShapeType="1" noTextEdit="1"/>
              </p:cNvSpPr>
              <p:nvPr/>
            </p:nvSpPr>
            <p:spPr>
              <a:xfrm>
                <a:off x="534328" y="4773737"/>
                <a:ext cx="803040" cy="307777"/>
              </a:xfrm>
              <a:prstGeom prst="rect">
                <a:avLst/>
              </a:prstGeom>
              <a:blipFill>
                <a:blip r:embed="rId10"/>
                <a:stretch>
                  <a:fillRect/>
                </a:stretch>
              </a:blipFill>
            </p:spPr>
            <p:txBody>
              <a:bodyPr/>
              <a:lstStyle/>
              <a:p>
                <a:r>
                  <a:rPr lang="ja-JP" altLang="en-US">
                    <a:noFill/>
                  </a:rPr>
                  <a:t> </a:t>
                </a:r>
              </a:p>
            </p:txBody>
          </p:sp>
        </mc:Fallback>
      </mc:AlternateContent>
      <p:sp>
        <p:nvSpPr>
          <p:cNvPr id="98" name="テキスト ボックス 97">
            <a:extLst>
              <a:ext uri="{FF2B5EF4-FFF2-40B4-BE49-F238E27FC236}">
                <a16:creationId xmlns:a16="http://schemas.microsoft.com/office/drawing/2014/main" id="{30CECC3D-0B98-47E1-9F87-213304F73534}"/>
              </a:ext>
            </a:extLst>
          </p:cNvPr>
          <p:cNvSpPr txBox="1"/>
          <p:nvPr/>
        </p:nvSpPr>
        <p:spPr>
          <a:xfrm>
            <a:off x="1017938" y="2686896"/>
            <a:ext cx="1620957" cy="523220"/>
          </a:xfrm>
          <a:prstGeom prst="rect">
            <a:avLst/>
          </a:prstGeom>
          <a:noFill/>
        </p:spPr>
        <p:txBody>
          <a:bodyPr wrap="none" rtlCol="0">
            <a:spAutoFit/>
          </a:bodyPr>
          <a:lstStyle/>
          <a:p>
            <a:r>
              <a:rPr kumimoji="1" lang="ja-JP" altLang="en-US" sz="1400" dirty="0">
                <a:solidFill>
                  <a:schemeClr val="tx1"/>
                </a:solidFill>
              </a:rPr>
              <a:t>確率</a:t>
            </a:r>
            <a:r>
              <a:rPr lang="en-US" altLang="ja-JP" sz="1400" dirty="0"/>
              <a:t>5</a:t>
            </a:r>
            <a:r>
              <a:rPr kumimoji="1" lang="en-US" altLang="ja-JP" sz="1400" dirty="0">
                <a:solidFill>
                  <a:schemeClr val="tx1"/>
                </a:solidFill>
              </a:rPr>
              <a:t>0%</a:t>
            </a:r>
            <a:r>
              <a:rPr lang="ja-JP" altLang="en-US" sz="1400" b="0" dirty="0">
                <a:solidFill>
                  <a:schemeClr val="tx1"/>
                </a:solidFill>
              </a:rPr>
              <a:t>で</a:t>
            </a:r>
            <a:endParaRPr lang="en-US" altLang="ja-JP" sz="1400" b="0" dirty="0">
              <a:solidFill>
                <a:schemeClr val="tx1"/>
              </a:solidFill>
            </a:endParaRPr>
          </a:p>
          <a:p>
            <a:r>
              <a:rPr lang="ja-JP" altLang="en-US" sz="1400" b="0" dirty="0" err="1">
                <a:solidFill>
                  <a:schemeClr val="tx1"/>
                </a:solidFill>
              </a:rPr>
              <a:t>たい</a:t>
            </a:r>
            <a:r>
              <a:rPr lang="ja-JP" altLang="en-US" sz="1400" b="0" dirty="0">
                <a:solidFill>
                  <a:schemeClr val="tx1"/>
                </a:solidFill>
              </a:rPr>
              <a:t>あたりを選択</a:t>
            </a:r>
            <a:endParaRPr kumimoji="1" lang="en-US" altLang="ja-JP" sz="1400" b="0" dirty="0">
              <a:solidFill>
                <a:schemeClr val="tx1"/>
              </a:solidFill>
            </a:endParaRPr>
          </a:p>
        </p:txBody>
      </p:sp>
      <p:sp>
        <p:nvSpPr>
          <p:cNvPr id="100" name="円/楕円 6">
            <a:extLst>
              <a:ext uri="{FF2B5EF4-FFF2-40B4-BE49-F238E27FC236}">
                <a16:creationId xmlns:a16="http://schemas.microsoft.com/office/drawing/2014/main" id="{0A9A9A57-59A0-48E6-9818-77DCFA88172E}"/>
              </a:ext>
            </a:extLst>
          </p:cNvPr>
          <p:cNvSpPr/>
          <p:nvPr/>
        </p:nvSpPr>
        <p:spPr>
          <a:xfrm>
            <a:off x="1810704" y="506432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101" name="Picture 2" descr="コイキング">
            <a:extLst>
              <a:ext uri="{FF2B5EF4-FFF2-40B4-BE49-F238E27FC236}">
                <a16:creationId xmlns:a16="http://schemas.microsoft.com/office/drawing/2014/main" id="{5AF7324D-885A-4447-9FFD-AA25F54954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223" y="5617138"/>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102" name="テキスト ボックス 101">
            <a:extLst>
              <a:ext uri="{FF2B5EF4-FFF2-40B4-BE49-F238E27FC236}">
                <a16:creationId xmlns:a16="http://schemas.microsoft.com/office/drawing/2014/main" id="{2B0F42C2-8ACE-4700-861F-854FD152D86B}"/>
              </a:ext>
            </a:extLst>
          </p:cNvPr>
          <p:cNvSpPr txBox="1"/>
          <p:nvPr/>
        </p:nvSpPr>
        <p:spPr>
          <a:xfrm>
            <a:off x="1655952" y="5888689"/>
            <a:ext cx="761747" cy="369332"/>
          </a:xfrm>
          <a:prstGeom prst="rect">
            <a:avLst/>
          </a:prstGeom>
          <a:noFill/>
        </p:spPr>
        <p:txBody>
          <a:bodyPr wrap="squar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0/21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03" name="テキスト ボックス 102">
            <a:extLst>
              <a:ext uri="{FF2B5EF4-FFF2-40B4-BE49-F238E27FC236}">
                <a16:creationId xmlns:a16="http://schemas.microsoft.com/office/drawing/2014/main" id="{34D87A80-95E3-4FD1-8373-C62775279729}"/>
              </a:ext>
            </a:extLst>
          </p:cNvPr>
          <p:cNvSpPr txBox="1"/>
          <p:nvPr/>
        </p:nvSpPr>
        <p:spPr>
          <a:xfrm>
            <a:off x="1178470" y="5727884"/>
            <a:ext cx="530915" cy="369332"/>
          </a:xfrm>
          <a:prstGeom prst="rect">
            <a:avLst/>
          </a:prstGeom>
          <a:noFill/>
        </p:spPr>
        <p:txBody>
          <a:bodyPr wrap="squar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04" name="正方形/長方形 103">
            <a:extLst>
              <a:ext uri="{FF2B5EF4-FFF2-40B4-BE49-F238E27FC236}">
                <a16:creationId xmlns:a16="http://schemas.microsoft.com/office/drawing/2014/main" id="{6A7B4008-5C47-467D-93CB-03A2B365A945}"/>
              </a:ext>
            </a:extLst>
          </p:cNvPr>
          <p:cNvSpPr/>
          <p:nvPr/>
        </p:nvSpPr>
        <p:spPr>
          <a:xfrm>
            <a:off x="1603509" y="5906838"/>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05" name="四角形: 角を丸くする 104">
            <a:extLst>
              <a:ext uri="{FF2B5EF4-FFF2-40B4-BE49-F238E27FC236}">
                <a16:creationId xmlns:a16="http://schemas.microsoft.com/office/drawing/2014/main" id="{5078686B-A1AA-4B9A-BC0F-5D6E09C3CFE7}"/>
              </a:ext>
            </a:extLst>
          </p:cNvPr>
          <p:cNvSpPr/>
          <p:nvPr/>
        </p:nvSpPr>
        <p:spPr>
          <a:xfrm>
            <a:off x="585475" y="6345299"/>
            <a:ext cx="1892684" cy="368233"/>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spTree>
    <p:extLst>
      <p:ext uri="{BB962C8B-B14F-4D97-AF65-F5344CB8AC3E}">
        <p14:creationId xmlns:p14="http://schemas.microsoft.com/office/powerpoint/2010/main" val="27331854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764482-BB7E-44A9-A466-81D3292574D4}"/>
              </a:ext>
            </a:extLst>
          </p:cNvPr>
          <p:cNvSpPr>
            <a:spLocks noGrp="1"/>
          </p:cNvSpPr>
          <p:nvPr>
            <p:ph type="title"/>
          </p:nvPr>
        </p:nvSpPr>
        <p:spPr/>
        <p:txBody>
          <a:bodyPr>
            <a:normAutofit fontScale="90000"/>
          </a:bodyPr>
          <a:lstStyle/>
          <a:p>
            <a:r>
              <a:rPr kumimoji="1" lang="ja-JP" altLang="en-US" dirty="0"/>
              <a:t>ベルマン方程式を解いてみる③</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E71492E4-5D4A-4370-9238-D9278A61F15B}"/>
                  </a:ext>
                </a:extLst>
              </p:cNvPr>
              <p:cNvSpPr txBox="1"/>
              <p:nvPr/>
            </p:nvSpPr>
            <p:spPr>
              <a:xfrm>
                <a:off x="7318599" y="2088153"/>
                <a:ext cx="3602012" cy="994631"/>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𝑅</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6</m:t>
                          </m:r>
                        </m:e>
                      </m:d>
                      <m:r>
                        <a:rPr kumimoji="1" lang="en-US" altLang="ja-JP" b="0" i="1" smtClean="0">
                          <a:latin typeface="Cambria Math" panose="02040503050406030204" pitchFamily="18" charset="0"/>
                        </a:rPr>
                        <m:t>=0.5×0.5×</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𝑅</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e>
                          </m:d>
                        </m:e>
                      </m:d>
                    </m:oMath>
                    <m:oMath xmlns:m="http://schemas.openxmlformats.org/officeDocument/2006/math">
                      <m:r>
                        <a:rPr kumimoji="1" lang="en-US" altLang="ja-JP" b="0" i="1" smtClean="0">
                          <a:latin typeface="Cambria Math" panose="02040503050406030204" pitchFamily="18" charset="0"/>
                        </a:rPr>
                        <m:t>+0.5×0.5×</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10+</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𝑅</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e>
                          </m:d>
                        </m:e>
                      </m:d>
                    </m:oMath>
                    <m:oMath xmlns:m="http://schemas.openxmlformats.org/officeDocument/2006/math">
                      <m:r>
                        <a:rPr kumimoji="1" lang="en-US" altLang="ja-JP" b="0" i="1" smtClean="0">
                          <a:latin typeface="Cambria Math" panose="02040503050406030204" pitchFamily="18" charset="0"/>
                        </a:rPr>
                        <m:t>+0.5×0.5×</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𝑅</m:t>
                              </m:r>
                            </m:sub>
                          </m:sSub>
                          <m:r>
                            <a:rPr kumimoji="1" lang="en-US" altLang="ja-JP" b="0" i="1" smtClean="0">
                              <a:latin typeface="Cambria Math" panose="02040503050406030204" pitchFamily="18" charset="0"/>
                            </a:rPr>
                            <m:t>(6)</m:t>
                          </m:r>
                        </m:e>
                      </m:d>
                    </m:oMath>
                  </m:oMathPara>
                </a14:m>
                <a:endParaRPr kumimoji="1" lang="ja-JP" altLang="en-US" dirty="0"/>
              </a:p>
            </p:txBody>
          </p:sp>
        </mc:Choice>
        <mc:Fallback xmlns="">
          <p:sp>
            <p:nvSpPr>
              <p:cNvPr id="37" name="テキスト ボックス 36">
                <a:extLst>
                  <a:ext uri="{FF2B5EF4-FFF2-40B4-BE49-F238E27FC236}">
                    <a16:creationId xmlns:a16="http://schemas.microsoft.com/office/drawing/2014/main" id="{E71492E4-5D4A-4370-9238-D9278A61F15B}"/>
                  </a:ext>
                </a:extLst>
              </p:cNvPr>
              <p:cNvSpPr txBox="1">
                <a:spLocks noRot="1" noChangeAspect="1" noMove="1" noResize="1" noEditPoints="1" noAdjustHandles="1" noChangeArrowheads="1" noChangeShapeType="1" noTextEdit="1"/>
              </p:cNvSpPr>
              <p:nvPr/>
            </p:nvSpPr>
            <p:spPr>
              <a:xfrm>
                <a:off x="7318599" y="2088153"/>
                <a:ext cx="3602012" cy="994631"/>
              </a:xfrm>
              <a:prstGeom prst="rect">
                <a:avLst/>
              </a:prstGeom>
              <a:blipFill>
                <a:blip r:embed="rId2"/>
                <a:stretch>
                  <a:fillRect b="-4908"/>
                </a:stretch>
              </a:blipFill>
            </p:spPr>
            <p:txBody>
              <a:bodyPr/>
              <a:lstStyle/>
              <a:p>
                <a:r>
                  <a:rPr lang="ja-JP" altLang="en-US">
                    <a:noFill/>
                  </a:rPr>
                  <a:t> </a:t>
                </a:r>
              </a:p>
            </p:txBody>
          </p:sp>
        </mc:Fallback>
      </mc:AlternateContent>
      <p:sp>
        <p:nvSpPr>
          <p:cNvPr id="46" name="テキスト ボックス 45">
            <a:extLst>
              <a:ext uri="{FF2B5EF4-FFF2-40B4-BE49-F238E27FC236}">
                <a16:creationId xmlns:a16="http://schemas.microsoft.com/office/drawing/2014/main" id="{86FAC2D1-9603-49B0-BF50-DC98B8B19D11}"/>
              </a:ext>
            </a:extLst>
          </p:cNvPr>
          <p:cNvSpPr txBox="1"/>
          <p:nvPr/>
        </p:nvSpPr>
        <p:spPr>
          <a:xfrm>
            <a:off x="7318599" y="1761727"/>
            <a:ext cx="4347665" cy="369332"/>
          </a:xfrm>
          <a:prstGeom prst="rect">
            <a:avLst/>
          </a:prstGeom>
          <a:noFill/>
        </p:spPr>
        <p:txBody>
          <a:bodyPr wrap="none" rtlCol="0">
            <a:spAutoFit/>
          </a:bodyPr>
          <a:lstStyle/>
          <a:p>
            <a:r>
              <a:rPr lang="ja-JP" altLang="en-US" dirty="0"/>
              <a:t>残り</a:t>
            </a:r>
            <a:r>
              <a:rPr lang="en-US" altLang="ja-JP" dirty="0"/>
              <a:t>HP</a:t>
            </a:r>
            <a:r>
              <a:rPr lang="ja-JP" altLang="en-US" dirty="0"/>
              <a:t>が</a:t>
            </a:r>
            <a:r>
              <a:rPr lang="en-US" altLang="ja-JP" dirty="0"/>
              <a:t>6</a:t>
            </a:r>
            <a:r>
              <a:rPr lang="ja-JP" altLang="en-US" dirty="0"/>
              <a:t>のとき（左のバックアップ線図）</a:t>
            </a:r>
            <a:endParaRPr lang="en-US" altLang="ja-JP" dirty="0"/>
          </a:p>
        </p:txBody>
      </p:sp>
      <p:sp>
        <p:nvSpPr>
          <p:cNvPr id="47" name="テキスト ボックス 46">
            <a:extLst>
              <a:ext uri="{FF2B5EF4-FFF2-40B4-BE49-F238E27FC236}">
                <a16:creationId xmlns:a16="http://schemas.microsoft.com/office/drawing/2014/main" id="{2CEE3814-4C84-4E77-AA19-76401565A199}"/>
              </a:ext>
            </a:extLst>
          </p:cNvPr>
          <p:cNvSpPr txBox="1"/>
          <p:nvPr/>
        </p:nvSpPr>
        <p:spPr>
          <a:xfrm>
            <a:off x="7318599" y="3196150"/>
            <a:ext cx="1709122" cy="369332"/>
          </a:xfrm>
          <a:prstGeom prst="rect">
            <a:avLst/>
          </a:prstGeom>
          <a:noFill/>
        </p:spPr>
        <p:txBody>
          <a:bodyPr wrap="none" rtlCol="0">
            <a:spAutoFit/>
          </a:bodyPr>
          <a:lstStyle/>
          <a:p>
            <a:r>
              <a:rPr kumimoji="1" lang="ja-JP" altLang="en-US" dirty="0"/>
              <a:t>整理して解くと</a:t>
            </a:r>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46B02EFF-2382-443E-BFAF-EF03CDEC1863}"/>
                  </a:ext>
                </a:extLst>
              </p:cNvPr>
              <p:cNvSpPr txBox="1"/>
              <p:nvPr/>
            </p:nvSpPr>
            <p:spPr>
              <a:xfrm>
                <a:off x="7404126" y="3705857"/>
                <a:ext cx="3720057" cy="62985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𝑅</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6</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7+2</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𝑅</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e>
                          </m:d>
                        </m:num>
                        <m:den>
                          <m:r>
                            <a:rPr kumimoji="1" lang="en-US" altLang="ja-JP" b="0" i="1" smtClean="0">
                              <a:latin typeface="Cambria Math" panose="02040503050406030204" pitchFamily="18" charset="0"/>
                            </a:rPr>
                            <m:t>3</m:t>
                          </m:r>
                        </m:den>
                      </m:f>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79</m:t>
                          </m:r>
                        </m:num>
                        <m:den>
                          <m:r>
                            <a:rPr kumimoji="1" lang="en-US" altLang="ja-JP" b="0" i="1" smtClean="0">
                              <a:latin typeface="Cambria Math" panose="02040503050406030204" pitchFamily="18" charset="0"/>
                            </a:rPr>
                            <m:t>9</m:t>
                          </m:r>
                        </m:den>
                      </m:f>
                      <m:r>
                        <a:rPr kumimoji="1" lang="en-US" altLang="ja-JP" b="0" i="1" smtClean="0">
                          <a:latin typeface="Cambria Math" panose="02040503050406030204" pitchFamily="18" charset="0"/>
                        </a:rPr>
                        <m:t>=8.77…</m:t>
                      </m:r>
                    </m:oMath>
                  </m:oMathPara>
                </a14:m>
                <a:endParaRPr kumimoji="1" lang="ja-JP" altLang="en-US" dirty="0"/>
              </a:p>
            </p:txBody>
          </p:sp>
        </mc:Choice>
        <mc:Fallback xmlns="">
          <p:sp>
            <p:nvSpPr>
              <p:cNvPr id="52" name="テキスト ボックス 51">
                <a:extLst>
                  <a:ext uri="{FF2B5EF4-FFF2-40B4-BE49-F238E27FC236}">
                    <a16:creationId xmlns:a16="http://schemas.microsoft.com/office/drawing/2014/main" id="{46B02EFF-2382-443E-BFAF-EF03CDEC1863}"/>
                  </a:ext>
                </a:extLst>
              </p:cNvPr>
              <p:cNvSpPr txBox="1">
                <a:spLocks noRot="1" noChangeAspect="1" noMove="1" noResize="1" noEditPoints="1" noAdjustHandles="1" noChangeArrowheads="1" noChangeShapeType="1" noTextEdit="1"/>
              </p:cNvSpPr>
              <p:nvPr/>
            </p:nvSpPr>
            <p:spPr>
              <a:xfrm>
                <a:off x="7404126" y="3705857"/>
                <a:ext cx="3720057" cy="629852"/>
              </a:xfrm>
              <a:prstGeom prst="rect">
                <a:avLst/>
              </a:prstGeom>
              <a:blipFill>
                <a:blip r:embed="rId3"/>
                <a:stretch>
                  <a:fillRect/>
                </a:stretch>
              </a:blipFill>
            </p:spPr>
            <p:txBody>
              <a:bodyPr/>
              <a:lstStyle/>
              <a:p>
                <a:r>
                  <a:rPr lang="ja-JP" altLang="en-US">
                    <a:noFill/>
                  </a:rPr>
                  <a:t> </a:t>
                </a:r>
              </a:p>
            </p:txBody>
          </p:sp>
        </mc:Fallback>
      </mc:AlternateContent>
      <p:sp>
        <p:nvSpPr>
          <p:cNvPr id="3" name="スライド番号プレースホルダー 2">
            <a:extLst>
              <a:ext uri="{FF2B5EF4-FFF2-40B4-BE49-F238E27FC236}">
                <a16:creationId xmlns:a16="http://schemas.microsoft.com/office/drawing/2014/main" id="{D0FC9FC4-3ACB-4FB7-B80D-645362ADEE21}"/>
              </a:ext>
            </a:extLst>
          </p:cNvPr>
          <p:cNvSpPr>
            <a:spLocks noGrp="1"/>
          </p:cNvSpPr>
          <p:nvPr>
            <p:ph type="sldNum" sz="quarter" idx="12"/>
          </p:nvPr>
        </p:nvSpPr>
        <p:spPr/>
        <p:txBody>
          <a:bodyPr/>
          <a:lstStyle/>
          <a:p>
            <a:fld id="{B11AD403-313C-9548-90A1-3BB45CD64373}" type="slidenum">
              <a:rPr lang="ja-JP" altLang="en-US" smtClean="0"/>
              <a:pPr/>
              <a:t>46</a:t>
            </a:fld>
            <a:endParaRPr lang="ja-JP" altLang="en-US"/>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18D7E37-52BF-4F49-A533-C13AB2406842}"/>
                  </a:ext>
                </a:extLst>
              </p:cNvPr>
              <p:cNvSpPr txBox="1"/>
              <p:nvPr/>
            </p:nvSpPr>
            <p:spPr>
              <a:xfrm>
                <a:off x="838200" y="1098091"/>
                <a:ext cx="9513245" cy="483466"/>
              </a:xfrm>
              <a:prstGeom prst="rect">
                <a:avLst/>
              </a:prstGeom>
              <a:solidFill>
                <a:schemeClr val="accent6">
                  <a:lumMod val="20000"/>
                  <a:lumOff val="80000"/>
                </a:schemeClr>
              </a:solidFill>
            </p:spPr>
            <p:txBody>
              <a:bodyPr wrap="none" rtlCol="0">
                <a:spAutoFit/>
              </a:bodyPr>
              <a:lstStyle/>
              <a:p>
                <a:r>
                  <a:rPr lang="ja-JP" altLang="en-US" dirty="0"/>
                  <a:t>例：</a:t>
                </a:r>
                <a14:m>
                  <m:oMath xmlns:m="http://schemas.openxmlformats.org/officeDocument/2006/math">
                    <m:r>
                      <a:rPr lang="en-US" altLang="ja-JP" b="0" i="1" smtClean="0">
                        <a:latin typeface="Cambria Math" panose="02040503050406030204" pitchFamily="18" charset="0"/>
                      </a:rPr>
                      <m:t>𝜋</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𝑇</m:t>
                        </m:r>
                      </m:e>
                    </m:d>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r>
                      <a:rPr lang="en-US" altLang="ja-JP" b="0" i="1" smtClean="0">
                        <a:latin typeface="Cambria Math" panose="02040503050406030204" pitchFamily="18" charset="0"/>
                      </a:rPr>
                      <m:t>, </m:t>
                    </m:r>
                    <m:r>
                      <a:rPr lang="en-US" altLang="ja-JP" b="0" i="1" smtClean="0">
                        <a:latin typeface="Cambria Math" panose="02040503050406030204" pitchFamily="18" charset="0"/>
                      </a:rPr>
                      <m:t>𝜋</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𝐷</m:t>
                        </m:r>
                      </m:e>
                    </m:d>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oMath>
                </a14:m>
                <a:r>
                  <a:rPr kumimoji="1" lang="ja-JP" altLang="en-US" dirty="0"/>
                  <a:t>の場合．すなわち，</a:t>
                </a:r>
                <a:r>
                  <a:rPr lang="ja-JP" altLang="en-US" dirty="0"/>
                  <a:t>ランダムに技を選択する場合</a:t>
                </a:r>
                <a:r>
                  <a:rPr kumimoji="1" lang="ja-JP" altLang="en-US" dirty="0"/>
                  <a:t>．</a:t>
                </a:r>
                <a14:m>
                  <m:oMath xmlns:m="http://schemas.openxmlformats.org/officeDocument/2006/math">
                    <m:r>
                      <a:rPr kumimoji="1" lang="en-US" altLang="ja-JP" b="0" i="1" smtClean="0">
                        <a:latin typeface="Cambria Math" panose="02040503050406030204" pitchFamily="18" charset="0"/>
                      </a:rPr>
                      <m:t>𝛾</m:t>
                    </m:r>
                    <m:r>
                      <a:rPr kumimoji="1" lang="en-US" altLang="ja-JP" b="0" i="1" smtClean="0">
                        <a:latin typeface="Cambria Math" panose="02040503050406030204" pitchFamily="18" charset="0"/>
                      </a:rPr>
                      <m:t>=1</m:t>
                    </m:r>
                    <m:r>
                      <a:rPr lang="ja-JP" altLang="en-US" i="1">
                        <a:latin typeface="Cambria Math" panose="02040503050406030204" pitchFamily="18" charset="0"/>
                      </a:rPr>
                      <m:t>として</m:t>
                    </m:r>
                  </m:oMath>
                </a14:m>
                <a:r>
                  <a:rPr kumimoji="1" lang="ja-JP" altLang="en-US" dirty="0"/>
                  <a:t>割引なし．</a:t>
                </a:r>
              </a:p>
            </p:txBody>
          </p:sp>
        </mc:Choice>
        <mc:Fallback xmlns="">
          <p:sp>
            <p:nvSpPr>
              <p:cNvPr id="40" name="テキスト ボックス 39">
                <a:extLst>
                  <a:ext uri="{FF2B5EF4-FFF2-40B4-BE49-F238E27FC236}">
                    <a16:creationId xmlns:a16="http://schemas.microsoft.com/office/drawing/2014/main" id="{B18D7E37-52BF-4F49-A533-C13AB2406842}"/>
                  </a:ext>
                </a:extLst>
              </p:cNvPr>
              <p:cNvSpPr txBox="1">
                <a:spLocks noRot="1" noChangeAspect="1" noMove="1" noResize="1" noEditPoints="1" noAdjustHandles="1" noChangeArrowheads="1" noChangeShapeType="1" noTextEdit="1"/>
              </p:cNvSpPr>
              <p:nvPr/>
            </p:nvSpPr>
            <p:spPr>
              <a:xfrm>
                <a:off x="838200" y="1098091"/>
                <a:ext cx="9513245" cy="483466"/>
              </a:xfrm>
              <a:prstGeom prst="rect">
                <a:avLst/>
              </a:prstGeom>
              <a:blipFill>
                <a:blip r:embed="rId4"/>
                <a:stretch>
                  <a:fillRect l="-577" b="-3797"/>
                </a:stretch>
              </a:blipFill>
            </p:spPr>
            <p:txBody>
              <a:bodyPr/>
              <a:lstStyle/>
              <a:p>
                <a:r>
                  <a:rPr lang="ja-JP" altLang="en-US">
                    <a:noFill/>
                  </a:rPr>
                  <a:t> </a:t>
                </a:r>
              </a:p>
            </p:txBody>
          </p:sp>
        </mc:Fallback>
      </mc:AlternateContent>
      <p:sp>
        <p:nvSpPr>
          <p:cNvPr id="49" name="円/楕円 4">
            <a:extLst>
              <a:ext uri="{FF2B5EF4-FFF2-40B4-BE49-F238E27FC236}">
                <a16:creationId xmlns:a16="http://schemas.microsoft.com/office/drawing/2014/main" id="{A5B47407-C4E1-41CF-A8E2-EDF7023EA9F3}"/>
              </a:ext>
            </a:extLst>
          </p:cNvPr>
          <p:cNvSpPr/>
          <p:nvPr/>
        </p:nvSpPr>
        <p:spPr>
          <a:xfrm>
            <a:off x="3190636" y="187201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0" name="円/楕円 6">
            <a:extLst>
              <a:ext uri="{FF2B5EF4-FFF2-40B4-BE49-F238E27FC236}">
                <a16:creationId xmlns:a16="http://schemas.microsoft.com/office/drawing/2014/main" id="{1C93E2A9-F3AF-4A63-A49E-63779458065B}"/>
              </a:ext>
            </a:extLst>
          </p:cNvPr>
          <p:cNvSpPr/>
          <p:nvPr/>
        </p:nvSpPr>
        <p:spPr>
          <a:xfrm>
            <a:off x="3345287" y="506432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3" name="円/楕円 7">
            <a:extLst>
              <a:ext uri="{FF2B5EF4-FFF2-40B4-BE49-F238E27FC236}">
                <a16:creationId xmlns:a16="http://schemas.microsoft.com/office/drawing/2014/main" id="{9B362356-64AD-4C8C-B18C-842AF7EA64EE}"/>
              </a:ext>
            </a:extLst>
          </p:cNvPr>
          <p:cNvSpPr/>
          <p:nvPr/>
        </p:nvSpPr>
        <p:spPr>
          <a:xfrm>
            <a:off x="5731882" y="506432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5" name="円/楕円 9">
            <a:extLst>
              <a:ext uri="{FF2B5EF4-FFF2-40B4-BE49-F238E27FC236}">
                <a16:creationId xmlns:a16="http://schemas.microsoft.com/office/drawing/2014/main" id="{7E1D41C1-3DBF-471E-AED5-F4027ADA9C46}"/>
              </a:ext>
            </a:extLst>
          </p:cNvPr>
          <p:cNvSpPr/>
          <p:nvPr/>
        </p:nvSpPr>
        <p:spPr>
          <a:xfrm>
            <a:off x="4640726" y="3478158"/>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56" name="Picture 2" descr="コイキング">
            <a:extLst>
              <a:ext uri="{FF2B5EF4-FFF2-40B4-BE49-F238E27FC236}">
                <a16:creationId xmlns:a16="http://schemas.microsoft.com/office/drawing/2014/main" id="{6479A984-AF7B-4672-80D9-C263F89F51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768" y="1705030"/>
            <a:ext cx="650081" cy="65008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ピカチュウ">
            <a:extLst>
              <a:ext uri="{FF2B5EF4-FFF2-40B4-BE49-F238E27FC236}">
                <a16:creationId xmlns:a16="http://schemas.microsoft.com/office/drawing/2014/main" id="{E216B57F-8A7A-42F1-8284-480F1C9F56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8337" y="3186379"/>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62" name="四角形: 角を丸くする 61">
            <a:extLst>
              <a:ext uri="{FF2B5EF4-FFF2-40B4-BE49-F238E27FC236}">
                <a16:creationId xmlns:a16="http://schemas.microsoft.com/office/drawing/2014/main" id="{8586BFCD-F295-4BBF-AC02-3CF73C5964D7}"/>
              </a:ext>
            </a:extLst>
          </p:cNvPr>
          <p:cNvSpPr/>
          <p:nvPr/>
        </p:nvSpPr>
        <p:spPr>
          <a:xfrm>
            <a:off x="5611123" y="3246906"/>
            <a:ext cx="993267" cy="596256"/>
          </a:xfrm>
          <a:prstGeom prst="roundRect">
            <a:avLst>
              <a:gd name="adj" fmla="val 5860"/>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a:latin typeface="PKMN Regular" panose="02000600000000000000" pitchFamily="2" charset="-128"/>
                <a:ea typeface="PKMN Regular" panose="02000600000000000000" pitchFamily="2" charset="-128"/>
                <a:cs typeface="PKMN Regular" panose="02000600000000000000" pitchFamily="2" charset="-128"/>
              </a:rPr>
              <a:t>ピカチュウの </a:t>
            </a:r>
            <a:endParaRPr lang="en-US" altLang="ja-JP" sz="1600" dirty="0">
              <a:latin typeface="PKMN Regular" panose="02000600000000000000" pitchFamily="2" charset="-128"/>
              <a:ea typeface="PKMN Regular" panose="02000600000000000000" pitchFamily="2" charset="-128"/>
              <a:cs typeface="PKMN Regular" panose="02000600000000000000" pitchFamily="2" charset="-128"/>
            </a:endParaRPr>
          </a:p>
          <a:p>
            <a:pPr algn="ctr"/>
            <a:r>
              <a:rPr lang="ja-JP" altLang="en-US" sz="1600" dirty="0">
                <a:latin typeface="PKMN Regular" panose="02000600000000000000" pitchFamily="2" charset="-128"/>
                <a:ea typeface="PKMN Regular" panose="02000600000000000000" pitchFamily="2" charset="-128"/>
                <a:cs typeface="PKMN Regular" panose="02000600000000000000" pitchFamily="2" charset="-128"/>
              </a:rPr>
              <a:t>でん</a:t>
            </a:r>
            <a:r>
              <a:rPr lang="ja-JP" altLang="en-US" sz="1600" dirty="0" err="1">
                <a:latin typeface="PKMN Regular" panose="02000600000000000000" pitchFamily="2" charset="-128"/>
                <a:ea typeface="PKMN Regular" panose="02000600000000000000" pitchFamily="2" charset="-128"/>
                <a:cs typeface="PKMN Regular" panose="02000600000000000000" pitchFamily="2" charset="-128"/>
              </a:rPr>
              <a:t>じほう</a:t>
            </a:r>
            <a:r>
              <a:rPr kumimoji="1" lang="ja-JP" altLang="en-US" sz="1600" dirty="0">
                <a:latin typeface="PKMN Regular" panose="02000600000000000000" pitchFamily="2" charset="-128"/>
                <a:ea typeface="PKMN Regular" panose="02000600000000000000" pitchFamily="2" charset="-128"/>
                <a:cs typeface="PKMN Regular" panose="02000600000000000000" pitchFamily="2" charset="-128"/>
              </a:rPr>
              <a:t>！</a:t>
            </a:r>
          </a:p>
        </p:txBody>
      </p:sp>
      <p:cxnSp>
        <p:nvCxnSpPr>
          <p:cNvPr id="63" name="直線矢印コネクタ 62">
            <a:extLst>
              <a:ext uri="{FF2B5EF4-FFF2-40B4-BE49-F238E27FC236}">
                <a16:creationId xmlns:a16="http://schemas.microsoft.com/office/drawing/2014/main" id="{E6CEE8E5-31F3-4B4A-BF55-A40DE7548C40}"/>
              </a:ext>
            </a:extLst>
          </p:cNvPr>
          <p:cNvCxnSpPr>
            <a:cxnSpLocks/>
            <a:stCxn id="49" idx="4"/>
            <a:endCxn id="55" idx="0"/>
          </p:cNvCxnSpPr>
          <p:nvPr/>
        </p:nvCxnSpPr>
        <p:spPr>
          <a:xfrm>
            <a:off x="3447261" y="2385268"/>
            <a:ext cx="1333673" cy="109289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DE5B6688-D06C-4EBA-9DD5-1E15530CE709}"/>
              </a:ext>
            </a:extLst>
          </p:cNvPr>
          <p:cNvCxnSpPr>
            <a:cxnSpLocks/>
            <a:stCxn id="55" idx="4"/>
            <a:endCxn id="50" idx="0"/>
          </p:cNvCxnSpPr>
          <p:nvPr/>
        </p:nvCxnSpPr>
        <p:spPr>
          <a:xfrm flipH="1">
            <a:off x="3601912" y="3758574"/>
            <a:ext cx="1179022" cy="13057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17C4983D-7331-458D-A494-A90A0BB12EBE}"/>
              </a:ext>
            </a:extLst>
          </p:cNvPr>
          <p:cNvCxnSpPr>
            <a:cxnSpLocks/>
            <a:stCxn id="55" idx="4"/>
            <a:endCxn id="53" idx="0"/>
          </p:cNvCxnSpPr>
          <p:nvPr/>
        </p:nvCxnSpPr>
        <p:spPr>
          <a:xfrm>
            <a:off x="4780934" y="3758574"/>
            <a:ext cx="1207573" cy="13057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6" name="Picture 2" descr="コイキング">
            <a:extLst>
              <a:ext uri="{FF2B5EF4-FFF2-40B4-BE49-F238E27FC236}">
                <a16:creationId xmlns:a16="http://schemas.microsoft.com/office/drawing/2014/main" id="{D520447A-CAEC-4610-8901-AF4085D5FD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8245" y="5617138"/>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67" name="テキスト ボックス 66">
            <a:extLst>
              <a:ext uri="{FF2B5EF4-FFF2-40B4-BE49-F238E27FC236}">
                <a16:creationId xmlns:a16="http://schemas.microsoft.com/office/drawing/2014/main" id="{4BF10B86-AA0D-4FC2-B7CC-3DE95EEFFC59}"/>
              </a:ext>
            </a:extLst>
          </p:cNvPr>
          <p:cNvSpPr txBox="1"/>
          <p:nvPr/>
        </p:nvSpPr>
        <p:spPr>
          <a:xfrm>
            <a:off x="2967651" y="4006800"/>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20</a:t>
            </a:r>
            <a:r>
              <a:rPr lang="ja-JP" altLang="en-US" sz="1400" dirty="0"/>
              <a:t>ダメージ</a:t>
            </a:r>
            <a:endParaRPr kumimoji="1" lang="ja-JP" altLang="en-US" sz="1400" dirty="0"/>
          </a:p>
        </p:txBody>
      </p:sp>
      <p:sp>
        <p:nvSpPr>
          <p:cNvPr id="68" name="テキスト ボックス 67">
            <a:extLst>
              <a:ext uri="{FF2B5EF4-FFF2-40B4-BE49-F238E27FC236}">
                <a16:creationId xmlns:a16="http://schemas.microsoft.com/office/drawing/2014/main" id="{842E7C67-5AB6-4E96-8B29-32EABF73B73F}"/>
              </a:ext>
            </a:extLst>
          </p:cNvPr>
          <p:cNvSpPr txBox="1"/>
          <p:nvPr/>
        </p:nvSpPr>
        <p:spPr>
          <a:xfrm>
            <a:off x="5469603" y="3945811"/>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0</a:t>
            </a:r>
            <a:r>
              <a:rPr lang="ja-JP" altLang="en-US" sz="1400" dirty="0"/>
              <a:t>ダメージ</a:t>
            </a:r>
            <a:endParaRPr kumimoji="1" lang="ja-JP" altLang="en-US" sz="1400" dirty="0"/>
          </a:p>
        </p:txBody>
      </p:sp>
      <p:sp>
        <p:nvSpPr>
          <p:cNvPr id="71" name="テキスト ボックス 70">
            <a:extLst>
              <a:ext uri="{FF2B5EF4-FFF2-40B4-BE49-F238E27FC236}">
                <a16:creationId xmlns:a16="http://schemas.microsoft.com/office/drawing/2014/main" id="{96B7AA78-9F08-4E24-9612-60FCB943664E}"/>
              </a:ext>
            </a:extLst>
          </p:cNvPr>
          <p:cNvSpPr txBox="1"/>
          <p:nvPr/>
        </p:nvSpPr>
        <p:spPr>
          <a:xfrm>
            <a:off x="3915130" y="5888689"/>
            <a:ext cx="761747" cy="369332"/>
          </a:xfrm>
          <a:prstGeom prst="rect">
            <a:avLst/>
          </a:prstGeom>
          <a:noFill/>
        </p:spPr>
        <p:txBody>
          <a:bodyPr wrap="squar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0/21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72" name="テキスト ボックス 71">
            <a:extLst>
              <a:ext uri="{FF2B5EF4-FFF2-40B4-BE49-F238E27FC236}">
                <a16:creationId xmlns:a16="http://schemas.microsoft.com/office/drawing/2014/main" id="{EED3E240-FC94-4FD4-AF2A-C6C2E216F94A}"/>
              </a:ext>
            </a:extLst>
          </p:cNvPr>
          <p:cNvSpPr txBox="1"/>
          <p:nvPr/>
        </p:nvSpPr>
        <p:spPr>
          <a:xfrm>
            <a:off x="3437648" y="5727884"/>
            <a:ext cx="530915" cy="369332"/>
          </a:xfrm>
          <a:prstGeom prst="rect">
            <a:avLst/>
          </a:prstGeom>
          <a:noFill/>
        </p:spPr>
        <p:txBody>
          <a:bodyPr wrap="squar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73" name="正方形/長方形 72">
            <a:extLst>
              <a:ext uri="{FF2B5EF4-FFF2-40B4-BE49-F238E27FC236}">
                <a16:creationId xmlns:a16="http://schemas.microsoft.com/office/drawing/2014/main" id="{06605539-A25E-4EC8-B8B2-B9A25F88C944}"/>
              </a:ext>
            </a:extLst>
          </p:cNvPr>
          <p:cNvSpPr/>
          <p:nvPr/>
        </p:nvSpPr>
        <p:spPr>
          <a:xfrm>
            <a:off x="3862687" y="5906838"/>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5" name="四角形: 角を丸くする 74">
            <a:extLst>
              <a:ext uri="{FF2B5EF4-FFF2-40B4-BE49-F238E27FC236}">
                <a16:creationId xmlns:a16="http://schemas.microsoft.com/office/drawing/2014/main" id="{BAF6B1DF-E2D2-49A1-ACBD-29C0F3F5DB91}"/>
              </a:ext>
            </a:extLst>
          </p:cNvPr>
          <p:cNvSpPr/>
          <p:nvPr/>
        </p:nvSpPr>
        <p:spPr>
          <a:xfrm>
            <a:off x="2844653" y="6345299"/>
            <a:ext cx="1892684" cy="368233"/>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2CC9887F-A786-46CF-99E7-CAC68EAF042C}"/>
                  </a:ext>
                </a:extLst>
              </p:cNvPr>
              <p:cNvSpPr txBox="1"/>
              <p:nvPr/>
            </p:nvSpPr>
            <p:spPr>
              <a:xfrm>
                <a:off x="2848919" y="4589755"/>
                <a:ext cx="80143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0" i="1" smtClean="0">
                              <a:solidFill>
                                <a:srgbClr val="FF0000"/>
                              </a:solidFill>
                              <a:latin typeface="Cambria Math" panose="02040503050406030204" pitchFamily="18" charset="0"/>
                            </a:rPr>
                          </m:ctrlPr>
                        </m:sSubPr>
                        <m:e>
                          <m:r>
                            <a:rPr kumimoji="1" lang="en-US" altLang="ja-JP" sz="1400" b="0" i="1" smtClean="0">
                              <a:solidFill>
                                <a:srgbClr val="FF0000"/>
                              </a:solidFill>
                              <a:latin typeface="Cambria Math" panose="02040503050406030204" pitchFamily="18" charset="0"/>
                            </a:rPr>
                            <m:t>𝑟</m:t>
                          </m:r>
                        </m:e>
                        <m:sub>
                          <m:r>
                            <a:rPr kumimoji="1" lang="en-US" altLang="ja-JP" sz="1400" b="0" i="1" smtClean="0">
                              <a:solidFill>
                                <a:srgbClr val="FF0000"/>
                              </a:solidFill>
                              <a:latin typeface="Cambria Math" panose="02040503050406030204" pitchFamily="18" charset="0"/>
                            </a:rPr>
                            <m:t>𝑡</m:t>
                          </m:r>
                        </m:sub>
                      </m:sSub>
                      <m:r>
                        <a:rPr kumimoji="1" lang="en-US" altLang="ja-JP" sz="1400" b="0" i="1" smtClean="0">
                          <a:solidFill>
                            <a:srgbClr val="FF0000"/>
                          </a:solidFill>
                          <a:latin typeface="Cambria Math" panose="02040503050406030204" pitchFamily="18" charset="0"/>
                        </a:rPr>
                        <m:t>=10</m:t>
                      </m:r>
                    </m:oMath>
                  </m:oMathPara>
                </a14:m>
                <a:endParaRPr kumimoji="1" lang="ja-JP" altLang="en-US" sz="1400" dirty="0">
                  <a:solidFill>
                    <a:srgbClr val="FF0000"/>
                  </a:solidFill>
                </a:endParaRPr>
              </a:p>
            </p:txBody>
          </p:sp>
        </mc:Choice>
        <mc:Fallback xmlns="">
          <p:sp>
            <p:nvSpPr>
              <p:cNvPr id="76" name="テキスト ボックス 75">
                <a:extLst>
                  <a:ext uri="{FF2B5EF4-FFF2-40B4-BE49-F238E27FC236}">
                    <a16:creationId xmlns:a16="http://schemas.microsoft.com/office/drawing/2014/main" id="{2CC9887F-A786-46CF-99E7-CAC68EAF042C}"/>
                  </a:ext>
                </a:extLst>
              </p:cNvPr>
              <p:cNvSpPr txBox="1">
                <a:spLocks noRot="1" noChangeAspect="1" noMove="1" noResize="1" noEditPoints="1" noAdjustHandles="1" noChangeArrowheads="1" noChangeShapeType="1" noTextEdit="1"/>
              </p:cNvSpPr>
              <p:nvPr/>
            </p:nvSpPr>
            <p:spPr>
              <a:xfrm>
                <a:off x="2848919" y="4589755"/>
                <a:ext cx="801438"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8B840676-E638-48FA-99A8-E05160B4256E}"/>
                  </a:ext>
                </a:extLst>
              </p:cNvPr>
              <p:cNvSpPr txBox="1"/>
              <p:nvPr/>
            </p:nvSpPr>
            <p:spPr>
              <a:xfrm>
                <a:off x="6080327" y="4589755"/>
                <a:ext cx="83830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0" i="1" smtClean="0">
                              <a:solidFill>
                                <a:srgbClr val="FF0000"/>
                              </a:solidFill>
                              <a:latin typeface="Cambria Math" panose="02040503050406030204" pitchFamily="18" charset="0"/>
                            </a:rPr>
                          </m:ctrlPr>
                        </m:sSubPr>
                        <m:e>
                          <m:r>
                            <a:rPr kumimoji="1" lang="en-US" altLang="ja-JP" sz="1400" b="0" i="1" smtClean="0">
                              <a:solidFill>
                                <a:srgbClr val="FF0000"/>
                              </a:solidFill>
                              <a:latin typeface="Cambria Math" panose="02040503050406030204" pitchFamily="18" charset="0"/>
                            </a:rPr>
                            <m:t>𝑟</m:t>
                          </m:r>
                        </m:e>
                        <m:sub>
                          <m:r>
                            <a:rPr kumimoji="1" lang="en-US" altLang="ja-JP" sz="1400" b="0" i="1" smtClean="0">
                              <a:solidFill>
                                <a:srgbClr val="FF0000"/>
                              </a:solidFill>
                              <a:latin typeface="Cambria Math" panose="02040503050406030204" pitchFamily="18" charset="0"/>
                            </a:rPr>
                            <m:t>𝑡</m:t>
                          </m:r>
                        </m:sub>
                      </m:sSub>
                      <m:r>
                        <a:rPr kumimoji="1" lang="en-US" altLang="ja-JP" sz="1400" b="0" i="1"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77" name="テキスト ボックス 76">
                <a:extLst>
                  <a:ext uri="{FF2B5EF4-FFF2-40B4-BE49-F238E27FC236}">
                    <a16:creationId xmlns:a16="http://schemas.microsoft.com/office/drawing/2014/main" id="{8B840676-E638-48FA-99A8-E05160B4256E}"/>
                  </a:ext>
                </a:extLst>
              </p:cNvPr>
              <p:cNvSpPr txBox="1">
                <a:spLocks noRot="1" noChangeAspect="1" noMove="1" noResize="1" noEditPoints="1" noAdjustHandles="1" noChangeArrowheads="1" noChangeShapeType="1" noTextEdit="1"/>
              </p:cNvSpPr>
              <p:nvPr/>
            </p:nvSpPr>
            <p:spPr>
              <a:xfrm>
                <a:off x="6080327" y="4589755"/>
                <a:ext cx="838306" cy="307777"/>
              </a:xfrm>
              <a:prstGeom prst="rect">
                <a:avLst/>
              </a:prstGeom>
              <a:blipFill>
                <a:blip r:embed="rId8"/>
                <a:stretch>
                  <a:fillRect/>
                </a:stretch>
              </a:blipFill>
            </p:spPr>
            <p:txBody>
              <a:bodyPr/>
              <a:lstStyle/>
              <a:p>
                <a:r>
                  <a:rPr lang="ja-JP" altLang="en-US">
                    <a:noFill/>
                  </a:rPr>
                  <a:t> </a:t>
                </a:r>
              </a:p>
            </p:txBody>
          </p:sp>
        </mc:Fallback>
      </mc:AlternateContent>
      <p:sp>
        <p:nvSpPr>
          <p:cNvPr id="78" name="テキスト ボックス 77">
            <a:extLst>
              <a:ext uri="{FF2B5EF4-FFF2-40B4-BE49-F238E27FC236}">
                <a16:creationId xmlns:a16="http://schemas.microsoft.com/office/drawing/2014/main" id="{CBC87362-A5ED-4581-AB70-D66F377D6631}"/>
              </a:ext>
            </a:extLst>
          </p:cNvPr>
          <p:cNvSpPr txBox="1"/>
          <p:nvPr/>
        </p:nvSpPr>
        <p:spPr>
          <a:xfrm>
            <a:off x="4260522" y="2603851"/>
            <a:ext cx="1620957" cy="523220"/>
          </a:xfrm>
          <a:prstGeom prst="rect">
            <a:avLst/>
          </a:prstGeom>
          <a:noFill/>
        </p:spPr>
        <p:txBody>
          <a:bodyPr wrap="none" rtlCol="0">
            <a:spAutoFit/>
          </a:bodyPr>
          <a:lstStyle/>
          <a:p>
            <a:r>
              <a:rPr kumimoji="1" lang="ja-JP" altLang="en-US" sz="1400" dirty="0">
                <a:solidFill>
                  <a:schemeClr val="tx1"/>
                </a:solidFill>
              </a:rPr>
              <a:t>確率</a:t>
            </a:r>
            <a:r>
              <a:rPr kumimoji="1" lang="en-US" altLang="ja-JP" sz="1400" dirty="0">
                <a:solidFill>
                  <a:schemeClr val="tx1"/>
                </a:solidFill>
              </a:rPr>
              <a:t>50%</a:t>
            </a:r>
            <a:r>
              <a:rPr lang="ja-JP" altLang="en-US" sz="1400" b="0" dirty="0">
                <a:solidFill>
                  <a:schemeClr val="tx1"/>
                </a:solidFill>
              </a:rPr>
              <a:t>で</a:t>
            </a:r>
            <a:endParaRPr lang="en-US" altLang="ja-JP" sz="1400" b="0" dirty="0">
              <a:solidFill>
                <a:schemeClr val="tx1"/>
              </a:solidFill>
            </a:endParaRPr>
          </a:p>
          <a:p>
            <a:r>
              <a:rPr lang="ja-JP" altLang="en-US" sz="1400" b="0" dirty="0">
                <a:solidFill>
                  <a:schemeClr val="tx1"/>
                </a:solidFill>
              </a:rPr>
              <a:t>でん</a:t>
            </a:r>
            <a:r>
              <a:rPr lang="ja-JP" altLang="en-US" sz="1400" b="0" dirty="0" err="1">
                <a:solidFill>
                  <a:schemeClr val="tx1"/>
                </a:solidFill>
              </a:rPr>
              <a:t>じほうを</a:t>
            </a:r>
            <a:r>
              <a:rPr lang="ja-JP" altLang="en-US" sz="1400" b="0" dirty="0">
                <a:solidFill>
                  <a:schemeClr val="tx1"/>
                </a:solidFill>
              </a:rPr>
              <a:t>選択</a:t>
            </a:r>
            <a:endParaRPr kumimoji="1" lang="en-US" altLang="ja-JP" sz="1400" b="0" dirty="0">
              <a:solidFill>
                <a:schemeClr val="tx1"/>
              </a:solidFill>
            </a:endParaRPr>
          </a:p>
        </p:txBody>
      </p:sp>
      <p:pic>
        <p:nvPicPr>
          <p:cNvPr id="82" name="Picture 2" descr="コイキング">
            <a:extLst>
              <a:ext uri="{FF2B5EF4-FFF2-40B4-BE49-F238E27FC236}">
                <a16:creationId xmlns:a16="http://schemas.microsoft.com/office/drawing/2014/main" id="{45A83181-B021-4323-B06B-A5F935D96F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2285" y="5590979"/>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87" name="円/楕円 8">
            <a:extLst>
              <a:ext uri="{FF2B5EF4-FFF2-40B4-BE49-F238E27FC236}">
                <a16:creationId xmlns:a16="http://schemas.microsoft.com/office/drawing/2014/main" id="{34BAF097-134E-4F1F-A960-EEF6E8EB5A1D}"/>
              </a:ext>
            </a:extLst>
          </p:cNvPr>
          <p:cNvSpPr/>
          <p:nvPr/>
        </p:nvSpPr>
        <p:spPr>
          <a:xfrm>
            <a:off x="1918184" y="3679019"/>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88" name="Picture 2" descr="ピカチュウ">
            <a:extLst>
              <a:ext uri="{FF2B5EF4-FFF2-40B4-BE49-F238E27FC236}">
                <a16:creationId xmlns:a16="http://schemas.microsoft.com/office/drawing/2014/main" id="{3EBF20BD-DA99-4839-8EA2-B24055FEFC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380816"/>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89" name="四角形: 角を丸くする 88">
            <a:extLst>
              <a:ext uri="{FF2B5EF4-FFF2-40B4-BE49-F238E27FC236}">
                <a16:creationId xmlns:a16="http://schemas.microsoft.com/office/drawing/2014/main" id="{201C2F7C-F24B-45A9-870F-EAD658225C4E}"/>
              </a:ext>
            </a:extLst>
          </p:cNvPr>
          <p:cNvSpPr/>
          <p:nvPr/>
        </p:nvSpPr>
        <p:spPr>
          <a:xfrm>
            <a:off x="747277" y="3449263"/>
            <a:ext cx="945755" cy="667127"/>
          </a:xfrm>
          <a:prstGeom prst="roundRect">
            <a:avLst>
              <a:gd name="adj" fmla="val 3817"/>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a:latin typeface="PKMN Regular" panose="02000600000000000000" pitchFamily="2" charset="-128"/>
                <a:ea typeface="PKMN Regular" panose="02000600000000000000" pitchFamily="2" charset="-128"/>
                <a:cs typeface="PKMN Regular" panose="02000600000000000000" pitchFamily="2" charset="-128"/>
              </a:rPr>
              <a:t>ピカチュウの</a:t>
            </a:r>
            <a:endParaRPr lang="en-US" altLang="ja-JP" sz="1600" dirty="0">
              <a:latin typeface="PKMN Regular" panose="02000600000000000000" pitchFamily="2" charset="-128"/>
              <a:ea typeface="PKMN Regular" panose="02000600000000000000" pitchFamily="2" charset="-128"/>
              <a:cs typeface="PKMN Regular" panose="02000600000000000000" pitchFamily="2" charset="-128"/>
            </a:endParaRPr>
          </a:p>
          <a:p>
            <a:pPr algn="ctr"/>
            <a:r>
              <a:rPr kumimoji="1" lang="ja-JP" altLang="en-US" sz="1600" dirty="0">
                <a:latin typeface="PKMN Regular" panose="02000600000000000000" pitchFamily="2" charset="-128"/>
                <a:ea typeface="PKMN Regular" panose="02000600000000000000" pitchFamily="2" charset="-128"/>
                <a:cs typeface="PKMN Regular" panose="02000600000000000000" pitchFamily="2" charset="-128"/>
              </a:rPr>
              <a:t>たいあたり！</a:t>
            </a:r>
          </a:p>
        </p:txBody>
      </p:sp>
      <p:cxnSp>
        <p:nvCxnSpPr>
          <p:cNvPr id="90" name="直線矢印コネクタ 89">
            <a:extLst>
              <a:ext uri="{FF2B5EF4-FFF2-40B4-BE49-F238E27FC236}">
                <a16:creationId xmlns:a16="http://schemas.microsoft.com/office/drawing/2014/main" id="{C41370E4-3FA7-4F01-AE6C-2252E7259C72}"/>
              </a:ext>
            </a:extLst>
          </p:cNvPr>
          <p:cNvCxnSpPr>
            <a:cxnSpLocks/>
            <a:stCxn id="49" idx="4"/>
            <a:endCxn id="87" idx="0"/>
          </p:cNvCxnSpPr>
          <p:nvPr/>
        </p:nvCxnSpPr>
        <p:spPr>
          <a:xfrm flipH="1">
            <a:off x="2058392" y="2385268"/>
            <a:ext cx="1388869" cy="129375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F21A7A5C-C574-45FF-ABF7-59383114D46B}"/>
              </a:ext>
            </a:extLst>
          </p:cNvPr>
          <p:cNvCxnSpPr>
            <a:cxnSpLocks/>
            <a:stCxn id="87" idx="4"/>
          </p:cNvCxnSpPr>
          <p:nvPr/>
        </p:nvCxnSpPr>
        <p:spPr>
          <a:xfrm>
            <a:off x="2058392" y="3959435"/>
            <a:ext cx="0" cy="109702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テキスト ボックス 91">
            <a:extLst>
              <a:ext uri="{FF2B5EF4-FFF2-40B4-BE49-F238E27FC236}">
                <a16:creationId xmlns:a16="http://schemas.microsoft.com/office/drawing/2014/main" id="{40D7B6BE-C2FD-4A0C-B87E-D86ED1EF141E}"/>
              </a:ext>
            </a:extLst>
          </p:cNvPr>
          <p:cNvSpPr txBox="1"/>
          <p:nvPr/>
        </p:nvSpPr>
        <p:spPr>
          <a:xfrm>
            <a:off x="355603" y="4255695"/>
            <a:ext cx="1345240" cy="523220"/>
          </a:xfrm>
          <a:prstGeom prst="rect">
            <a:avLst/>
          </a:prstGeom>
          <a:noFill/>
        </p:spPr>
        <p:txBody>
          <a:bodyPr wrap="none" rtlCol="0">
            <a:spAutoFit/>
          </a:bodyPr>
          <a:lstStyle/>
          <a:p>
            <a:r>
              <a:rPr kumimoji="1" lang="en-US" altLang="ja-JP" sz="1400" dirty="0"/>
              <a:t>100%</a:t>
            </a:r>
            <a:r>
              <a:rPr kumimoji="1" lang="ja-JP" altLang="en-US" sz="1400" dirty="0"/>
              <a:t>の確率で</a:t>
            </a:r>
            <a:endParaRPr kumimoji="1" lang="en-US" altLang="ja-JP" sz="1400" dirty="0"/>
          </a:p>
          <a:p>
            <a:r>
              <a:rPr lang="en-US" altLang="ja-JP" sz="1400" dirty="0"/>
              <a:t>5</a:t>
            </a:r>
            <a:r>
              <a:rPr lang="ja-JP" altLang="en-US" sz="1400" dirty="0"/>
              <a:t>ダメージ</a:t>
            </a:r>
            <a:endParaRPr kumimoji="1" lang="ja-JP" altLang="en-US" sz="1400" dirty="0"/>
          </a:p>
        </p:txBody>
      </p:sp>
      <mc:AlternateContent xmlns:mc="http://schemas.openxmlformats.org/markup-compatibility/2006" xmlns:a14="http://schemas.microsoft.com/office/drawing/2010/main">
        <mc:Choice Requires="a14">
          <p:sp>
            <p:nvSpPr>
              <p:cNvPr id="97" name="テキスト ボックス 96">
                <a:extLst>
                  <a:ext uri="{FF2B5EF4-FFF2-40B4-BE49-F238E27FC236}">
                    <a16:creationId xmlns:a16="http://schemas.microsoft.com/office/drawing/2014/main" id="{46020D12-FF10-4703-B3E1-F8A5D0F4E044}"/>
                  </a:ext>
                </a:extLst>
              </p:cNvPr>
              <p:cNvSpPr txBox="1"/>
              <p:nvPr/>
            </p:nvSpPr>
            <p:spPr>
              <a:xfrm>
                <a:off x="543273" y="4773737"/>
                <a:ext cx="83670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0" i="1" smtClean="0">
                              <a:solidFill>
                                <a:srgbClr val="FF0000"/>
                              </a:solidFill>
                              <a:latin typeface="Cambria Math" panose="02040503050406030204" pitchFamily="18" charset="0"/>
                            </a:rPr>
                          </m:ctrlPr>
                        </m:sSubPr>
                        <m:e>
                          <m:r>
                            <a:rPr kumimoji="1" lang="en-US" altLang="ja-JP" sz="1400" b="0" i="1" smtClean="0">
                              <a:solidFill>
                                <a:srgbClr val="FF0000"/>
                              </a:solidFill>
                              <a:latin typeface="Cambria Math" panose="02040503050406030204" pitchFamily="18" charset="0"/>
                            </a:rPr>
                            <m:t>𝑟</m:t>
                          </m:r>
                        </m:e>
                        <m:sub>
                          <m:r>
                            <a:rPr kumimoji="1" lang="en-US" altLang="ja-JP" sz="1400" b="0" i="1" smtClean="0">
                              <a:solidFill>
                                <a:srgbClr val="FF0000"/>
                              </a:solidFill>
                              <a:latin typeface="Cambria Math" panose="02040503050406030204" pitchFamily="18" charset="0"/>
                            </a:rPr>
                            <m:t>𝑡</m:t>
                          </m:r>
                        </m:sub>
                      </m:sSub>
                      <m:r>
                        <a:rPr kumimoji="1" lang="en-US" altLang="ja-JP" sz="1400" b="0" i="1" smtClean="0">
                          <a:solidFill>
                            <a:srgbClr val="FF0000"/>
                          </a:solidFill>
                          <a:latin typeface="Cambria Math" panose="02040503050406030204" pitchFamily="18" charset="0"/>
                        </a:rPr>
                        <m:t>=</m:t>
                      </m:r>
                      <m:r>
                        <a:rPr kumimoji="1" lang="en-US" altLang="ja-JP" sz="1400" b="0" i="0"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97" name="テキスト ボックス 96">
                <a:extLst>
                  <a:ext uri="{FF2B5EF4-FFF2-40B4-BE49-F238E27FC236}">
                    <a16:creationId xmlns:a16="http://schemas.microsoft.com/office/drawing/2014/main" id="{46020D12-FF10-4703-B3E1-F8A5D0F4E044}"/>
                  </a:ext>
                </a:extLst>
              </p:cNvPr>
              <p:cNvSpPr txBox="1">
                <a:spLocks noRot="1" noChangeAspect="1" noMove="1" noResize="1" noEditPoints="1" noAdjustHandles="1" noChangeArrowheads="1" noChangeShapeType="1" noTextEdit="1"/>
              </p:cNvSpPr>
              <p:nvPr/>
            </p:nvSpPr>
            <p:spPr>
              <a:xfrm>
                <a:off x="543273" y="4773737"/>
                <a:ext cx="836704" cy="307777"/>
              </a:xfrm>
              <a:prstGeom prst="rect">
                <a:avLst/>
              </a:prstGeom>
              <a:blipFill>
                <a:blip r:embed="rId11"/>
                <a:stretch>
                  <a:fillRect/>
                </a:stretch>
              </a:blipFill>
            </p:spPr>
            <p:txBody>
              <a:bodyPr/>
              <a:lstStyle/>
              <a:p>
                <a:r>
                  <a:rPr lang="ja-JP" altLang="en-US">
                    <a:noFill/>
                  </a:rPr>
                  <a:t> </a:t>
                </a:r>
              </a:p>
            </p:txBody>
          </p:sp>
        </mc:Fallback>
      </mc:AlternateContent>
      <p:sp>
        <p:nvSpPr>
          <p:cNvPr id="98" name="テキスト ボックス 97">
            <a:extLst>
              <a:ext uri="{FF2B5EF4-FFF2-40B4-BE49-F238E27FC236}">
                <a16:creationId xmlns:a16="http://schemas.microsoft.com/office/drawing/2014/main" id="{30CECC3D-0B98-47E1-9F87-213304F73534}"/>
              </a:ext>
            </a:extLst>
          </p:cNvPr>
          <p:cNvSpPr txBox="1"/>
          <p:nvPr/>
        </p:nvSpPr>
        <p:spPr>
          <a:xfrm>
            <a:off x="1026883" y="2686896"/>
            <a:ext cx="1620957" cy="523220"/>
          </a:xfrm>
          <a:prstGeom prst="rect">
            <a:avLst/>
          </a:prstGeom>
          <a:noFill/>
        </p:spPr>
        <p:txBody>
          <a:bodyPr wrap="none" rtlCol="0">
            <a:spAutoFit/>
          </a:bodyPr>
          <a:lstStyle/>
          <a:p>
            <a:r>
              <a:rPr kumimoji="1" lang="ja-JP" altLang="en-US" sz="1400" dirty="0">
                <a:solidFill>
                  <a:schemeClr val="tx1"/>
                </a:solidFill>
              </a:rPr>
              <a:t>確率</a:t>
            </a:r>
            <a:r>
              <a:rPr lang="en-US" altLang="ja-JP" sz="1400" dirty="0"/>
              <a:t>5</a:t>
            </a:r>
            <a:r>
              <a:rPr kumimoji="1" lang="en-US" altLang="ja-JP" sz="1400" dirty="0">
                <a:solidFill>
                  <a:schemeClr val="tx1"/>
                </a:solidFill>
              </a:rPr>
              <a:t>0%</a:t>
            </a:r>
            <a:r>
              <a:rPr lang="ja-JP" altLang="en-US" sz="1400" b="0" dirty="0">
                <a:solidFill>
                  <a:schemeClr val="tx1"/>
                </a:solidFill>
              </a:rPr>
              <a:t>で</a:t>
            </a:r>
            <a:endParaRPr lang="en-US" altLang="ja-JP" sz="1400" b="0" dirty="0">
              <a:solidFill>
                <a:schemeClr val="tx1"/>
              </a:solidFill>
            </a:endParaRPr>
          </a:p>
          <a:p>
            <a:r>
              <a:rPr lang="ja-JP" altLang="en-US" sz="1400" b="0" dirty="0" err="1">
                <a:solidFill>
                  <a:schemeClr val="tx1"/>
                </a:solidFill>
              </a:rPr>
              <a:t>たい</a:t>
            </a:r>
            <a:r>
              <a:rPr lang="ja-JP" altLang="en-US" sz="1400" b="0" dirty="0">
                <a:solidFill>
                  <a:schemeClr val="tx1"/>
                </a:solidFill>
              </a:rPr>
              <a:t>あたりを選択</a:t>
            </a:r>
            <a:endParaRPr kumimoji="1" lang="en-US" altLang="ja-JP" sz="1400" b="0" dirty="0">
              <a:solidFill>
                <a:schemeClr val="tx1"/>
              </a:solidFill>
            </a:endParaRPr>
          </a:p>
        </p:txBody>
      </p:sp>
      <p:sp>
        <p:nvSpPr>
          <p:cNvPr id="100" name="円/楕円 6">
            <a:extLst>
              <a:ext uri="{FF2B5EF4-FFF2-40B4-BE49-F238E27FC236}">
                <a16:creationId xmlns:a16="http://schemas.microsoft.com/office/drawing/2014/main" id="{0A9A9A57-59A0-48E6-9818-77DCFA88172E}"/>
              </a:ext>
            </a:extLst>
          </p:cNvPr>
          <p:cNvSpPr/>
          <p:nvPr/>
        </p:nvSpPr>
        <p:spPr>
          <a:xfrm>
            <a:off x="1819649" y="506432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101" name="Picture 2" descr="コイキング">
            <a:extLst>
              <a:ext uri="{FF2B5EF4-FFF2-40B4-BE49-F238E27FC236}">
                <a16:creationId xmlns:a16="http://schemas.microsoft.com/office/drawing/2014/main" id="{5AF7324D-885A-4447-9FFD-AA25F54954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168" y="5617138"/>
            <a:ext cx="650081" cy="65008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グループ化 3">
            <a:extLst>
              <a:ext uri="{FF2B5EF4-FFF2-40B4-BE49-F238E27FC236}">
                <a16:creationId xmlns:a16="http://schemas.microsoft.com/office/drawing/2014/main" id="{46CF7D0A-E576-4770-9B0B-F6334F7FBDF0}"/>
              </a:ext>
            </a:extLst>
          </p:cNvPr>
          <p:cNvGrpSpPr/>
          <p:nvPr/>
        </p:nvGrpSpPr>
        <p:grpSpPr>
          <a:xfrm>
            <a:off x="1698875" y="1859307"/>
            <a:ext cx="1295681" cy="530137"/>
            <a:chOff x="1073159" y="1838704"/>
            <a:chExt cx="1295681" cy="530137"/>
          </a:xfrm>
        </p:grpSpPr>
        <p:sp>
          <p:nvSpPr>
            <p:cNvPr id="54" name="テキスト ボックス 53">
              <a:extLst>
                <a:ext uri="{FF2B5EF4-FFF2-40B4-BE49-F238E27FC236}">
                  <a16:creationId xmlns:a16="http://schemas.microsoft.com/office/drawing/2014/main" id="{93118D82-8946-4F13-B27A-6C75A397E6D6}"/>
                </a:ext>
              </a:extLst>
            </p:cNvPr>
            <p:cNvSpPr txBox="1"/>
            <p:nvPr/>
          </p:nvSpPr>
          <p:spPr>
            <a:xfrm>
              <a:off x="1073159" y="183870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57" name="テキスト ボックス 56">
              <a:extLst>
                <a:ext uri="{FF2B5EF4-FFF2-40B4-BE49-F238E27FC236}">
                  <a16:creationId xmlns:a16="http://schemas.microsoft.com/office/drawing/2014/main" id="{4520C326-091A-4140-B059-2A73D24A93F2}"/>
                </a:ext>
              </a:extLst>
            </p:cNvPr>
            <p:cNvSpPr txBox="1"/>
            <p:nvPr/>
          </p:nvSpPr>
          <p:spPr>
            <a:xfrm>
              <a:off x="1550641" y="1999509"/>
              <a:ext cx="761747" cy="369332"/>
            </a:xfrm>
            <a:prstGeom prst="rect">
              <a:avLst/>
            </a:prstGeom>
            <a:noFill/>
          </p:spPr>
          <p:txBody>
            <a:bodyPr wrap="none" rtlCol="0">
              <a:spAutoFit/>
            </a:bodyPr>
            <a:lstStyle/>
            <a:p>
              <a:r>
                <a:rPr lang="ja-JP" altLang="en-US" dirty="0">
                  <a:latin typeface="PKMN Regular" panose="02000600000000000000" pitchFamily="2" charset="-128"/>
                  <a:ea typeface="PKMN Regular" panose="02000600000000000000" pitchFamily="2" charset="-128"/>
                  <a:cs typeface="PKMN Regular" panose="02000600000000000000" pitchFamily="2" charset="-128"/>
                </a:rPr>
                <a:t>　</a:t>
              </a:r>
              <a:r>
                <a:rPr lang="en-US" altLang="ja-JP" dirty="0">
                  <a:latin typeface="PKMN Regular" panose="02000600000000000000" pitchFamily="2" charset="-128"/>
                  <a:ea typeface="PKMN Regular" panose="02000600000000000000" pitchFamily="2" charset="-128"/>
                  <a:cs typeface="PKMN Regular" panose="02000600000000000000" pitchFamily="2" charset="-128"/>
                </a:rPr>
                <a:t>6</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59" name="正方形/長方形 58">
              <a:extLst>
                <a:ext uri="{FF2B5EF4-FFF2-40B4-BE49-F238E27FC236}">
                  <a16:creationId xmlns:a16="http://schemas.microsoft.com/office/drawing/2014/main" id="{3D322725-9024-4090-BD25-624B6C525BFF}"/>
                </a:ext>
              </a:extLst>
            </p:cNvPr>
            <p:cNvSpPr/>
            <p:nvPr/>
          </p:nvSpPr>
          <p:spPr>
            <a:xfrm>
              <a:off x="1494190" y="2017659"/>
              <a:ext cx="206605" cy="153611"/>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56576CED-6CD6-4BEF-86E7-9A08989869BC}"/>
                </a:ext>
              </a:extLst>
            </p:cNvPr>
            <p:cNvSpPr/>
            <p:nvPr/>
          </p:nvSpPr>
          <p:spPr>
            <a:xfrm>
              <a:off x="1494190" y="2017659"/>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nvGrpSpPr>
          <p:cNvPr id="61" name="グループ化 60">
            <a:extLst>
              <a:ext uri="{FF2B5EF4-FFF2-40B4-BE49-F238E27FC236}">
                <a16:creationId xmlns:a16="http://schemas.microsoft.com/office/drawing/2014/main" id="{214D0B7F-273A-4F77-AC23-9EEB01D909B2}"/>
              </a:ext>
            </a:extLst>
          </p:cNvPr>
          <p:cNvGrpSpPr/>
          <p:nvPr/>
        </p:nvGrpSpPr>
        <p:grpSpPr>
          <a:xfrm>
            <a:off x="5889473" y="5727884"/>
            <a:ext cx="1295681" cy="530137"/>
            <a:chOff x="1073159" y="1838704"/>
            <a:chExt cx="1295681" cy="530137"/>
          </a:xfrm>
        </p:grpSpPr>
        <p:sp>
          <p:nvSpPr>
            <p:cNvPr id="86" name="テキスト ボックス 85">
              <a:extLst>
                <a:ext uri="{FF2B5EF4-FFF2-40B4-BE49-F238E27FC236}">
                  <a16:creationId xmlns:a16="http://schemas.microsoft.com/office/drawing/2014/main" id="{1E75D7EB-16C5-408A-B8C0-49AEEC48CFF7}"/>
                </a:ext>
              </a:extLst>
            </p:cNvPr>
            <p:cNvSpPr txBox="1"/>
            <p:nvPr/>
          </p:nvSpPr>
          <p:spPr>
            <a:xfrm>
              <a:off x="1073159" y="183870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93" name="テキスト ボックス 92">
              <a:extLst>
                <a:ext uri="{FF2B5EF4-FFF2-40B4-BE49-F238E27FC236}">
                  <a16:creationId xmlns:a16="http://schemas.microsoft.com/office/drawing/2014/main" id="{7B30DE8B-6FF4-435F-B629-62BF427B8353}"/>
                </a:ext>
              </a:extLst>
            </p:cNvPr>
            <p:cNvSpPr txBox="1"/>
            <p:nvPr/>
          </p:nvSpPr>
          <p:spPr>
            <a:xfrm>
              <a:off x="1550641" y="1999509"/>
              <a:ext cx="761747" cy="369332"/>
            </a:xfrm>
            <a:prstGeom prst="rect">
              <a:avLst/>
            </a:prstGeom>
            <a:noFill/>
          </p:spPr>
          <p:txBody>
            <a:bodyPr wrap="none" rtlCol="0">
              <a:spAutoFit/>
            </a:bodyPr>
            <a:lstStyle/>
            <a:p>
              <a:r>
                <a:rPr lang="ja-JP" altLang="en-US" dirty="0">
                  <a:latin typeface="PKMN Regular" panose="02000600000000000000" pitchFamily="2" charset="-128"/>
                  <a:ea typeface="PKMN Regular" panose="02000600000000000000" pitchFamily="2" charset="-128"/>
                  <a:cs typeface="PKMN Regular" panose="02000600000000000000" pitchFamily="2" charset="-128"/>
                </a:rPr>
                <a:t>　</a:t>
              </a:r>
              <a:r>
                <a:rPr lang="en-US" altLang="ja-JP" dirty="0">
                  <a:latin typeface="PKMN Regular" panose="02000600000000000000" pitchFamily="2" charset="-128"/>
                  <a:ea typeface="PKMN Regular" panose="02000600000000000000" pitchFamily="2" charset="-128"/>
                  <a:cs typeface="PKMN Regular" panose="02000600000000000000" pitchFamily="2" charset="-128"/>
                </a:rPr>
                <a:t>6</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94" name="正方形/長方形 93">
              <a:extLst>
                <a:ext uri="{FF2B5EF4-FFF2-40B4-BE49-F238E27FC236}">
                  <a16:creationId xmlns:a16="http://schemas.microsoft.com/office/drawing/2014/main" id="{3041F6AC-6487-4EB0-A4B3-2F8AC5890775}"/>
                </a:ext>
              </a:extLst>
            </p:cNvPr>
            <p:cNvSpPr/>
            <p:nvPr/>
          </p:nvSpPr>
          <p:spPr>
            <a:xfrm>
              <a:off x="1494190" y="2017659"/>
              <a:ext cx="206605" cy="153611"/>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12E8C1AE-1BCC-4B49-A771-8311784CC4C1}"/>
                </a:ext>
              </a:extLst>
            </p:cNvPr>
            <p:cNvSpPr/>
            <p:nvPr/>
          </p:nvSpPr>
          <p:spPr>
            <a:xfrm>
              <a:off x="1494190" y="2017659"/>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nvGrpSpPr>
          <p:cNvPr id="96" name="グループ化 95">
            <a:extLst>
              <a:ext uri="{FF2B5EF4-FFF2-40B4-BE49-F238E27FC236}">
                <a16:creationId xmlns:a16="http://schemas.microsoft.com/office/drawing/2014/main" id="{C2E3E77E-403A-4A0E-A6E4-6702D5DA54E6}"/>
              </a:ext>
            </a:extLst>
          </p:cNvPr>
          <p:cNvGrpSpPr/>
          <p:nvPr/>
        </p:nvGrpSpPr>
        <p:grpSpPr>
          <a:xfrm>
            <a:off x="1152208" y="5724653"/>
            <a:ext cx="1295681" cy="530137"/>
            <a:chOff x="6448851" y="5724653"/>
            <a:chExt cx="1295681" cy="530137"/>
          </a:xfrm>
        </p:grpSpPr>
        <p:sp>
          <p:nvSpPr>
            <p:cNvPr id="99" name="テキスト ボックス 98">
              <a:extLst>
                <a:ext uri="{FF2B5EF4-FFF2-40B4-BE49-F238E27FC236}">
                  <a16:creationId xmlns:a16="http://schemas.microsoft.com/office/drawing/2014/main" id="{DE9788BE-6B96-473C-8ED1-3BF0CB83EA61}"/>
                </a:ext>
              </a:extLst>
            </p:cNvPr>
            <p:cNvSpPr txBox="1"/>
            <p:nvPr/>
          </p:nvSpPr>
          <p:spPr>
            <a:xfrm>
              <a:off x="6926333" y="5885458"/>
              <a:ext cx="761747" cy="369332"/>
            </a:xfrm>
            <a:prstGeom prst="rect">
              <a:avLst/>
            </a:prstGeom>
            <a:noFill/>
          </p:spPr>
          <p:txBody>
            <a:bodyPr wrap="squar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1</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06" name="正方形/長方形 105">
              <a:extLst>
                <a:ext uri="{FF2B5EF4-FFF2-40B4-BE49-F238E27FC236}">
                  <a16:creationId xmlns:a16="http://schemas.microsoft.com/office/drawing/2014/main" id="{456EF97C-0F30-453C-B4F3-E6C72A70FFA9}"/>
                </a:ext>
              </a:extLst>
            </p:cNvPr>
            <p:cNvSpPr/>
            <p:nvPr/>
          </p:nvSpPr>
          <p:spPr>
            <a:xfrm>
              <a:off x="6869882" y="5903608"/>
              <a:ext cx="56451" cy="153611"/>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07" name="テキスト ボックス 106">
              <a:extLst>
                <a:ext uri="{FF2B5EF4-FFF2-40B4-BE49-F238E27FC236}">
                  <a16:creationId xmlns:a16="http://schemas.microsoft.com/office/drawing/2014/main" id="{6E704FEC-9384-4500-B130-CA7193DA6F14}"/>
                </a:ext>
              </a:extLst>
            </p:cNvPr>
            <p:cNvSpPr txBox="1"/>
            <p:nvPr/>
          </p:nvSpPr>
          <p:spPr>
            <a:xfrm>
              <a:off x="6448851" y="5724653"/>
              <a:ext cx="530915" cy="369332"/>
            </a:xfrm>
            <a:prstGeom prst="rect">
              <a:avLst/>
            </a:prstGeom>
            <a:noFill/>
          </p:spPr>
          <p:txBody>
            <a:bodyPr wrap="squar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08" name="正方形/長方形 107">
              <a:extLst>
                <a:ext uri="{FF2B5EF4-FFF2-40B4-BE49-F238E27FC236}">
                  <a16:creationId xmlns:a16="http://schemas.microsoft.com/office/drawing/2014/main" id="{FDCE9495-18FB-4382-BEE1-0EC40E7B2DBA}"/>
                </a:ext>
              </a:extLst>
            </p:cNvPr>
            <p:cNvSpPr/>
            <p:nvPr/>
          </p:nvSpPr>
          <p:spPr>
            <a:xfrm>
              <a:off x="6869882" y="5903608"/>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
        <p:nvSpPr>
          <p:cNvPr id="109" name="テキスト ボックス 108">
            <a:extLst>
              <a:ext uri="{FF2B5EF4-FFF2-40B4-BE49-F238E27FC236}">
                <a16:creationId xmlns:a16="http://schemas.microsoft.com/office/drawing/2014/main" id="{990E48D5-90CE-464E-B7A1-E7E474868781}"/>
              </a:ext>
            </a:extLst>
          </p:cNvPr>
          <p:cNvSpPr txBox="1"/>
          <p:nvPr/>
        </p:nvSpPr>
        <p:spPr>
          <a:xfrm>
            <a:off x="7318599" y="4565442"/>
            <a:ext cx="1290738" cy="369332"/>
          </a:xfrm>
          <a:prstGeom prst="rect">
            <a:avLst/>
          </a:prstGeom>
          <a:noFill/>
        </p:spPr>
        <p:txBody>
          <a:bodyPr wrap="none" rtlCol="0">
            <a:spAutoFit/>
          </a:bodyPr>
          <a:lstStyle/>
          <a:p>
            <a:r>
              <a:rPr kumimoji="1" lang="ja-JP" altLang="en-US" dirty="0"/>
              <a:t>同様にして</a:t>
            </a:r>
          </a:p>
        </p:txBody>
      </p:sp>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17C6BA2D-D3B9-4DD4-B195-5567A4DCC740}"/>
                  </a:ext>
                </a:extLst>
              </p:cNvPr>
              <p:cNvSpPr txBox="1"/>
              <p:nvPr/>
            </p:nvSpPr>
            <p:spPr>
              <a:xfrm>
                <a:off x="7431178" y="5006027"/>
                <a:ext cx="3976537" cy="62985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𝑅</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11</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7+2</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𝑅</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6</m:t>
                              </m:r>
                            </m:e>
                          </m:d>
                        </m:num>
                        <m:den>
                          <m:r>
                            <a:rPr kumimoji="1" lang="en-US" altLang="ja-JP" b="0" i="1" smtClean="0">
                              <a:latin typeface="Cambria Math" panose="02040503050406030204" pitchFamily="18" charset="0"/>
                            </a:rPr>
                            <m:t>3</m:t>
                          </m:r>
                        </m:den>
                      </m:f>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221</m:t>
                          </m:r>
                        </m:num>
                        <m:den>
                          <m:r>
                            <a:rPr kumimoji="1" lang="en-US" altLang="ja-JP" b="0" i="1" smtClean="0">
                              <a:latin typeface="Cambria Math" panose="02040503050406030204" pitchFamily="18" charset="0"/>
                            </a:rPr>
                            <m:t>27</m:t>
                          </m:r>
                        </m:den>
                      </m:f>
                      <m:r>
                        <a:rPr kumimoji="1" lang="en-US" altLang="ja-JP" b="0" i="1" smtClean="0">
                          <a:latin typeface="Cambria Math" panose="02040503050406030204" pitchFamily="18" charset="0"/>
                        </a:rPr>
                        <m:t>=8.18…</m:t>
                      </m:r>
                    </m:oMath>
                  </m:oMathPara>
                </a14:m>
                <a:endParaRPr kumimoji="1" lang="ja-JP" altLang="en-US" dirty="0"/>
              </a:p>
            </p:txBody>
          </p:sp>
        </mc:Choice>
        <mc:Fallback xmlns="">
          <p:sp>
            <p:nvSpPr>
              <p:cNvPr id="110" name="テキスト ボックス 109">
                <a:extLst>
                  <a:ext uri="{FF2B5EF4-FFF2-40B4-BE49-F238E27FC236}">
                    <a16:creationId xmlns:a16="http://schemas.microsoft.com/office/drawing/2014/main" id="{17C6BA2D-D3B9-4DD4-B195-5567A4DCC740}"/>
                  </a:ext>
                </a:extLst>
              </p:cNvPr>
              <p:cNvSpPr txBox="1">
                <a:spLocks noRot="1" noChangeAspect="1" noMove="1" noResize="1" noEditPoints="1" noAdjustHandles="1" noChangeArrowheads="1" noChangeShapeType="1" noTextEdit="1"/>
              </p:cNvSpPr>
              <p:nvPr/>
            </p:nvSpPr>
            <p:spPr>
              <a:xfrm>
                <a:off x="7431178" y="5006027"/>
                <a:ext cx="3976537" cy="629852"/>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0D9F258B-63F5-40C0-BDA2-F9DD5A90E8AA}"/>
                  </a:ext>
                </a:extLst>
              </p:cNvPr>
              <p:cNvSpPr txBox="1"/>
              <p:nvPr/>
            </p:nvSpPr>
            <p:spPr>
              <a:xfrm>
                <a:off x="7431178" y="5724653"/>
                <a:ext cx="4104778" cy="62985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𝑅</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16</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7+2</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𝑅</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11</m:t>
                              </m:r>
                            </m:e>
                          </m:d>
                        </m:num>
                        <m:den>
                          <m:r>
                            <a:rPr kumimoji="1" lang="en-US" altLang="ja-JP" b="0" i="1" smtClean="0">
                              <a:latin typeface="Cambria Math" panose="02040503050406030204" pitchFamily="18" charset="0"/>
                            </a:rPr>
                            <m:t>3</m:t>
                          </m:r>
                        </m:den>
                      </m:f>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631</m:t>
                          </m:r>
                        </m:num>
                        <m:den>
                          <m:r>
                            <a:rPr kumimoji="1" lang="en-US" altLang="ja-JP" b="0" i="1" smtClean="0">
                              <a:latin typeface="Cambria Math" panose="02040503050406030204" pitchFamily="18" charset="0"/>
                            </a:rPr>
                            <m:t>81</m:t>
                          </m:r>
                        </m:den>
                      </m:f>
                      <m:r>
                        <a:rPr kumimoji="1" lang="en-US" altLang="ja-JP" b="0" i="1" smtClean="0">
                          <a:latin typeface="Cambria Math" panose="02040503050406030204" pitchFamily="18" charset="0"/>
                        </a:rPr>
                        <m:t>=7.79…</m:t>
                      </m:r>
                    </m:oMath>
                  </m:oMathPara>
                </a14:m>
                <a:endParaRPr kumimoji="1" lang="ja-JP" altLang="en-US" dirty="0"/>
              </a:p>
            </p:txBody>
          </p:sp>
        </mc:Choice>
        <mc:Fallback xmlns="">
          <p:sp>
            <p:nvSpPr>
              <p:cNvPr id="111" name="テキスト ボックス 110">
                <a:extLst>
                  <a:ext uri="{FF2B5EF4-FFF2-40B4-BE49-F238E27FC236}">
                    <a16:creationId xmlns:a16="http://schemas.microsoft.com/office/drawing/2014/main" id="{0D9F258B-63F5-40C0-BDA2-F9DD5A90E8AA}"/>
                  </a:ext>
                </a:extLst>
              </p:cNvPr>
              <p:cNvSpPr txBox="1">
                <a:spLocks noRot="1" noChangeAspect="1" noMove="1" noResize="1" noEditPoints="1" noAdjustHandles="1" noChangeArrowheads="1" noChangeShapeType="1" noTextEdit="1"/>
              </p:cNvSpPr>
              <p:nvPr/>
            </p:nvSpPr>
            <p:spPr>
              <a:xfrm>
                <a:off x="7431178" y="5724653"/>
                <a:ext cx="4104778" cy="629852"/>
              </a:xfrm>
              <a:prstGeom prst="rect">
                <a:avLst/>
              </a:prstGeom>
              <a:blipFill>
                <a:blip r:embed="rId1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11816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1E753B3F-D57B-40C7-BCCC-F4CBC1D94A7E}"/>
              </a:ext>
            </a:extLst>
          </p:cNvPr>
          <p:cNvGrpSpPr/>
          <p:nvPr/>
        </p:nvGrpSpPr>
        <p:grpSpPr>
          <a:xfrm>
            <a:off x="5889473" y="5724653"/>
            <a:ext cx="1295681" cy="530137"/>
            <a:chOff x="1073159" y="1838704"/>
            <a:chExt cx="1295681" cy="530137"/>
          </a:xfrm>
        </p:grpSpPr>
        <p:sp>
          <p:nvSpPr>
            <p:cNvPr id="69" name="テキスト ボックス 68">
              <a:extLst>
                <a:ext uri="{FF2B5EF4-FFF2-40B4-BE49-F238E27FC236}">
                  <a16:creationId xmlns:a16="http://schemas.microsoft.com/office/drawing/2014/main" id="{718358E9-8119-4599-973D-88591BC3AC0C}"/>
                </a:ext>
              </a:extLst>
            </p:cNvPr>
            <p:cNvSpPr txBox="1"/>
            <p:nvPr/>
          </p:nvSpPr>
          <p:spPr>
            <a:xfrm>
              <a:off x="1073159" y="183870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70" name="テキスト ボックス 69">
              <a:extLst>
                <a:ext uri="{FF2B5EF4-FFF2-40B4-BE49-F238E27FC236}">
                  <a16:creationId xmlns:a16="http://schemas.microsoft.com/office/drawing/2014/main" id="{43620BBE-82B9-4227-94CD-4CB1203AAFAD}"/>
                </a:ext>
              </a:extLst>
            </p:cNvPr>
            <p:cNvSpPr txBox="1"/>
            <p:nvPr/>
          </p:nvSpPr>
          <p:spPr>
            <a:xfrm>
              <a:off x="1550641" y="1999509"/>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21</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74" name="正方形/長方形 73">
              <a:extLst>
                <a:ext uri="{FF2B5EF4-FFF2-40B4-BE49-F238E27FC236}">
                  <a16:creationId xmlns:a16="http://schemas.microsoft.com/office/drawing/2014/main" id="{076DFCF2-978C-453D-92A0-C3DB9F2D2F63}"/>
                </a:ext>
              </a:extLst>
            </p:cNvPr>
            <p:cNvSpPr/>
            <p:nvPr/>
          </p:nvSpPr>
          <p:spPr>
            <a:xfrm>
              <a:off x="1494190" y="2017659"/>
              <a:ext cx="873227"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05BAAE23-25F4-448D-919A-51BA785E4BA3}"/>
                </a:ext>
              </a:extLst>
            </p:cNvPr>
            <p:cNvSpPr/>
            <p:nvPr/>
          </p:nvSpPr>
          <p:spPr>
            <a:xfrm>
              <a:off x="1494190" y="2017659"/>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907F2E32-B1BC-4718-9AF0-BB7CD7710AB0}"/>
              </a:ext>
            </a:extLst>
          </p:cNvPr>
          <p:cNvGrpSpPr/>
          <p:nvPr/>
        </p:nvGrpSpPr>
        <p:grpSpPr>
          <a:xfrm>
            <a:off x="1152639" y="5731622"/>
            <a:ext cx="1295681" cy="530137"/>
            <a:chOff x="1152639" y="5778133"/>
            <a:chExt cx="1295681" cy="530137"/>
          </a:xfrm>
        </p:grpSpPr>
        <p:sp>
          <p:nvSpPr>
            <p:cNvPr id="83" name="テキスト ボックス 82">
              <a:extLst>
                <a:ext uri="{FF2B5EF4-FFF2-40B4-BE49-F238E27FC236}">
                  <a16:creationId xmlns:a16="http://schemas.microsoft.com/office/drawing/2014/main" id="{1FE9C0D9-56D8-4835-A159-AA575D6B1488}"/>
                </a:ext>
              </a:extLst>
            </p:cNvPr>
            <p:cNvSpPr txBox="1"/>
            <p:nvPr/>
          </p:nvSpPr>
          <p:spPr>
            <a:xfrm>
              <a:off x="1630121" y="5938938"/>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16</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84" name="テキスト ボックス 83">
              <a:extLst>
                <a:ext uri="{FF2B5EF4-FFF2-40B4-BE49-F238E27FC236}">
                  <a16:creationId xmlns:a16="http://schemas.microsoft.com/office/drawing/2014/main" id="{058E9E6C-DD7B-4768-AC6C-4C62A6E195A9}"/>
                </a:ext>
              </a:extLst>
            </p:cNvPr>
            <p:cNvSpPr txBox="1"/>
            <p:nvPr/>
          </p:nvSpPr>
          <p:spPr>
            <a:xfrm>
              <a:off x="1152639" y="5778133"/>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85" name="正方形/長方形 84">
              <a:extLst>
                <a:ext uri="{FF2B5EF4-FFF2-40B4-BE49-F238E27FC236}">
                  <a16:creationId xmlns:a16="http://schemas.microsoft.com/office/drawing/2014/main" id="{4F2FF2FD-27DF-4357-9693-45FA7173BCA7}"/>
                </a:ext>
              </a:extLst>
            </p:cNvPr>
            <p:cNvSpPr/>
            <p:nvPr/>
          </p:nvSpPr>
          <p:spPr>
            <a:xfrm>
              <a:off x="1573670" y="5957088"/>
              <a:ext cx="674230"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02" name="正方形/長方形 101">
              <a:extLst>
                <a:ext uri="{FF2B5EF4-FFF2-40B4-BE49-F238E27FC236}">
                  <a16:creationId xmlns:a16="http://schemas.microsoft.com/office/drawing/2014/main" id="{71FA737E-10C8-4B5D-A9F0-40602BD24D9D}"/>
                </a:ext>
              </a:extLst>
            </p:cNvPr>
            <p:cNvSpPr/>
            <p:nvPr/>
          </p:nvSpPr>
          <p:spPr>
            <a:xfrm>
              <a:off x="1573670" y="5957088"/>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73764482-BB7E-44A9-A466-81D3292574D4}"/>
              </a:ext>
            </a:extLst>
          </p:cNvPr>
          <p:cNvSpPr>
            <a:spLocks noGrp="1"/>
          </p:cNvSpPr>
          <p:nvPr>
            <p:ph type="title"/>
          </p:nvPr>
        </p:nvSpPr>
        <p:spPr/>
        <p:txBody>
          <a:bodyPr>
            <a:normAutofit fontScale="90000"/>
          </a:bodyPr>
          <a:lstStyle/>
          <a:p>
            <a:r>
              <a:rPr kumimoji="1" lang="ja-JP" altLang="en-US" dirty="0"/>
              <a:t>ベルマン方程式を解いてみる③</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E71492E4-5D4A-4370-9238-D9278A61F15B}"/>
                  </a:ext>
                </a:extLst>
              </p:cNvPr>
              <p:cNvSpPr txBox="1"/>
              <p:nvPr/>
            </p:nvSpPr>
            <p:spPr>
              <a:xfrm>
                <a:off x="7318599" y="2088153"/>
                <a:ext cx="3858492" cy="994631"/>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𝑅</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21</m:t>
                          </m:r>
                        </m:e>
                      </m:d>
                      <m:r>
                        <a:rPr kumimoji="1" lang="en-US" altLang="ja-JP" b="0" i="1" smtClean="0">
                          <a:latin typeface="Cambria Math" panose="02040503050406030204" pitchFamily="18" charset="0"/>
                        </a:rPr>
                        <m:t>=0.5×0.5×</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𝑅</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16</m:t>
                              </m:r>
                            </m:e>
                          </m:d>
                        </m:e>
                      </m:d>
                    </m:oMath>
                    <m:oMath xmlns:m="http://schemas.openxmlformats.org/officeDocument/2006/math">
                      <m:r>
                        <a:rPr kumimoji="1" lang="en-US" altLang="ja-JP" b="0" i="1" smtClean="0">
                          <a:latin typeface="Cambria Math" panose="02040503050406030204" pitchFamily="18" charset="0"/>
                        </a:rPr>
                        <m:t>+0.5×0.5×</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𝑅</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e>
                          </m:d>
                        </m:e>
                      </m:d>
                    </m:oMath>
                    <m:oMath xmlns:m="http://schemas.openxmlformats.org/officeDocument/2006/math">
                      <m:r>
                        <a:rPr kumimoji="1" lang="en-US" altLang="ja-JP" b="0" i="1" smtClean="0">
                          <a:latin typeface="Cambria Math" panose="02040503050406030204" pitchFamily="18" charset="0"/>
                        </a:rPr>
                        <m:t>+0.5×0.5×</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𝑅</m:t>
                              </m:r>
                            </m:sub>
                          </m:sSub>
                          <m:r>
                            <a:rPr kumimoji="1" lang="en-US" altLang="ja-JP" b="0" i="1" smtClean="0">
                              <a:latin typeface="Cambria Math" panose="02040503050406030204" pitchFamily="18" charset="0"/>
                            </a:rPr>
                            <m:t>(21)</m:t>
                          </m:r>
                        </m:e>
                      </m:d>
                    </m:oMath>
                  </m:oMathPara>
                </a14:m>
                <a:endParaRPr kumimoji="1" lang="ja-JP" altLang="en-US" dirty="0"/>
              </a:p>
            </p:txBody>
          </p:sp>
        </mc:Choice>
        <mc:Fallback xmlns="">
          <p:sp>
            <p:nvSpPr>
              <p:cNvPr id="37" name="テキスト ボックス 36">
                <a:extLst>
                  <a:ext uri="{FF2B5EF4-FFF2-40B4-BE49-F238E27FC236}">
                    <a16:creationId xmlns:a16="http://schemas.microsoft.com/office/drawing/2014/main" id="{E71492E4-5D4A-4370-9238-D9278A61F15B}"/>
                  </a:ext>
                </a:extLst>
              </p:cNvPr>
              <p:cNvSpPr txBox="1">
                <a:spLocks noRot="1" noChangeAspect="1" noMove="1" noResize="1" noEditPoints="1" noAdjustHandles="1" noChangeArrowheads="1" noChangeShapeType="1" noTextEdit="1"/>
              </p:cNvSpPr>
              <p:nvPr/>
            </p:nvSpPr>
            <p:spPr>
              <a:xfrm>
                <a:off x="7318599" y="2088153"/>
                <a:ext cx="3858492" cy="994631"/>
              </a:xfrm>
              <a:prstGeom prst="rect">
                <a:avLst/>
              </a:prstGeom>
              <a:blipFill>
                <a:blip r:embed="rId2"/>
                <a:stretch>
                  <a:fillRect b="-4908"/>
                </a:stretch>
              </a:blipFill>
            </p:spPr>
            <p:txBody>
              <a:bodyPr/>
              <a:lstStyle/>
              <a:p>
                <a:r>
                  <a:rPr lang="ja-JP" altLang="en-US">
                    <a:noFill/>
                  </a:rPr>
                  <a:t> </a:t>
                </a:r>
              </a:p>
            </p:txBody>
          </p:sp>
        </mc:Fallback>
      </mc:AlternateContent>
      <p:sp>
        <p:nvSpPr>
          <p:cNvPr id="46" name="テキスト ボックス 45">
            <a:extLst>
              <a:ext uri="{FF2B5EF4-FFF2-40B4-BE49-F238E27FC236}">
                <a16:creationId xmlns:a16="http://schemas.microsoft.com/office/drawing/2014/main" id="{86FAC2D1-9603-49B0-BF50-DC98B8B19D11}"/>
              </a:ext>
            </a:extLst>
          </p:cNvPr>
          <p:cNvSpPr txBox="1"/>
          <p:nvPr/>
        </p:nvSpPr>
        <p:spPr>
          <a:xfrm>
            <a:off x="7318599" y="1761727"/>
            <a:ext cx="4472699" cy="369332"/>
          </a:xfrm>
          <a:prstGeom prst="rect">
            <a:avLst/>
          </a:prstGeom>
          <a:noFill/>
        </p:spPr>
        <p:txBody>
          <a:bodyPr wrap="none" rtlCol="0">
            <a:spAutoFit/>
          </a:bodyPr>
          <a:lstStyle/>
          <a:p>
            <a:r>
              <a:rPr lang="ja-JP" altLang="en-US" dirty="0"/>
              <a:t>残り</a:t>
            </a:r>
            <a:r>
              <a:rPr lang="en-US" altLang="ja-JP" dirty="0"/>
              <a:t>HP</a:t>
            </a:r>
            <a:r>
              <a:rPr lang="ja-JP" altLang="en-US" dirty="0"/>
              <a:t>が</a:t>
            </a:r>
            <a:r>
              <a:rPr lang="en-US" altLang="ja-JP" dirty="0"/>
              <a:t>21</a:t>
            </a:r>
            <a:r>
              <a:rPr lang="ja-JP" altLang="en-US" dirty="0"/>
              <a:t>のとき（左のバックアップ線図）</a:t>
            </a:r>
            <a:endParaRPr lang="en-US" altLang="ja-JP" dirty="0"/>
          </a:p>
        </p:txBody>
      </p:sp>
      <p:sp>
        <p:nvSpPr>
          <p:cNvPr id="47" name="テキスト ボックス 46">
            <a:extLst>
              <a:ext uri="{FF2B5EF4-FFF2-40B4-BE49-F238E27FC236}">
                <a16:creationId xmlns:a16="http://schemas.microsoft.com/office/drawing/2014/main" id="{2CEE3814-4C84-4E77-AA19-76401565A199}"/>
              </a:ext>
            </a:extLst>
          </p:cNvPr>
          <p:cNvSpPr txBox="1"/>
          <p:nvPr/>
        </p:nvSpPr>
        <p:spPr>
          <a:xfrm>
            <a:off x="7318599" y="3196150"/>
            <a:ext cx="1709122" cy="369332"/>
          </a:xfrm>
          <a:prstGeom prst="rect">
            <a:avLst/>
          </a:prstGeom>
          <a:noFill/>
        </p:spPr>
        <p:txBody>
          <a:bodyPr wrap="none" rtlCol="0">
            <a:spAutoFit/>
          </a:bodyPr>
          <a:lstStyle/>
          <a:p>
            <a:r>
              <a:rPr kumimoji="1" lang="ja-JP" altLang="en-US" dirty="0"/>
              <a:t>整理して解くと</a:t>
            </a:r>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46B02EFF-2382-443E-BFAF-EF03CDEC1863}"/>
                  </a:ext>
                </a:extLst>
              </p:cNvPr>
              <p:cNvSpPr txBox="1"/>
              <p:nvPr/>
            </p:nvSpPr>
            <p:spPr>
              <a:xfrm>
                <a:off x="7404126" y="3613334"/>
                <a:ext cx="4329198" cy="62985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𝑅</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21</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7+2</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𝑅</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m:t>
                          </m:r>
                        </m:num>
                        <m:den>
                          <m:r>
                            <a:rPr kumimoji="1" lang="en-US" altLang="ja-JP" b="0" i="1" smtClean="0">
                              <a:latin typeface="Cambria Math" panose="02040503050406030204" pitchFamily="18" charset="0"/>
                            </a:rPr>
                            <m:t>3</m:t>
                          </m:r>
                        </m:den>
                      </m:f>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1721</m:t>
                          </m:r>
                        </m:num>
                        <m:den>
                          <m:r>
                            <a:rPr kumimoji="1" lang="en-US" altLang="ja-JP" b="0" i="1" smtClean="0">
                              <a:latin typeface="Cambria Math" panose="02040503050406030204" pitchFamily="18" charset="0"/>
                            </a:rPr>
                            <m:t>243</m:t>
                          </m:r>
                        </m:den>
                      </m:f>
                      <m:r>
                        <a:rPr kumimoji="1" lang="en-US" altLang="ja-JP" b="0" i="1" smtClean="0">
                          <a:latin typeface="Cambria Math" panose="02040503050406030204" pitchFamily="18" charset="0"/>
                        </a:rPr>
                        <m:t>=7.08…</m:t>
                      </m:r>
                    </m:oMath>
                  </m:oMathPara>
                </a14:m>
                <a:endParaRPr kumimoji="1" lang="ja-JP" altLang="en-US" dirty="0"/>
              </a:p>
            </p:txBody>
          </p:sp>
        </mc:Choice>
        <mc:Fallback xmlns="">
          <p:sp>
            <p:nvSpPr>
              <p:cNvPr id="52" name="テキスト ボックス 51">
                <a:extLst>
                  <a:ext uri="{FF2B5EF4-FFF2-40B4-BE49-F238E27FC236}">
                    <a16:creationId xmlns:a16="http://schemas.microsoft.com/office/drawing/2014/main" id="{46B02EFF-2382-443E-BFAF-EF03CDEC1863}"/>
                  </a:ext>
                </a:extLst>
              </p:cNvPr>
              <p:cNvSpPr txBox="1">
                <a:spLocks noRot="1" noChangeAspect="1" noMove="1" noResize="1" noEditPoints="1" noAdjustHandles="1" noChangeArrowheads="1" noChangeShapeType="1" noTextEdit="1"/>
              </p:cNvSpPr>
              <p:nvPr/>
            </p:nvSpPr>
            <p:spPr>
              <a:xfrm>
                <a:off x="7404126" y="3613334"/>
                <a:ext cx="4329198" cy="629852"/>
              </a:xfrm>
              <a:prstGeom prst="rect">
                <a:avLst/>
              </a:prstGeom>
              <a:blipFill>
                <a:blip r:embed="rId3"/>
                <a:stretch>
                  <a:fillRect/>
                </a:stretch>
              </a:blipFill>
            </p:spPr>
            <p:txBody>
              <a:bodyPr/>
              <a:lstStyle/>
              <a:p>
                <a:r>
                  <a:rPr lang="ja-JP" altLang="en-US">
                    <a:noFill/>
                  </a:rPr>
                  <a:t> </a:t>
                </a:r>
              </a:p>
            </p:txBody>
          </p:sp>
        </mc:Fallback>
      </mc:AlternateContent>
      <p:sp>
        <p:nvSpPr>
          <p:cNvPr id="3" name="スライド番号プレースホルダー 2">
            <a:extLst>
              <a:ext uri="{FF2B5EF4-FFF2-40B4-BE49-F238E27FC236}">
                <a16:creationId xmlns:a16="http://schemas.microsoft.com/office/drawing/2014/main" id="{D0FC9FC4-3ACB-4FB7-B80D-645362ADEE21}"/>
              </a:ext>
            </a:extLst>
          </p:cNvPr>
          <p:cNvSpPr>
            <a:spLocks noGrp="1"/>
          </p:cNvSpPr>
          <p:nvPr>
            <p:ph type="sldNum" sz="quarter" idx="12"/>
          </p:nvPr>
        </p:nvSpPr>
        <p:spPr/>
        <p:txBody>
          <a:bodyPr/>
          <a:lstStyle/>
          <a:p>
            <a:fld id="{B11AD403-313C-9548-90A1-3BB45CD64373}" type="slidenum">
              <a:rPr lang="ja-JP" altLang="en-US" smtClean="0"/>
              <a:pPr/>
              <a:t>47</a:t>
            </a:fld>
            <a:endParaRPr lang="ja-JP" altLang="en-US"/>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18D7E37-52BF-4F49-A533-C13AB2406842}"/>
                  </a:ext>
                </a:extLst>
              </p:cNvPr>
              <p:cNvSpPr txBox="1"/>
              <p:nvPr/>
            </p:nvSpPr>
            <p:spPr>
              <a:xfrm>
                <a:off x="838200" y="1098091"/>
                <a:ext cx="9513245" cy="483466"/>
              </a:xfrm>
              <a:prstGeom prst="rect">
                <a:avLst/>
              </a:prstGeom>
              <a:solidFill>
                <a:schemeClr val="accent6">
                  <a:lumMod val="20000"/>
                  <a:lumOff val="80000"/>
                </a:schemeClr>
              </a:solidFill>
            </p:spPr>
            <p:txBody>
              <a:bodyPr wrap="none" rtlCol="0">
                <a:spAutoFit/>
              </a:bodyPr>
              <a:lstStyle/>
              <a:p>
                <a:r>
                  <a:rPr lang="ja-JP" altLang="en-US" dirty="0"/>
                  <a:t>例：</a:t>
                </a:r>
                <a14:m>
                  <m:oMath xmlns:m="http://schemas.openxmlformats.org/officeDocument/2006/math">
                    <m:r>
                      <a:rPr lang="en-US" altLang="ja-JP" b="0" i="1" smtClean="0">
                        <a:latin typeface="Cambria Math" panose="02040503050406030204" pitchFamily="18" charset="0"/>
                      </a:rPr>
                      <m:t>𝜋</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𝑇</m:t>
                        </m:r>
                      </m:e>
                    </m:d>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r>
                      <a:rPr lang="en-US" altLang="ja-JP" b="0" i="1" smtClean="0">
                        <a:latin typeface="Cambria Math" panose="02040503050406030204" pitchFamily="18" charset="0"/>
                      </a:rPr>
                      <m:t>, </m:t>
                    </m:r>
                    <m:r>
                      <a:rPr lang="en-US" altLang="ja-JP" b="0" i="1" smtClean="0">
                        <a:latin typeface="Cambria Math" panose="02040503050406030204" pitchFamily="18" charset="0"/>
                      </a:rPr>
                      <m:t>𝜋</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𝐷</m:t>
                        </m:r>
                      </m:e>
                    </m:d>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oMath>
                </a14:m>
                <a:r>
                  <a:rPr kumimoji="1" lang="ja-JP" altLang="en-US" dirty="0"/>
                  <a:t>の場合．すなわち，</a:t>
                </a:r>
                <a:r>
                  <a:rPr lang="ja-JP" altLang="en-US" dirty="0"/>
                  <a:t>ランダムに技を選択する場合</a:t>
                </a:r>
                <a:r>
                  <a:rPr kumimoji="1" lang="ja-JP" altLang="en-US" dirty="0"/>
                  <a:t>．</a:t>
                </a:r>
                <a14:m>
                  <m:oMath xmlns:m="http://schemas.openxmlformats.org/officeDocument/2006/math">
                    <m:r>
                      <a:rPr kumimoji="1" lang="en-US" altLang="ja-JP" b="0" i="1" smtClean="0">
                        <a:latin typeface="Cambria Math" panose="02040503050406030204" pitchFamily="18" charset="0"/>
                      </a:rPr>
                      <m:t>𝛾</m:t>
                    </m:r>
                    <m:r>
                      <a:rPr kumimoji="1" lang="en-US" altLang="ja-JP" b="0" i="1" smtClean="0">
                        <a:latin typeface="Cambria Math" panose="02040503050406030204" pitchFamily="18" charset="0"/>
                      </a:rPr>
                      <m:t>=1</m:t>
                    </m:r>
                    <m:r>
                      <a:rPr lang="ja-JP" altLang="en-US" i="1">
                        <a:latin typeface="Cambria Math" panose="02040503050406030204" pitchFamily="18" charset="0"/>
                      </a:rPr>
                      <m:t>として</m:t>
                    </m:r>
                  </m:oMath>
                </a14:m>
                <a:r>
                  <a:rPr kumimoji="1" lang="ja-JP" altLang="en-US" dirty="0"/>
                  <a:t>割引なし．</a:t>
                </a:r>
              </a:p>
            </p:txBody>
          </p:sp>
        </mc:Choice>
        <mc:Fallback xmlns="">
          <p:sp>
            <p:nvSpPr>
              <p:cNvPr id="40" name="テキスト ボックス 39">
                <a:extLst>
                  <a:ext uri="{FF2B5EF4-FFF2-40B4-BE49-F238E27FC236}">
                    <a16:creationId xmlns:a16="http://schemas.microsoft.com/office/drawing/2014/main" id="{B18D7E37-52BF-4F49-A533-C13AB2406842}"/>
                  </a:ext>
                </a:extLst>
              </p:cNvPr>
              <p:cNvSpPr txBox="1">
                <a:spLocks noRot="1" noChangeAspect="1" noMove="1" noResize="1" noEditPoints="1" noAdjustHandles="1" noChangeArrowheads="1" noChangeShapeType="1" noTextEdit="1"/>
              </p:cNvSpPr>
              <p:nvPr/>
            </p:nvSpPr>
            <p:spPr>
              <a:xfrm>
                <a:off x="838200" y="1098091"/>
                <a:ext cx="9513245" cy="483466"/>
              </a:xfrm>
              <a:prstGeom prst="rect">
                <a:avLst/>
              </a:prstGeom>
              <a:blipFill>
                <a:blip r:embed="rId4"/>
                <a:stretch>
                  <a:fillRect l="-577" b="-3797"/>
                </a:stretch>
              </a:blipFill>
            </p:spPr>
            <p:txBody>
              <a:bodyPr/>
              <a:lstStyle/>
              <a:p>
                <a:r>
                  <a:rPr lang="ja-JP" altLang="en-US">
                    <a:noFill/>
                  </a:rPr>
                  <a:t> </a:t>
                </a:r>
              </a:p>
            </p:txBody>
          </p:sp>
        </mc:Fallback>
      </mc:AlternateContent>
      <p:sp>
        <p:nvSpPr>
          <p:cNvPr id="49" name="円/楕円 4">
            <a:extLst>
              <a:ext uri="{FF2B5EF4-FFF2-40B4-BE49-F238E27FC236}">
                <a16:creationId xmlns:a16="http://schemas.microsoft.com/office/drawing/2014/main" id="{A5B47407-C4E1-41CF-A8E2-EDF7023EA9F3}"/>
              </a:ext>
            </a:extLst>
          </p:cNvPr>
          <p:cNvSpPr/>
          <p:nvPr/>
        </p:nvSpPr>
        <p:spPr>
          <a:xfrm>
            <a:off x="3190636" y="187201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0" name="円/楕円 6">
            <a:extLst>
              <a:ext uri="{FF2B5EF4-FFF2-40B4-BE49-F238E27FC236}">
                <a16:creationId xmlns:a16="http://schemas.microsoft.com/office/drawing/2014/main" id="{1C93E2A9-F3AF-4A63-A49E-63779458065B}"/>
              </a:ext>
            </a:extLst>
          </p:cNvPr>
          <p:cNvSpPr/>
          <p:nvPr/>
        </p:nvSpPr>
        <p:spPr>
          <a:xfrm>
            <a:off x="3345287" y="506432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3" name="円/楕円 7">
            <a:extLst>
              <a:ext uri="{FF2B5EF4-FFF2-40B4-BE49-F238E27FC236}">
                <a16:creationId xmlns:a16="http://schemas.microsoft.com/office/drawing/2014/main" id="{9B362356-64AD-4C8C-B18C-842AF7EA64EE}"/>
              </a:ext>
            </a:extLst>
          </p:cNvPr>
          <p:cNvSpPr/>
          <p:nvPr/>
        </p:nvSpPr>
        <p:spPr>
          <a:xfrm>
            <a:off x="5731882" y="506432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5" name="円/楕円 9">
            <a:extLst>
              <a:ext uri="{FF2B5EF4-FFF2-40B4-BE49-F238E27FC236}">
                <a16:creationId xmlns:a16="http://schemas.microsoft.com/office/drawing/2014/main" id="{7E1D41C1-3DBF-471E-AED5-F4027ADA9C46}"/>
              </a:ext>
            </a:extLst>
          </p:cNvPr>
          <p:cNvSpPr/>
          <p:nvPr/>
        </p:nvSpPr>
        <p:spPr>
          <a:xfrm>
            <a:off x="4640726" y="3478158"/>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56" name="Picture 2" descr="コイキング">
            <a:extLst>
              <a:ext uri="{FF2B5EF4-FFF2-40B4-BE49-F238E27FC236}">
                <a16:creationId xmlns:a16="http://schemas.microsoft.com/office/drawing/2014/main" id="{6479A984-AF7B-4672-80D9-C263F89F51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768" y="1705030"/>
            <a:ext cx="650081" cy="65008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ピカチュウ">
            <a:extLst>
              <a:ext uri="{FF2B5EF4-FFF2-40B4-BE49-F238E27FC236}">
                <a16:creationId xmlns:a16="http://schemas.microsoft.com/office/drawing/2014/main" id="{E216B57F-8A7A-42F1-8284-480F1C9F56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8337" y="3186379"/>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62" name="四角形: 角を丸くする 61">
            <a:extLst>
              <a:ext uri="{FF2B5EF4-FFF2-40B4-BE49-F238E27FC236}">
                <a16:creationId xmlns:a16="http://schemas.microsoft.com/office/drawing/2014/main" id="{8586BFCD-F295-4BBF-AC02-3CF73C5964D7}"/>
              </a:ext>
            </a:extLst>
          </p:cNvPr>
          <p:cNvSpPr/>
          <p:nvPr/>
        </p:nvSpPr>
        <p:spPr>
          <a:xfrm>
            <a:off x="5611123" y="3246906"/>
            <a:ext cx="993267" cy="596256"/>
          </a:xfrm>
          <a:prstGeom prst="roundRect">
            <a:avLst>
              <a:gd name="adj" fmla="val 5860"/>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a:latin typeface="PKMN Regular" panose="02000600000000000000" pitchFamily="2" charset="-128"/>
                <a:ea typeface="PKMN Regular" panose="02000600000000000000" pitchFamily="2" charset="-128"/>
                <a:cs typeface="PKMN Regular" panose="02000600000000000000" pitchFamily="2" charset="-128"/>
              </a:rPr>
              <a:t>ピカチュウの </a:t>
            </a:r>
            <a:endParaRPr lang="en-US" altLang="ja-JP" sz="1600" dirty="0">
              <a:latin typeface="PKMN Regular" panose="02000600000000000000" pitchFamily="2" charset="-128"/>
              <a:ea typeface="PKMN Regular" panose="02000600000000000000" pitchFamily="2" charset="-128"/>
              <a:cs typeface="PKMN Regular" panose="02000600000000000000" pitchFamily="2" charset="-128"/>
            </a:endParaRPr>
          </a:p>
          <a:p>
            <a:pPr algn="ctr"/>
            <a:r>
              <a:rPr lang="ja-JP" altLang="en-US" sz="1600" dirty="0">
                <a:latin typeface="PKMN Regular" panose="02000600000000000000" pitchFamily="2" charset="-128"/>
                <a:ea typeface="PKMN Regular" panose="02000600000000000000" pitchFamily="2" charset="-128"/>
                <a:cs typeface="PKMN Regular" panose="02000600000000000000" pitchFamily="2" charset="-128"/>
              </a:rPr>
              <a:t>でん</a:t>
            </a:r>
            <a:r>
              <a:rPr lang="ja-JP" altLang="en-US" sz="1600" dirty="0" err="1">
                <a:latin typeface="PKMN Regular" panose="02000600000000000000" pitchFamily="2" charset="-128"/>
                <a:ea typeface="PKMN Regular" panose="02000600000000000000" pitchFamily="2" charset="-128"/>
                <a:cs typeface="PKMN Regular" panose="02000600000000000000" pitchFamily="2" charset="-128"/>
              </a:rPr>
              <a:t>じほう</a:t>
            </a:r>
            <a:r>
              <a:rPr kumimoji="1" lang="ja-JP" altLang="en-US" sz="1600" dirty="0">
                <a:latin typeface="PKMN Regular" panose="02000600000000000000" pitchFamily="2" charset="-128"/>
                <a:ea typeface="PKMN Regular" panose="02000600000000000000" pitchFamily="2" charset="-128"/>
                <a:cs typeface="PKMN Regular" panose="02000600000000000000" pitchFamily="2" charset="-128"/>
              </a:rPr>
              <a:t>！</a:t>
            </a:r>
          </a:p>
        </p:txBody>
      </p:sp>
      <p:cxnSp>
        <p:nvCxnSpPr>
          <p:cNvPr id="63" name="直線矢印コネクタ 62">
            <a:extLst>
              <a:ext uri="{FF2B5EF4-FFF2-40B4-BE49-F238E27FC236}">
                <a16:creationId xmlns:a16="http://schemas.microsoft.com/office/drawing/2014/main" id="{E6CEE8E5-31F3-4B4A-BF55-A40DE7548C40}"/>
              </a:ext>
            </a:extLst>
          </p:cNvPr>
          <p:cNvCxnSpPr>
            <a:cxnSpLocks/>
            <a:stCxn id="49" idx="4"/>
            <a:endCxn id="55" idx="0"/>
          </p:cNvCxnSpPr>
          <p:nvPr/>
        </p:nvCxnSpPr>
        <p:spPr>
          <a:xfrm>
            <a:off x="3447261" y="2385268"/>
            <a:ext cx="1333673" cy="109289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DE5B6688-D06C-4EBA-9DD5-1E15530CE709}"/>
              </a:ext>
            </a:extLst>
          </p:cNvPr>
          <p:cNvCxnSpPr>
            <a:cxnSpLocks/>
            <a:stCxn id="55" idx="4"/>
            <a:endCxn id="50" idx="0"/>
          </p:cNvCxnSpPr>
          <p:nvPr/>
        </p:nvCxnSpPr>
        <p:spPr>
          <a:xfrm flipH="1">
            <a:off x="3601912" y="3758574"/>
            <a:ext cx="1179022" cy="13057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17C4983D-7331-458D-A494-A90A0BB12EBE}"/>
              </a:ext>
            </a:extLst>
          </p:cNvPr>
          <p:cNvCxnSpPr>
            <a:cxnSpLocks/>
            <a:stCxn id="55" idx="4"/>
            <a:endCxn id="53" idx="0"/>
          </p:cNvCxnSpPr>
          <p:nvPr/>
        </p:nvCxnSpPr>
        <p:spPr>
          <a:xfrm>
            <a:off x="4780934" y="3758574"/>
            <a:ext cx="1207573" cy="13057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6" name="Picture 2" descr="コイキング">
            <a:extLst>
              <a:ext uri="{FF2B5EF4-FFF2-40B4-BE49-F238E27FC236}">
                <a16:creationId xmlns:a16="http://schemas.microsoft.com/office/drawing/2014/main" id="{D520447A-CAEC-4610-8901-AF4085D5FD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8245" y="5617138"/>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67" name="テキスト ボックス 66">
            <a:extLst>
              <a:ext uri="{FF2B5EF4-FFF2-40B4-BE49-F238E27FC236}">
                <a16:creationId xmlns:a16="http://schemas.microsoft.com/office/drawing/2014/main" id="{4BF10B86-AA0D-4FC2-B7CC-3DE95EEFFC59}"/>
              </a:ext>
            </a:extLst>
          </p:cNvPr>
          <p:cNvSpPr txBox="1"/>
          <p:nvPr/>
        </p:nvSpPr>
        <p:spPr>
          <a:xfrm>
            <a:off x="2967651" y="4006800"/>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20</a:t>
            </a:r>
            <a:r>
              <a:rPr lang="ja-JP" altLang="en-US" sz="1400" dirty="0"/>
              <a:t>ダメージ</a:t>
            </a:r>
            <a:endParaRPr kumimoji="1" lang="ja-JP" altLang="en-US" sz="1400" dirty="0"/>
          </a:p>
        </p:txBody>
      </p:sp>
      <p:sp>
        <p:nvSpPr>
          <p:cNvPr id="68" name="テキスト ボックス 67">
            <a:extLst>
              <a:ext uri="{FF2B5EF4-FFF2-40B4-BE49-F238E27FC236}">
                <a16:creationId xmlns:a16="http://schemas.microsoft.com/office/drawing/2014/main" id="{842E7C67-5AB6-4E96-8B29-32EABF73B73F}"/>
              </a:ext>
            </a:extLst>
          </p:cNvPr>
          <p:cNvSpPr txBox="1"/>
          <p:nvPr/>
        </p:nvSpPr>
        <p:spPr>
          <a:xfrm>
            <a:off x="5469603" y="3945811"/>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0</a:t>
            </a:r>
            <a:r>
              <a:rPr lang="ja-JP" altLang="en-US" sz="1400" dirty="0"/>
              <a:t>ダメージ</a:t>
            </a:r>
            <a:endParaRPr kumimoji="1" lang="ja-JP" altLang="en-US" sz="1400" dirty="0"/>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2CC9887F-A786-46CF-99E7-CAC68EAF042C}"/>
                  </a:ext>
                </a:extLst>
              </p:cNvPr>
              <p:cNvSpPr txBox="1"/>
              <p:nvPr/>
            </p:nvSpPr>
            <p:spPr>
              <a:xfrm>
                <a:off x="2848919" y="4589755"/>
                <a:ext cx="83670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0" i="1" smtClean="0">
                              <a:solidFill>
                                <a:srgbClr val="FF0000"/>
                              </a:solidFill>
                              <a:latin typeface="Cambria Math" panose="02040503050406030204" pitchFamily="18" charset="0"/>
                            </a:rPr>
                          </m:ctrlPr>
                        </m:sSubPr>
                        <m:e>
                          <m:r>
                            <a:rPr kumimoji="1" lang="en-US" altLang="ja-JP" sz="1400" b="0" i="1" smtClean="0">
                              <a:solidFill>
                                <a:srgbClr val="FF0000"/>
                              </a:solidFill>
                              <a:latin typeface="Cambria Math" panose="02040503050406030204" pitchFamily="18" charset="0"/>
                            </a:rPr>
                            <m:t>𝑟</m:t>
                          </m:r>
                        </m:e>
                        <m:sub>
                          <m:r>
                            <a:rPr kumimoji="1" lang="en-US" altLang="ja-JP" sz="1400" b="0" i="1" smtClean="0">
                              <a:solidFill>
                                <a:srgbClr val="FF0000"/>
                              </a:solidFill>
                              <a:latin typeface="Cambria Math" panose="02040503050406030204" pitchFamily="18" charset="0"/>
                            </a:rPr>
                            <m:t>𝑡</m:t>
                          </m:r>
                        </m:sub>
                      </m:sSub>
                      <m:r>
                        <a:rPr kumimoji="1" lang="en-US" altLang="ja-JP" sz="1400" b="0" i="1"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76" name="テキスト ボックス 75">
                <a:extLst>
                  <a:ext uri="{FF2B5EF4-FFF2-40B4-BE49-F238E27FC236}">
                    <a16:creationId xmlns:a16="http://schemas.microsoft.com/office/drawing/2014/main" id="{2CC9887F-A786-46CF-99E7-CAC68EAF042C}"/>
                  </a:ext>
                </a:extLst>
              </p:cNvPr>
              <p:cNvSpPr txBox="1">
                <a:spLocks noRot="1" noChangeAspect="1" noMove="1" noResize="1" noEditPoints="1" noAdjustHandles="1" noChangeArrowheads="1" noChangeShapeType="1" noTextEdit="1"/>
              </p:cNvSpPr>
              <p:nvPr/>
            </p:nvSpPr>
            <p:spPr>
              <a:xfrm>
                <a:off x="2848919" y="4589755"/>
                <a:ext cx="836704"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8B840676-E638-48FA-99A8-E05160B4256E}"/>
                  </a:ext>
                </a:extLst>
              </p:cNvPr>
              <p:cNvSpPr txBox="1"/>
              <p:nvPr/>
            </p:nvSpPr>
            <p:spPr>
              <a:xfrm>
                <a:off x="6080327" y="4589755"/>
                <a:ext cx="83830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0" i="1" smtClean="0">
                              <a:solidFill>
                                <a:srgbClr val="FF0000"/>
                              </a:solidFill>
                              <a:latin typeface="Cambria Math" panose="02040503050406030204" pitchFamily="18" charset="0"/>
                            </a:rPr>
                          </m:ctrlPr>
                        </m:sSubPr>
                        <m:e>
                          <m:r>
                            <a:rPr kumimoji="1" lang="en-US" altLang="ja-JP" sz="1400" b="0" i="1" smtClean="0">
                              <a:solidFill>
                                <a:srgbClr val="FF0000"/>
                              </a:solidFill>
                              <a:latin typeface="Cambria Math" panose="02040503050406030204" pitchFamily="18" charset="0"/>
                            </a:rPr>
                            <m:t>𝑟</m:t>
                          </m:r>
                        </m:e>
                        <m:sub>
                          <m:r>
                            <a:rPr kumimoji="1" lang="en-US" altLang="ja-JP" sz="1400" b="0" i="1" smtClean="0">
                              <a:solidFill>
                                <a:srgbClr val="FF0000"/>
                              </a:solidFill>
                              <a:latin typeface="Cambria Math" panose="02040503050406030204" pitchFamily="18" charset="0"/>
                            </a:rPr>
                            <m:t>𝑡</m:t>
                          </m:r>
                        </m:sub>
                      </m:sSub>
                      <m:r>
                        <a:rPr kumimoji="1" lang="en-US" altLang="ja-JP" sz="1400" b="0" i="1"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77" name="テキスト ボックス 76">
                <a:extLst>
                  <a:ext uri="{FF2B5EF4-FFF2-40B4-BE49-F238E27FC236}">
                    <a16:creationId xmlns:a16="http://schemas.microsoft.com/office/drawing/2014/main" id="{8B840676-E638-48FA-99A8-E05160B4256E}"/>
                  </a:ext>
                </a:extLst>
              </p:cNvPr>
              <p:cNvSpPr txBox="1">
                <a:spLocks noRot="1" noChangeAspect="1" noMove="1" noResize="1" noEditPoints="1" noAdjustHandles="1" noChangeArrowheads="1" noChangeShapeType="1" noTextEdit="1"/>
              </p:cNvSpPr>
              <p:nvPr/>
            </p:nvSpPr>
            <p:spPr>
              <a:xfrm>
                <a:off x="6080327" y="4589755"/>
                <a:ext cx="838306" cy="307777"/>
              </a:xfrm>
              <a:prstGeom prst="rect">
                <a:avLst/>
              </a:prstGeom>
              <a:blipFill>
                <a:blip r:embed="rId8"/>
                <a:stretch>
                  <a:fillRect/>
                </a:stretch>
              </a:blipFill>
            </p:spPr>
            <p:txBody>
              <a:bodyPr/>
              <a:lstStyle/>
              <a:p>
                <a:r>
                  <a:rPr lang="ja-JP" altLang="en-US">
                    <a:noFill/>
                  </a:rPr>
                  <a:t> </a:t>
                </a:r>
              </a:p>
            </p:txBody>
          </p:sp>
        </mc:Fallback>
      </mc:AlternateContent>
      <p:sp>
        <p:nvSpPr>
          <p:cNvPr id="78" name="テキスト ボックス 77">
            <a:extLst>
              <a:ext uri="{FF2B5EF4-FFF2-40B4-BE49-F238E27FC236}">
                <a16:creationId xmlns:a16="http://schemas.microsoft.com/office/drawing/2014/main" id="{CBC87362-A5ED-4581-AB70-D66F377D6631}"/>
              </a:ext>
            </a:extLst>
          </p:cNvPr>
          <p:cNvSpPr txBox="1"/>
          <p:nvPr/>
        </p:nvSpPr>
        <p:spPr>
          <a:xfrm>
            <a:off x="4260522" y="2603851"/>
            <a:ext cx="1620957" cy="523220"/>
          </a:xfrm>
          <a:prstGeom prst="rect">
            <a:avLst/>
          </a:prstGeom>
          <a:noFill/>
        </p:spPr>
        <p:txBody>
          <a:bodyPr wrap="none" rtlCol="0">
            <a:spAutoFit/>
          </a:bodyPr>
          <a:lstStyle/>
          <a:p>
            <a:r>
              <a:rPr kumimoji="1" lang="ja-JP" altLang="en-US" sz="1400" dirty="0">
                <a:solidFill>
                  <a:schemeClr val="tx1"/>
                </a:solidFill>
              </a:rPr>
              <a:t>確率</a:t>
            </a:r>
            <a:r>
              <a:rPr kumimoji="1" lang="en-US" altLang="ja-JP" sz="1400" dirty="0">
                <a:solidFill>
                  <a:schemeClr val="tx1"/>
                </a:solidFill>
              </a:rPr>
              <a:t>50%</a:t>
            </a:r>
            <a:r>
              <a:rPr lang="ja-JP" altLang="en-US" sz="1400" b="0" dirty="0">
                <a:solidFill>
                  <a:schemeClr val="tx1"/>
                </a:solidFill>
              </a:rPr>
              <a:t>で</a:t>
            </a:r>
            <a:endParaRPr lang="en-US" altLang="ja-JP" sz="1400" b="0" dirty="0">
              <a:solidFill>
                <a:schemeClr val="tx1"/>
              </a:solidFill>
            </a:endParaRPr>
          </a:p>
          <a:p>
            <a:r>
              <a:rPr lang="ja-JP" altLang="en-US" sz="1400" b="0" dirty="0">
                <a:solidFill>
                  <a:schemeClr val="tx1"/>
                </a:solidFill>
              </a:rPr>
              <a:t>でん</a:t>
            </a:r>
            <a:r>
              <a:rPr lang="ja-JP" altLang="en-US" sz="1400" b="0" dirty="0" err="1">
                <a:solidFill>
                  <a:schemeClr val="tx1"/>
                </a:solidFill>
              </a:rPr>
              <a:t>じほうを</a:t>
            </a:r>
            <a:r>
              <a:rPr lang="ja-JP" altLang="en-US" sz="1400" b="0" dirty="0">
                <a:solidFill>
                  <a:schemeClr val="tx1"/>
                </a:solidFill>
              </a:rPr>
              <a:t>選択</a:t>
            </a:r>
            <a:endParaRPr kumimoji="1" lang="en-US" altLang="ja-JP" sz="1400" b="0" dirty="0">
              <a:solidFill>
                <a:schemeClr val="tx1"/>
              </a:solidFill>
            </a:endParaRPr>
          </a:p>
        </p:txBody>
      </p:sp>
      <p:pic>
        <p:nvPicPr>
          <p:cNvPr id="82" name="Picture 2" descr="コイキング">
            <a:extLst>
              <a:ext uri="{FF2B5EF4-FFF2-40B4-BE49-F238E27FC236}">
                <a16:creationId xmlns:a16="http://schemas.microsoft.com/office/drawing/2014/main" id="{45A83181-B021-4323-B06B-A5F935D96F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2285" y="5590979"/>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87" name="円/楕円 8">
            <a:extLst>
              <a:ext uri="{FF2B5EF4-FFF2-40B4-BE49-F238E27FC236}">
                <a16:creationId xmlns:a16="http://schemas.microsoft.com/office/drawing/2014/main" id="{34BAF097-134E-4F1F-A960-EEF6E8EB5A1D}"/>
              </a:ext>
            </a:extLst>
          </p:cNvPr>
          <p:cNvSpPr/>
          <p:nvPr/>
        </p:nvSpPr>
        <p:spPr>
          <a:xfrm>
            <a:off x="1918184" y="3679019"/>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88" name="Picture 2" descr="ピカチュウ">
            <a:extLst>
              <a:ext uri="{FF2B5EF4-FFF2-40B4-BE49-F238E27FC236}">
                <a16:creationId xmlns:a16="http://schemas.microsoft.com/office/drawing/2014/main" id="{3EBF20BD-DA99-4839-8EA2-B24055FEFC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380816"/>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89" name="四角形: 角を丸くする 88">
            <a:extLst>
              <a:ext uri="{FF2B5EF4-FFF2-40B4-BE49-F238E27FC236}">
                <a16:creationId xmlns:a16="http://schemas.microsoft.com/office/drawing/2014/main" id="{201C2F7C-F24B-45A9-870F-EAD658225C4E}"/>
              </a:ext>
            </a:extLst>
          </p:cNvPr>
          <p:cNvSpPr/>
          <p:nvPr/>
        </p:nvSpPr>
        <p:spPr>
          <a:xfrm>
            <a:off x="747277" y="3449263"/>
            <a:ext cx="945755" cy="667127"/>
          </a:xfrm>
          <a:prstGeom prst="roundRect">
            <a:avLst>
              <a:gd name="adj" fmla="val 3817"/>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a:latin typeface="PKMN Regular" panose="02000600000000000000" pitchFamily="2" charset="-128"/>
                <a:ea typeface="PKMN Regular" panose="02000600000000000000" pitchFamily="2" charset="-128"/>
                <a:cs typeface="PKMN Regular" panose="02000600000000000000" pitchFamily="2" charset="-128"/>
              </a:rPr>
              <a:t>ピカチュウの</a:t>
            </a:r>
            <a:endParaRPr lang="en-US" altLang="ja-JP" sz="1600" dirty="0">
              <a:latin typeface="PKMN Regular" panose="02000600000000000000" pitchFamily="2" charset="-128"/>
              <a:ea typeface="PKMN Regular" panose="02000600000000000000" pitchFamily="2" charset="-128"/>
              <a:cs typeface="PKMN Regular" panose="02000600000000000000" pitchFamily="2" charset="-128"/>
            </a:endParaRPr>
          </a:p>
          <a:p>
            <a:pPr algn="ctr"/>
            <a:r>
              <a:rPr kumimoji="1" lang="ja-JP" altLang="en-US" sz="1600" dirty="0">
                <a:latin typeface="PKMN Regular" panose="02000600000000000000" pitchFamily="2" charset="-128"/>
                <a:ea typeface="PKMN Regular" panose="02000600000000000000" pitchFamily="2" charset="-128"/>
                <a:cs typeface="PKMN Regular" panose="02000600000000000000" pitchFamily="2" charset="-128"/>
              </a:rPr>
              <a:t>たいあたり！</a:t>
            </a:r>
          </a:p>
        </p:txBody>
      </p:sp>
      <p:cxnSp>
        <p:nvCxnSpPr>
          <p:cNvPr id="90" name="直線矢印コネクタ 89">
            <a:extLst>
              <a:ext uri="{FF2B5EF4-FFF2-40B4-BE49-F238E27FC236}">
                <a16:creationId xmlns:a16="http://schemas.microsoft.com/office/drawing/2014/main" id="{C41370E4-3FA7-4F01-AE6C-2252E7259C72}"/>
              </a:ext>
            </a:extLst>
          </p:cNvPr>
          <p:cNvCxnSpPr>
            <a:cxnSpLocks/>
            <a:stCxn id="49" idx="4"/>
            <a:endCxn id="87" idx="0"/>
          </p:cNvCxnSpPr>
          <p:nvPr/>
        </p:nvCxnSpPr>
        <p:spPr>
          <a:xfrm flipH="1">
            <a:off x="2058392" y="2385268"/>
            <a:ext cx="1388869" cy="129375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F21A7A5C-C574-45FF-ABF7-59383114D46B}"/>
              </a:ext>
            </a:extLst>
          </p:cNvPr>
          <p:cNvCxnSpPr>
            <a:cxnSpLocks/>
            <a:stCxn id="87" idx="4"/>
          </p:cNvCxnSpPr>
          <p:nvPr/>
        </p:nvCxnSpPr>
        <p:spPr>
          <a:xfrm>
            <a:off x="2058392" y="3959435"/>
            <a:ext cx="0" cy="109702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テキスト ボックス 91">
            <a:extLst>
              <a:ext uri="{FF2B5EF4-FFF2-40B4-BE49-F238E27FC236}">
                <a16:creationId xmlns:a16="http://schemas.microsoft.com/office/drawing/2014/main" id="{40D7B6BE-C2FD-4A0C-B87E-D86ED1EF141E}"/>
              </a:ext>
            </a:extLst>
          </p:cNvPr>
          <p:cNvSpPr txBox="1"/>
          <p:nvPr/>
        </p:nvSpPr>
        <p:spPr>
          <a:xfrm>
            <a:off x="355603" y="4255695"/>
            <a:ext cx="1345240" cy="523220"/>
          </a:xfrm>
          <a:prstGeom prst="rect">
            <a:avLst/>
          </a:prstGeom>
          <a:noFill/>
        </p:spPr>
        <p:txBody>
          <a:bodyPr wrap="none" rtlCol="0">
            <a:spAutoFit/>
          </a:bodyPr>
          <a:lstStyle/>
          <a:p>
            <a:r>
              <a:rPr kumimoji="1" lang="en-US" altLang="ja-JP" sz="1400" dirty="0"/>
              <a:t>100%</a:t>
            </a:r>
            <a:r>
              <a:rPr kumimoji="1" lang="ja-JP" altLang="en-US" sz="1400" dirty="0"/>
              <a:t>の確率で</a:t>
            </a:r>
            <a:endParaRPr kumimoji="1" lang="en-US" altLang="ja-JP" sz="1400" dirty="0"/>
          </a:p>
          <a:p>
            <a:r>
              <a:rPr lang="en-US" altLang="ja-JP" sz="1400" dirty="0"/>
              <a:t>5</a:t>
            </a:r>
            <a:r>
              <a:rPr lang="ja-JP" altLang="en-US" sz="1400" dirty="0"/>
              <a:t>ダメージ</a:t>
            </a:r>
            <a:endParaRPr kumimoji="1" lang="ja-JP" altLang="en-US" sz="1400" dirty="0"/>
          </a:p>
        </p:txBody>
      </p:sp>
      <mc:AlternateContent xmlns:mc="http://schemas.openxmlformats.org/markup-compatibility/2006" xmlns:a14="http://schemas.microsoft.com/office/drawing/2010/main">
        <mc:Choice Requires="a14">
          <p:sp>
            <p:nvSpPr>
              <p:cNvPr id="97" name="テキスト ボックス 96">
                <a:extLst>
                  <a:ext uri="{FF2B5EF4-FFF2-40B4-BE49-F238E27FC236}">
                    <a16:creationId xmlns:a16="http://schemas.microsoft.com/office/drawing/2014/main" id="{46020D12-FF10-4703-B3E1-F8A5D0F4E044}"/>
                  </a:ext>
                </a:extLst>
              </p:cNvPr>
              <p:cNvSpPr txBox="1"/>
              <p:nvPr/>
            </p:nvSpPr>
            <p:spPr>
              <a:xfrm>
                <a:off x="543273" y="4773737"/>
                <a:ext cx="83670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0" i="1" smtClean="0">
                              <a:solidFill>
                                <a:srgbClr val="FF0000"/>
                              </a:solidFill>
                              <a:latin typeface="Cambria Math" panose="02040503050406030204" pitchFamily="18" charset="0"/>
                            </a:rPr>
                          </m:ctrlPr>
                        </m:sSubPr>
                        <m:e>
                          <m:r>
                            <a:rPr kumimoji="1" lang="en-US" altLang="ja-JP" sz="1400" b="0" i="1" smtClean="0">
                              <a:solidFill>
                                <a:srgbClr val="FF0000"/>
                              </a:solidFill>
                              <a:latin typeface="Cambria Math" panose="02040503050406030204" pitchFamily="18" charset="0"/>
                            </a:rPr>
                            <m:t>𝑟</m:t>
                          </m:r>
                        </m:e>
                        <m:sub>
                          <m:r>
                            <a:rPr kumimoji="1" lang="en-US" altLang="ja-JP" sz="1400" b="0" i="1" smtClean="0">
                              <a:solidFill>
                                <a:srgbClr val="FF0000"/>
                              </a:solidFill>
                              <a:latin typeface="Cambria Math" panose="02040503050406030204" pitchFamily="18" charset="0"/>
                            </a:rPr>
                            <m:t>𝑡</m:t>
                          </m:r>
                        </m:sub>
                      </m:sSub>
                      <m:r>
                        <a:rPr kumimoji="1" lang="en-US" altLang="ja-JP" sz="1400" b="0" i="1" smtClean="0">
                          <a:solidFill>
                            <a:srgbClr val="FF0000"/>
                          </a:solidFill>
                          <a:latin typeface="Cambria Math" panose="02040503050406030204" pitchFamily="18" charset="0"/>
                        </a:rPr>
                        <m:t>=</m:t>
                      </m:r>
                      <m:r>
                        <a:rPr kumimoji="1" lang="en-US" altLang="ja-JP" sz="1400" b="0" i="0" smtClean="0">
                          <a:solidFill>
                            <a:srgbClr val="FF0000"/>
                          </a:solidFill>
                          <a:latin typeface="Cambria Math" panose="02040503050406030204" pitchFamily="18" charset="0"/>
                        </a:rPr>
                        <m:t>−1</m:t>
                      </m:r>
                    </m:oMath>
                  </m:oMathPara>
                </a14:m>
                <a:endParaRPr kumimoji="1" lang="ja-JP" altLang="en-US" sz="1400" dirty="0">
                  <a:solidFill>
                    <a:srgbClr val="FF0000"/>
                  </a:solidFill>
                </a:endParaRPr>
              </a:p>
            </p:txBody>
          </p:sp>
        </mc:Choice>
        <mc:Fallback xmlns="">
          <p:sp>
            <p:nvSpPr>
              <p:cNvPr id="97" name="テキスト ボックス 96">
                <a:extLst>
                  <a:ext uri="{FF2B5EF4-FFF2-40B4-BE49-F238E27FC236}">
                    <a16:creationId xmlns:a16="http://schemas.microsoft.com/office/drawing/2014/main" id="{46020D12-FF10-4703-B3E1-F8A5D0F4E044}"/>
                  </a:ext>
                </a:extLst>
              </p:cNvPr>
              <p:cNvSpPr txBox="1">
                <a:spLocks noRot="1" noChangeAspect="1" noMove="1" noResize="1" noEditPoints="1" noAdjustHandles="1" noChangeArrowheads="1" noChangeShapeType="1" noTextEdit="1"/>
              </p:cNvSpPr>
              <p:nvPr/>
            </p:nvSpPr>
            <p:spPr>
              <a:xfrm>
                <a:off x="543273" y="4773737"/>
                <a:ext cx="836704" cy="307777"/>
              </a:xfrm>
              <a:prstGeom prst="rect">
                <a:avLst/>
              </a:prstGeom>
              <a:blipFill>
                <a:blip r:embed="rId11"/>
                <a:stretch>
                  <a:fillRect/>
                </a:stretch>
              </a:blipFill>
            </p:spPr>
            <p:txBody>
              <a:bodyPr/>
              <a:lstStyle/>
              <a:p>
                <a:r>
                  <a:rPr lang="ja-JP" altLang="en-US">
                    <a:noFill/>
                  </a:rPr>
                  <a:t> </a:t>
                </a:r>
              </a:p>
            </p:txBody>
          </p:sp>
        </mc:Fallback>
      </mc:AlternateContent>
      <p:sp>
        <p:nvSpPr>
          <p:cNvPr id="98" name="テキスト ボックス 97">
            <a:extLst>
              <a:ext uri="{FF2B5EF4-FFF2-40B4-BE49-F238E27FC236}">
                <a16:creationId xmlns:a16="http://schemas.microsoft.com/office/drawing/2014/main" id="{30CECC3D-0B98-47E1-9F87-213304F73534}"/>
              </a:ext>
            </a:extLst>
          </p:cNvPr>
          <p:cNvSpPr txBox="1"/>
          <p:nvPr/>
        </p:nvSpPr>
        <p:spPr>
          <a:xfrm>
            <a:off x="1026883" y="2686896"/>
            <a:ext cx="1620957" cy="523220"/>
          </a:xfrm>
          <a:prstGeom prst="rect">
            <a:avLst/>
          </a:prstGeom>
          <a:noFill/>
        </p:spPr>
        <p:txBody>
          <a:bodyPr wrap="none" rtlCol="0">
            <a:spAutoFit/>
          </a:bodyPr>
          <a:lstStyle/>
          <a:p>
            <a:r>
              <a:rPr kumimoji="1" lang="ja-JP" altLang="en-US" sz="1400" dirty="0">
                <a:solidFill>
                  <a:schemeClr val="tx1"/>
                </a:solidFill>
              </a:rPr>
              <a:t>確率</a:t>
            </a:r>
            <a:r>
              <a:rPr lang="en-US" altLang="ja-JP" sz="1400" dirty="0"/>
              <a:t>5</a:t>
            </a:r>
            <a:r>
              <a:rPr kumimoji="1" lang="en-US" altLang="ja-JP" sz="1400" dirty="0">
                <a:solidFill>
                  <a:schemeClr val="tx1"/>
                </a:solidFill>
              </a:rPr>
              <a:t>0%</a:t>
            </a:r>
            <a:r>
              <a:rPr lang="ja-JP" altLang="en-US" sz="1400" b="0" dirty="0">
                <a:solidFill>
                  <a:schemeClr val="tx1"/>
                </a:solidFill>
              </a:rPr>
              <a:t>で</a:t>
            </a:r>
            <a:endParaRPr lang="en-US" altLang="ja-JP" sz="1400" b="0" dirty="0">
              <a:solidFill>
                <a:schemeClr val="tx1"/>
              </a:solidFill>
            </a:endParaRPr>
          </a:p>
          <a:p>
            <a:r>
              <a:rPr lang="ja-JP" altLang="en-US" sz="1400" b="0" dirty="0" err="1">
                <a:solidFill>
                  <a:schemeClr val="tx1"/>
                </a:solidFill>
              </a:rPr>
              <a:t>たい</a:t>
            </a:r>
            <a:r>
              <a:rPr lang="ja-JP" altLang="en-US" sz="1400" b="0" dirty="0">
                <a:solidFill>
                  <a:schemeClr val="tx1"/>
                </a:solidFill>
              </a:rPr>
              <a:t>あたりを選択</a:t>
            </a:r>
            <a:endParaRPr kumimoji="1" lang="en-US" altLang="ja-JP" sz="1400" b="0" dirty="0">
              <a:solidFill>
                <a:schemeClr val="tx1"/>
              </a:solidFill>
            </a:endParaRPr>
          </a:p>
        </p:txBody>
      </p:sp>
      <p:sp>
        <p:nvSpPr>
          <p:cNvPr id="100" name="円/楕円 6">
            <a:extLst>
              <a:ext uri="{FF2B5EF4-FFF2-40B4-BE49-F238E27FC236}">
                <a16:creationId xmlns:a16="http://schemas.microsoft.com/office/drawing/2014/main" id="{0A9A9A57-59A0-48E6-9818-77DCFA88172E}"/>
              </a:ext>
            </a:extLst>
          </p:cNvPr>
          <p:cNvSpPr/>
          <p:nvPr/>
        </p:nvSpPr>
        <p:spPr>
          <a:xfrm>
            <a:off x="1819649" y="5064328"/>
            <a:ext cx="513250" cy="5132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101" name="Picture 2" descr="コイキング">
            <a:extLst>
              <a:ext uri="{FF2B5EF4-FFF2-40B4-BE49-F238E27FC236}">
                <a16:creationId xmlns:a16="http://schemas.microsoft.com/office/drawing/2014/main" id="{5AF7324D-885A-4447-9FFD-AA25F54954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168" y="5617138"/>
            <a:ext cx="650081" cy="650081"/>
          </a:xfrm>
          <a:prstGeom prst="rect">
            <a:avLst/>
          </a:prstGeom>
          <a:noFill/>
          <a:extLst>
            <a:ext uri="{909E8E84-426E-40DD-AFC4-6F175D3DCCD1}">
              <a14:hiddenFill xmlns:a14="http://schemas.microsoft.com/office/drawing/2010/main">
                <a:solidFill>
                  <a:srgbClr val="FFFFFF"/>
                </a:solidFill>
              </a14:hiddenFill>
            </a:ext>
          </a:extLst>
        </p:spPr>
      </p:pic>
      <p:grpSp>
        <p:nvGrpSpPr>
          <p:cNvPr id="103" name="グループ化 102">
            <a:extLst>
              <a:ext uri="{FF2B5EF4-FFF2-40B4-BE49-F238E27FC236}">
                <a16:creationId xmlns:a16="http://schemas.microsoft.com/office/drawing/2014/main" id="{4C2E915A-BFDD-4DED-9E05-29A72EA78294}"/>
              </a:ext>
            </a:extLst>
          </p:cNvPr>
          <p:cNvGrpSpPr/>
          <p:nvPr/>
        </p:nvGrpSpPr>
        <p:grpSpPr>
          <a:xfrm>
            <a:off x="3426322" y="5724653"/>
            <a:ext cx="1295681" cy="530137"/>
            <a:chOff x="6448851" y="5724653"/>
            <a:chExt cx="1295681" cy="530137"/>
          </a:xfrm>
        </p:grpSpPr>
        <p:sp>
          <p:nvSpPr>
            <p:cNvPr id="104" name="テキスト ボックス 103">
              <a:extLst>
                <a:ext uri="{FF2B5EF4-FFF2-40B4-BE49-F238E27FC236}">
                  <a16:creationId xmlns:a16="http://schemas.microsoft.com/office/drawing/2014/main" id="{653CC711-6BED-4EF2-BDF7-FF1433FD0DB6}"/>
                </a:ext>
              </a:extLst>
            </p:cNvPr>
            <p:cNvSpPr txBox="1"/>
            <p:nvPr/>
          </p:nvSpPr>
          <p:spPr>
            <a:xfrm>
              <a:off x="6926333" y="5885458"/>
              <a:ext cx="761747" cy="369332"/>
            </a:xfrm>
            <a:prstGeom prst="rect">
              <a:avLst/>
            </a:prstGeom>
            <a:noFill/>
          </p:spPr>
          <p:txBody>
            <a:bodyPr wrap="squar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1</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05" name="正方形/長方形 104">
              <a:extLst>
                <a:ext uri="{FF2B5EF4-FFF2-40B4-BE49-F238E27FC236}">
                  <a16:creationId xmlns:a16="http://schemas.microsoft.com/office/drawing/2014/main" id="{7AC6180F-0D74-4FA2-8FB3-DD1496B7E405}"/>
                </a:ext>
              </a:extLst>
            </p:cNvPr>
            <p:cNvSpPr/>
            <p:nvPr/>
          </p:nvSpPr>
          <p:spPr>
            <a:xfrm>
              <a:off x="6869882" y="5903608"/>
              <a:ext cx="56451" cy="153611"/>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12" name="テキスト ボックス 111">
              <a:extLst>
                <a:ext uri="{FF2B5EF4-FFF2-40B4-BE49-F238E27FC236}">
                  <a16:creationId xmlns:a16="http://schemas.microsoft.com/office/drawing/2014/main" id="{DAB7D603-EB89-42BF-9CF9-68468CE960E1}"/>
                </a:ext>
              </a:extLst>
            </p:cNvPr>
            <p:cNvSpPr txBox="1"/>
            <p:nvPr/>
          </p:nvSpPr>
          <p:spPr>
            <a:xfrm>
              <a:off x="6448851" y="5724653"/>
              <a:ext cx="530915" cy="369332"/>
            </a:xfrm>
            <a:prstGeom prst="rect">
              <a:avLst/>
            </a:prstGeom>
            <a:noFill/>
          </p:spPr>
          <p:txBody>
            <a:bodyPr wrap="squar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13" name="正方形/長方形 112">
              <a:extLst>
                <a:ext uri="{FF2B5EF4-FFF2-40B4-BE49-F238E27FC236}">
                  <a16:creationId xmlns:a16="http://schemas.microsoft.com/office/drawing/2014/main" id="{FF5A453C-1ADA-4C1E-BC26-54F154049719}"/>
                </a:ext>
              </a:extLst>
            </p:cNvPr>
            <p:cNvSpPr/>
            <p:nvPr/>
          </p:nvSpPr>
          <p:spPr>
            <a:xfrm>
              <a:off x="6869882" y="5903608"/>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graphicFrame>
            <p:nvGraphicFramePr>
              <p:cNvPr id="54" name="表 53">
                <a:extLst>
                  <a:ext uri="{FF2B5EF4-FFF2-40B4-BE49-F238E27FC236}">
                    <a16:creationId xmlns:a16="http://schemas.microsoft.com/office/drawing/2014/main" id="{BA860635-C570-44D2-965B-F6A7257AB6CC}"/>
                  </a:ext>
                </a:extLst>
              </p:cNvPr>
              <p:cNvGraphicFramePr>
                <a:graphicFrameLocks noGrp="1"/>
              </p:cNvGraphicFramePr>
              <p:nvPr>
                <p:extLst/>
              </p:nvPr>
            </p:nvGraphicFramePr>
            <p:xfrm>
              <a:off x="9829148" y="4386404"/>
              <a:ext cx="1962150" cy="2346960"/>
            </p:xfrm>
            <a:graphic>
              <a:graphicData uri="http://schemas.openxmlformats.org/drawingml/2006/table">
                <a:tbl>
                  <a:tblPr firstRow="1" bandRow="1">
                    <a:tableStyleId>{93296810-A885-4BE3-A3E7-6D5BEEA58F35}</a:tableStyleId>
                  </a:tblPr>
                  <a:tblGrid>
                    <a:gridCol w="981075">
                      <a:extLst>
                        <a:ext uri="{9D8B030D-6E8A-4147-A177-3AD203B41FA5}">
                          <a16:colId xmlns:a16="http://schemas.microsoft.com/office/drawing/2014/main" val="4046692403"/>
                        </a:ext>
                      </a:extLst>
                    </a:gridCol>
                    <a:gridCol w="981075">
                      <a:extLst>
                        <a:ext uri="{9D8B030D-6E8A-4147-A177-3AD203B41FA5}">
                          <a16:colId xmlns:a16="http://schemas.microsoft.com/office/drawing/2014/main" val="3497108713"/>
                        </a:ext>
                      </a:extLst>
                    </a:gridCol>
                  </a:tblGrid>
                  <a:tr h="321509">
                    <a:tc>
                      <a:txBody>
                        <a:bodyPr/>
                        <a:lstStyle/>
                        <a:p>
                          <a:pPr/>
                          <a14:m>
                            <m:oMathPara xmlns:m="http://schemas.openxmlformats.org/officeDocument/2006/math">
                              <m:oMathParaPr>
                                <m:jc m:val="centerGroup"/>
                              </m:oMathParaPr>
                              <m:oMath xmlns:m="http://schemas.openxmlformats.org/officeDocument/2006/math">
                                <m:r>
                                  <a:rPr kumimoji="1" lang="en-US" altLang="ja-JP" sz="1600" smtClean="0">
                                    <a:latin typeface="Cambria Math" panose="02040503050406030204" pitchFamily="18" charset="0"/>
                                  </a:rPr>
                                  <m:t>𝒔</m:t>
                                </m:r>
                              </m:oMath>
                            </m:oMathPara>
                          </a14:m>
                          <a:endParaRPr kumimoji="1" lang="ja-JP"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600" b="1" i="1" u="none" smtClean="0">
                                        <a:latin typeface="Cambria Math" panose="02040503050406030204" pitchFamily="18" charset="0"/>
                                      </a:rPr>
                                    </m:ctrlPr>
                                  </m:sSubPr>
                                  <m:e>
                                    <m:r>
                                      <a:rPr kumimoji="1" lang="en-US" altLang="ja-JP" sz="1600" b="1" i="1" u="none" smtClean="0">
                                        <a:latin typeface="Cambria Math" panose="02040503050406030204" pitchFamily="18" charset="0"/>
                                      </a:rPr>
                                      <m:t>𝒗</m:t>
                                    </m:r>
                                  </m:e>
                                  <m:sub>
                                    <m:r>
                                      <a:rPr kumimoji="1" lang="en-US" altLang="ja-JP" sz="1600" b="1" i="1" u="none" smtClean="0">
                                        <a:latin typeface="Cambria Math" panose="02040503050406030204" pitchFamily="18" charset="0"/>
                                      </a:rPr>
                                      <m:t>𝑹</m:t>
                                    </m:r>
                                  </m:sub>
                                </m:sSub>
                                <m:r>
                                  <a:rPr kumimoji="1" lang="en-US" altLang="ja-JP" sz="1600" u="none" smtClean="0">
                                    <a:latin typeface="Cambria Math" panose="02040503050406030204" pitchFamily="18" charset="0"/>
                                  </a:rPr>
                                  <m:t>(</m:t>
                                </m:r>
                                <m:r>
                                  <a:rPr kumimoji="1" lang="en-US" altLang="ja-JP" sz="1600" u="none" smtClean="0">
                                    <a:latin typeface="Cambria Math" panose="02040503050406030204" pitchFamily="18" charset="0"/>
                                  </a:rPr>
                                  <m:t>𝒔</m:t>
                                </m:r>
                                <m:r>
                                  <a:rPr kumimoji="1" lang="en-US" altLang="ja-JP" sz="1600" u="none" smtClean="0">
                                    <a:latin typeface="Cambria Math" panose="02040503050406030204" pitchFamily="18" charset="0"/>
                                  </a:rPr>
                                  <m:t>)</m:t>
                                </m:r>
                              </m:oMath>
                            </m:oMathPara>
                          </a14:m>
                          <a:endParaRPr kumimoji="1" lang="ja-JP" altLang="en-US" sz="1600" u="none" dirty="0"/>
                        </a:p>
                      </a:txBody>
                      <a:tcPr/>
                    </a:tc>
                    <a:extLst>
                      <a:ext uri="{0D108BD9-81ED-4DB2-BD59-A6C34878D82A}">
                        <a16:rowId xmlns:a16="http://schemas.microsoft.com/office/drawing/2014/main" val="1382512987"/>
                      </a:ext>
                    </a:extLst>
                  </a:tr>
                  <a:tr h="321509">
                    <a:tc>
                      <a:txBody>
                        <a:bodyPr/>
                        <a:lstStyle/>
                        <a:p>
                          <a:pPr algn="r"/>
                          <a:r>
                            <a:rPr kumimoji="1" lang="en-US" altLang="ja-JP" sz="1600" dirty="0"/>
                            <a:t>21</a:t>
                          </a:r>
                          <a:endParaRPr kumimoji="1" lang="ja-JP" altLang="en-US" sz="1600" dirty="0"/>
                        </a:p>
                      </a:txBody>
                      <a:tcPr/>
                    </a:tc>
                    <a:tc>
                      <a:txBody>
                        <a:bodyPr/>
                        <a:lstStyle/>
                        <a:p>
                          <a:pPr algn="r"/>
                          <a:r>
                            <a:rPr kumimoji="1" lang="en-US" altLang="ja-JP" sz="1600" u="none" dirty="0"/>
                            <a:t>7.08</a:t>
                          </a:r>
                          <a:endParaRPr kumimoji="1" lang="ja-JP" altLang="en-US" sz="1600" u="none" dirty="0"/>
                        </a:p>
                      </a:txBody>
                      <a:tcPr/>
                    </a:tc>
                    <a:extLst>
                      <a:ext uri="{0D108BD9-81ED-4DB2-BD59-A6C34878D82A}">
                        <a16:rowId xmlns:a16="http://schemas.microsoft.com/office/drawing/2014/main" val="3888473946"/>
                      </a:ext>
                    </a:extLst>
                  </a:tr>
                  <a:tr h="321509">
                    <a:tc>
                      <a:txBody>
                        <a:bodyPr/>
                        <a:lstStyle/>
                        <a:p>
                          <a:pPr algn="r"/>
                          <a:r>
                            <a:rPr kumimoji="1" lang="en-US" altLang="ja-JP" sz="1600" dirty="0"/>
                            <a:t>16</a:t>
                          </a:r>
                          <a:endParaRPr kumimoji="1" lang="ja-JP" altLang="en-US" sz="1600" dirty="0"/>
                        </a:p>
                      </a:txBody>
                      <a:tcPr/>
                    </a:tc>
                    <a:tc>
                      <a:txBody>
                        <a:bodyPr/>
                        <a:lstStyle/>
                        <a:p>
                          <a:pPr algn="r"/>
                          <a:r>
                            <a:rPr kumimoji="1" lang="en-US" altLang="ja-JP" sz="1600" dirty="0"/>
                            <a:t>7.79</a:t>
                          </a:r>
                          <a:endParaRPr kumimoji="1" lang="ja-JP" altLang="en-US" sz="1600" dirty="0"/>
                        </a:p>
                      </a:txBody>
                      <a:tcPr/>
                    </a:tc>
                    <a:extLst>
                      <a:ext uri="{0D108BD9-81ED-4DB2-BD59-A6C34878D82A}">
                        <a16:rowId xmlns:a16="http://schemas.microsoft.com/office/drawing/2014/main" val="3163227283"/>
                      </a:ext>
                    </a:extLst>
                  </a:tr>
                  <a:tr h="321509">
                    <a:tc>
                      <a:txBody>
                        <a:bodyPr/>
                        <a:lstStyle/>
                        <a:p>
                          <a:pPr algn="r"/>
                          <a:r>
                            <a:rPr kumimoji="1" lang="en-US" altLang="ja-JP" sz="1600" dirty="0"/>
                            <a:t>11</a:t>
                          </a:r>
                          <a:endParaRPr kumimoji="1" lang="ja-JP" altLang="en-US" sz="1600" dirty="0"/>
                        </a:p>
                      </a:txBody>
                      <a:tcPr/>
                    </a:tc>
                    <a:tc>
                      <a:txBody>
                        <a:bodyPr/>
                        <a:lstStyle/>
                        <a:p>
                          <a:pPr algn="r"/>
                          <a:r>
                            <a:rPr kumimoji="1" lang="en-US" altLang="ja-JP" sz="1600" dirty="0"/>
                            <a:t>8.19</a:t>
                          </a:r>
                          <a:endParaRPr kumimoji="1" lang="ja-JP" altLang="en-US" sz="1600" dirty="0"/>
                        </a:p>
                      </a:txBody>
                      <a:tcPr/>
                    </a:tc>
                    <a:extLst>
                      <a:ext uri="{0D108BD9-81ED-4DB2-BD59-A6C34878D82A}">
                        <a16:rowId xmlns:a16="http://schemas.microsoft.com/office/drawing/2014/main" val="3618178598"/>
                      </a:ext>
                    </a:extLst>
                  </a:tr>
                  <a:tr h="321509">
                    <a:tc>
                      <a:txBody>
                        <a:bodyPr/>
                        <a:lstStyle/>
                        <a:p>
                          <a:pPr algn="r"/>
                          <a:r>
                            <a:rPr kumimoji="1" lang="en-US" altLang="ja-JP" sz="1600" dirty="0"/>
                            <a:t>6</a:t>
                          </a:r>
                          <a:endParaRPr kumimoji="1" lang="ja-JP" altLang="en-US" sz="1600" dirty="0"/>
                        </a:p>
                      </a:txBody>
                      <a:tcPr/>
                    </a:tc>
                    <a:tc>
                      <a:txBody>
                        <a:bodyPr/>
                        <a:lstStyle/>
                        <a:p>
                          <a:pPr algn="r"/>
                          <a:r>
                            <a:rPr kumimoji="1" lang="en-US" altLang="ja-JP" sz="1600" dirty="0"/>
                            <a:t>8.78</a:t>
                          </a:r>
                          <a:endParaRPr kumimoji="1" lang="ja-JP" altLang="en-US" sz="1600" dirty="0"/>
                        </a:p>
                      </a:txBody>
                      <a:tcPr/>
                    </a:tc>
                    <a:extLst>
                      <a:ext uri="{0D108BD9-81ED-4DB2-BD59-A6C34878D82A}">
                        <a16:rowId xmlns:a16="http://schemas.microsoft.com/office/drawing/2014/main" val="3586353348"/>
                      </a:ext>
                    </a:extLst>
                  </a:tr>
                  <a:tr h="321509">
                    <a:tc>
                      <a:txBody>
                        <a:bodyPr/>
                        <a:lstStyle/>
                        <a:p>
                          <a:pPr algn="r"/>
                          <a:r>
                            <a:rPr kumimoji="1" lang="en-US" altLang="ja-JP" sz="1600" dirty="0"/>
                            <a:t>1</a:t>
                          </a:r>
                          <a:endParaRPr kumimoji="1" lang="ja-JP" altLang="en-US" sz="1600" dirty="0"/>
                        </a:p>
                      </a:txBody>
                      <a:tcPr/>
                    </a:tc>
                    <a:tc>
                      <a:txBody>
                        <a:bodyPr/>
                        <a:lstStyle/>
                        <a:p>
                          <a:pPr algn="r"/>
                          <a:r>
                            <a:rPr kumimoji="1" lang="en-US" altLang="ja-JP" sz="1600" dirty="0"/>
                            <a:t>9.67</a:t>
                          </a:r>
                          <a:endParaRPr kumimoji="1" lang="ja-JP" altLang="en-US" sz="1600" dirty="0"/>
                        </a:p>
                      </a:txBody>
                      <a:tcPr/>
                    </a:tc>
                    <a:extLst>
                      <a:ext uri="{0D108BD9-81ED-4DB2-BD59-A6C34878D82A}">
                        <a16:rowId xmlns:a16="http://schemas.microsoft.com/office/drawing/2014/main" val="53786299"/>
                      </a:ext>
                    </a:extLst>
                  </a:tr>
                  <a:tr h="321509">
                    <a:tc>
                      <a:txBody>
                        <a:bodyPr/>
                        <a:lstStyle/>
                        <a:p>
                          <a:pPr algn="r"/>
                          <a:r>
                            <a:rPr kumimoji="1" lang="en-US" altLang="ja-JP" sz="1600" dirty="0"/>
                            <a:t>0</a:t>
                          </a:r>
                          <a:endParaRPr kumimoji="1" lang="ja-JP" altLang="en-US" sz="1600" dirty="0"/>
                        </a:p>
                      </a:txBody>
                      <a:tcPr/>
                    </a:tc>
                    <a:tc>
                      <a:txBody>
                        <a:bodyPr/>
                        <a:lstStyle/>
                        <a:p>
                          <a:pPr algn="r"/>
                          <a:r>
                            <a:rPr kumimoji="1" lang="en-US" altLang="ja-JP" sz="1600" dirty="0"/>
                            <a:t>0</a:t>
                          </a:r>
                          <a:endParaRPr kumimoji="1" lang="ja-JP" altLang="en-US" sz="1600" dirty="0"/>
                        </a:p>
                      </a:txBody>
                      <a:tcPr/>
                    </a:tc>
                    <a:extLst>
                      <a:ext uri="{0D108BD9-81ED-4DB2-BD59-A6C34878D82A}">
                        <a16:rowId xmlns:a16="http://schemas.microsoft.com/office/drawing/2014/main" val="3225725502"/>
                      </a:ext>
                    </a:extLst>
                  </a:tr>
                </a:tbl>
              </a:graphicData>
            </a:graphic>
          </p:graphicFrame>
        </mc:Choice>
        <mc:Fallback xmlns="">
          <p:graphicFrame>
            <p:nvGraphicFramePr>
              <p:cNvPr id="54" name="表 53">
                <a:extLst>
                  <a:ext uri="{FF2B5EF4-FFF2-40B4-BE49-F238E27FC236}">
                    <a16:creationId xmlns:a16="http://schemas.microsoft.com/office/drawing/2014/main" id="{BA860635-C570-44D2-965B-F6A7257AB6CC}"/>
                  </a:ext>
                </a:extLst>
              </p:cNvPr>
              <p:cNvGraphicFramePr>
                <a:graphicFrameLocks noGrp="1"/>
              </p:cNvGraphicFramePr>
              <p:nvPr>
                <p:extLst/>
              </p:nvPr>
            </p:nvGraphicFramePr>
            <p:xfrm>
              <a:off x="9829148" y="4386404"/>
              <a:ext cx="1962150" cy="2346960"/>
            </p:xfrm>
            <a:graphic>
              <a:graphicData uri="http://schemas.openxmlformats.org/drawingml/2006/table">
                <a:tbl>
                  <a:tblPr firstRow="1" bandRow="1">
                    <a:tableStyleId>{93296810-A885-4BE3-A3E7-6D5BEEA58F35}</a:tableStyleId>
                  </a:tblPr>
                  <a:tblGrid>
                    <a:gridCol w="981075">
                      <a:extLst>
                        <a:ext uri="{9D8B030D-6E8A-4147-A177-3AD203B41FA5}">
                          <a16:colId xmlns:a16="http://schemas.microsoft.com/office/drawing/2014/main" val="4046692403"/>
                        </a:ext>
                      </a:extLst>
                    </a:gridCol>
                    <a:gridCol w="981075">
                      <a:extLst>
                        <a:ext uri="{9D8B030D-6E8A-4147-A177-3AD203B41FA5}">
                          <a16:colId xmlns:a16="http://schemas.microsoft.com/office/drawing/2014/main" val="3497108713"/>
                        </a:ext>
                      </a:extLst>
                    </a:gridCol>
                  </a:tblGrid>
                  <a:tr h="335280">
                    <a:tc>
                      <a:txBody>
                        <a:bodyPr/>
                        <a:lstStyle/>
                        <a:p>
                          <a:endParaRPr lang="ja-JP"/>
                        </a:p>
                      </a:txBody>
                      <a:tcPr>
                        <a:blipFill>
                          <a:blip r:embed="rId12"/>
                          <a:stretch>
                            <a:fillRect l="-617" t="-1818" r="-101852" b="-623636"/>
                          </a:stretch>
                        </a:blipFill>
                      </a:tcPr>
                    </a:tc>
                    <a:tc>
                      <a:txBody>
                        <a:bodyPr/>
                        <a:lstStyle/>
                        <a:p>
                          <a:endParaRPr lang="ja-JP"/>
                        </a:p>
                      </a:txBody>
                      <a:tcPr>
                        <a:blipFill>
                          <a:blip r:embed="rId12"/>
                          <a:stretch>
                            <a:fillRect l="-101242" t="-1818" r="-2484" b="-623636"/>
                          </a:stretch>
                        </a:blipFill>
                      </a:tcPr>
                    </a:tc>
                    <a:extLst>
                      <a:ext uri="{0D108BD9-81ED-4DB2-BD59-A6C34878D82A}">
                        <a16:rowId xmlns:a16="http://schemas.microsoft.com/office/drawing/2014/main" val="1382512987"/>
                      </a:ext>
                    </a:extLst>
                  </a:tr>
                  <a:tr h="335280">
                    <a:tc>
                      <a:txBody>
                        <a:bodyPr/>
                        <a:lstStyle/>
                        <a:p>
                          <a:pPr algn="r"/>
                          <a:r>
                            <a:rPr kumimoji="1" lang="en-US" altLang="ja-JP" sz="1600" dirty="0"/>
                            <a:t>21</a:t>
                          </a:r>
                          <a:endParaRPr kumimoji="1" lang="ja-JP" altLang="en-US" sz="1600" dirty="0"/>
                        </a:p>
                      </a:txBody>
                      <a:tcPr/>
                    </a:tc>
                    <a:tc>
                      <a:txBody>
                        <a:bodyPr/>
                        <a:lstStyle/>
                        <a:p>
                          <a:pPr algn="r"/>
                          <a:r>
                            <a:rPr kumimoji="1" lang="en-US" altLang="ja-JP" sz="1600" u="none" dirty="0"/>
                            <a:t>7.08</a:t>
                          </a:r>
                          <a:endParaRPr kumimoji="1" lang="ja-JP" altLang="en-US" sz="1600" u="none" dirty="0"/>
                        </a:p>
                      </a:txBody>
                      <a:tcPr/>
                    </a:tc>
                    <a:extLst>
                      <a:ext uri="{0D108BD9-81ED-4DB2-BD59-A6C34878D82A}">
                        <a16:rowId xmlns:a16="http://schemas.microsoft.com/office/drawing/2014/main" val="3888473946"/>
                      </a:ext>
                    </a:extLst>
                  </a:tr>
                  <a:tr h="335280">
                    <a:tc>
                      <a:txBody>
                        <a:bodyPr/>
                        <a:lstStyle/>
                        <a:p>
                          <a:pPr algn="r"/>
                          <a:r>
                            <a:rPr kumimoji="1" lang="en-US" altLang="ja-JP" sz="1600" dirty="0"/>
                            <a:t>16</a:t>
                          </a:r>
                          <a:endParaRPr kumimoji="1" lang="ja-JP" altLang="en-US" sz="1600" dirty="0"/>
                        </a:p>
                      </a:txBody>
                      <a:tcPr/>
                    </a:tc>
                    <a:tc>
                      <a:txBody>
                        <a:bodyPr/>
                        <a:lstStyle/>
                        <a:p>
                          <a:pPr algn="r"/>
                          <a:r>
                            <a:rPr kumimoji="1" lang="en-US" altLang="ja-JP" sz="1600" dirty="0"/>
                            <a:t>7.79</a:t>
                          </a:r>
                          <a:endParaRPr kumimoji="1" lang="ja-JP" altLang="en-US" sz="1600" dirty="0"/>
                        </a:p>
                      </a:txBody>
                      <a:tcPr/>
                    </a:tc>
                    <a:extLst>
                      <a:ext uri="{0D108BD9-81ED-4DB2-BD59-A6C34878D82A}">
                        <a16:rowId xmlns:a16="http://schemas.microsoft.com/office/drawing/2014/main" val="3163227283"/>
                      </a:ext>
                    </a:extLst>
                  </a:tr>
                  <a:tr h="335280">
                    <a:tc>
                      <a:txBody>
                        <a:bodyPr/>
                        <a:lstStyle/>
                        <a:p>
                          <a:pPr algn="r"/>
                          <a:r>
                            <a:rPr kumimoji="1" lang="en-US" altLang="ja-JP" sz="1600" dirty="0"/>
                            <a:t>11</a:t>
                          </a:r>
                          <a:endParaRPr kumimoji="1" lang="ja-JP" altLang="en-US" sz="1600" dirty="0"/>
                        </a:p>
                      </a:txBody>
                      <a:tcPr/>
                    </a:tc>
                    <a:tc>
                      <a:txBody>
                        <a:bodyPr/>
                        <a:lstStyle/>
                        <a:p>
                          <a:pPr algn="r"/>
                          <a:r>
                            <a:rPr kumimoji="1" lang="en-US" altLang="ja-JP" sz="1600" dirty="0"/>
                            <a:t>8.19</a:t>
                          </a:r>
                          <a:endParaRPr kumimoji="1" lang="ja-JP" altLang="en-US" sz="1600" dirty="0"/>
                        </a:p>
                      </a:txBody>
                      <a:tcPr/>
                    </a:tc>
                    <a:extLst>
                      <a:ext uri="{0D108BD9-81ED-4DB2-BD59-A6C34878D82A}">
                        <a16:rowId xmlns:a16="http://schemas.microsoft.com/office/drawing/2014/main" val="3618178598"/>
                      </a:ext>
                    </a:extLst>
                  </a:tr>
                  <a:tr h="335280">
                    <a:tc>
                      <a:txBody>
                        <a:bodyPr/>
                        <a:lstStyle/>
                        <a:p>
                          <a:pPr algn="r"/>
                          <a:r>
                            <a:rPr kumimoji="1" lang="en-US" altLang="ja-JP" sz="1600" dirty="0"/>
                            <a:t>6</a:t>
                          </a:r>
                          <a:endParaRPr kumimoji="1" lang="ja-JP" altLang="en-US" sz="1600" dirty="0"/>
                        </a:p>
                      </a:txBody>
                      <a:tcPr/>
                    </a:tc>
                    <a:tc>
                      <a:txBody>
                        <a:bodyPr/>
                        <a:lstStyle/>
                        <a:p>
                          <a:pPr algn="r"/>
                          <a:r>
                            <a:rPr kumimoji="1" lang="en-US" altLang="ja-JP" sz="1600" dirty="0"/>
                            <a:t>8.78</a:t>
                          </a:r>
                          <a:endParaRPr kumimoji="1" lang="ja-JP" altLang="en-US" sz="1600" dirty="0"/>
                        </a:p>
                      </a:txBody>
                      <a:tcPr/>
                    </a:tc>
                    <a:extLst>
                      <a:ext uri="{0D108BD9-81ED-4DB2-BD59-A6C34878D82A}">
                        <a16:rowId xmlns:a16="http://schemas.microsoft.com/office/drawing/2014/main" val="3586353348"/>
                      </a:ext>
                    </a:extLst>
                  </a:tr>
                  <a:tr h="335280">
                    <a:tc>
                      <a:txBody>
                        <a:bodyPr/>
                        <a:lstStyle/>
                        <a:p>
                          <a:pPr algn="r"/>
                          <a:r>
                            <a:rPr kumimoji="1" lang="en-US" altLang="ja-JP" sz="1600" dirty="0"/>
                            <a:t>1</a:t>
                          </a:r>
                          <a:endParaRPr kumimoji="1" lang="ja-JP" altLang="en-US" sz="1600" dirty="0"/>
                        </a:p>
                      </a:txBody>
                      <a:tcPr/>
                    </a:tc>
                    <a:tc>
                      <a:txBody>
                        <a:bodyPr/>
                        <a:lstStyle/>
                        <a:p>
                          <a:pPr algn="r"/>
                          <a:r>
                            <a:rPr kumimoji="1" lang="en-US" altLang="ja-JP" sz="1600" dirty="0"/>
                            <a:t>9.67</a:t>
                          </a:r>
                          <a:endParaRPr kumimoji="1" lang="ja-JP" altLang="en-US" sz="1600" dirty="0"/>
                        </a:p>
                      </a:txBody>
                      <a:tcPr/>
                    </a:tc>
                    <a:extLst>
                      <a:ext uri="{0D108BD9-81ED-4DB2-BD59-A6C34878D82A}">
                        <a16:rowId xmlns:a16="http://schemas.microsoft.com/office/drawing/2014/main" val="53786299"/>
                      </a:ext>
                    </a:extLst>
                  </a:tr>
                  <a:tr h="335280">
                    <a:tc>
                      <a:txBody>
                        <a:bodyPr/>
                        <a:lstStyle/>
                        <a:p>
                          <a:pPr algn="r"/>
                          <a:r>
                            <a:rPr kumimoji="1" lang="en-US" altLang="ja-JP" sz="1600" dirty="0"/>
                            <a:t>0</a:t>
                          </a:r>
                          <a:endParaRPr kumimoji="1" lang="ja-JP" altLang="en-US" sz="1600" dirty="0"/>
                        </a:p>
                      </a:txBody>
                      <a:tcPr/>
                    </a:tc>
                    <a:tc>
                      <a:txBody>
                        <a:bodyPr/>
                        <a:lstStyle/>
                        <a:p>
                          <a:pPr algn="r"/>
                          <a:r>
                            <a:rPr kumimoji="1" lang="en-US" altLang="ja-JP" sz="1600" dirty="0"/>
                            <a:t>0</a:t>
                          </a:r>
                          <a:endParaRPr kumimoji="1" lang="ja-JP" altLang="en-US" sz="1600" dirty="0"/>
                        </a:p>
                      </a:txBody>
                      <a:tcPr/>
                    </a:tc>
                    <a:extLst>
                      <a:ext uri="{0D108BD9-81ED-4DB2-BD59-A6C34878D82A}">
                        <a16:rowId xmlns:a16="http://schemas.microsoft.com/office/drawing/2014/main" val="3225725502"/>
                      </a:ext>
                    </a:extLst>
                  </a:tr>
                </a:tbl>
              </a:graphicData>
            </a:graphic>
          </p:graphicFrame>
        </mc:Fallback>
      </mc:AlternateContent>
      <p:sp>
        <p:nvSpPr>
          <p:cNvPr id="4" name="テキスト ボックス 3">
            <a:extLst>
              <a:ext uri="{FF2B5EF4-FFF2-40B4-BE49-F238E27FC236}">
                <a16:creationId xmlns:a16="http://schemas.microsoft.com/office/drawing/2014/main" id="{A14391C3-8A27-496A-B809-E8D8D3F7067B}"/>
              </a:ext>
            </a:extLst>
          </p:cNvPr>
          <p:cNvSpPr txBox="1"/>
          <p:nvPr/>
        </p:nvSpPr>
        <p:spPr>
          <a:xfrm>
            <a:off x="7318599" y="4291038"/>
            <a:ext cx="1968809" cy="646331"/>
          </a:xfrm>
          <a:prstGeom prst="rect">
            <a:avLst/>
          </a:prstGeom>
          <a:noFill/>
        </p:spPr>
        <p:txBody>
          <a:bodyPr wrap="none" rtlCol="0">
            <a:spAutoFit/>
          </a:bodyPr>
          <a:lstStyle/>
          <a:p>
            <a:r>
              <a:rPr kumimoji="1" lang="ja-JP" altLang="en-US" dirty="0"/>
              <a:t>結果をまとめると</a:t>
            </a:r>
            <a:endParaRPr kumimoji="1" lang="en-US" altLang="ja-JP" dirty="0"/>
          </a:p>
          <a:p>
            <a:r>
              <a:rPr lang="ja-JP" altLang="en-US" dirty="0"/>
              <a:t>右の表のとおり</a:t>
            </a:r>
            <a:endParaRPr kumimoji="1" lang="ja-JP" altLang="en-US" dirty="0"/>
          </a:p>
        </p:txBody>
      </p:sp>
      <p:grpSp>
        <p:nvGrpSpPr>
          <p:cNvPr id="57" name="グループ化 56">
            <a:extLst>
              <a:ext uri="{FF2B5EF4-FFF2-40B4-BE49-F238E27FC236}">
                <a16:creationId xmlns:a16="http://schemas.microsoft.com/office/drawing/2014/main" id="{D4FFA84F-55A9-460F-957A-CE42D0B25583}"/>
              </a:ext>
            </a:extLst>
          </p:cNvPr>
          <p:cNvGrpSpPr/>
          <p:nvPr/>
        </p:nvGrpSpPr>
        <p:grpSpPr>
          <a:xfrm>
            <a:off x="1666533" y="1842212"/>
            <a:ext cx="1295681" cy="530137"/>
            <a:chOff x="1073159" y="1838704"/>
            <a:chExt cx="1295681" cy="530137"/>
          </a:xfrm>
        </p:grpSpPr>
        <p:sp>
          <p:nvSpPr>
            <p:cNvPr id="59" name="テキスト ボックス 58">
              <a:extLst>
                <a:ext uri="{FF2B5EF4-FFF2-40B4-BE49-F238E27FC236}">
                  <a16:creationId xmlns:a16="http://schemas.microsoft.com/office/drawing/2014/main" id="{28F20542-E1B2-4346-8BA2-6FFEB738D7E4}"/>
                </a:ext>
              </a:extLst>
            </p:cNvPr>
            <p:cNvSpPr txBox="1"/>
            <p:nvPr/>
          </p:nvSpPr>
          <p:spPr>
            <a:xfrm>
              <a:off x="1073159" y="183870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60" name="テキスト ボックス 59">
              <a:extLst>
                <a:ext uri="{FF2B5EF4-FFF2-40B4-BE49-F238E27FC236}">
                  <a16:creationId xmlns:a16="http://schemas.microsoft.com/office/drawing/2014/main" id="{A6702ED4-8FF8-4D8A-B974-700C818E88A5}"/>
                </a:ext>
              </a:extLst>
            </p:cNvPr>
            <p:cNvSpPr txBox="1"/>
            <p:nvPr/>
          </p:nvSpPr>
          <p:spPr>
            <a:xfrm>
              <a:off x="1550641" y="1999509"/>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21</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61" name="正方形/長方形 60">
              <a:extLst>
                <a:ext uri="{FF2B5EF4-FFF2-40B4-BE49-F238E27FC236}">
                  <a16:creationId xmlns:a16="http://schemas.microsoft.com/office/drawing/2014/main" id="{920D4884-6D13-4BC5-B171-6790F6CD7127}"/>
                </a:ext>
              </a:extLst>
            </p:cNvPr>
            <p:cNvSpPr/>
            <p:nvPr/>
          </p:nvSpPr>
          <p:spPr>
            <a:xfrm>
              <a:off x="1494190" y="2017659"/>
              <a:ext cx="873227"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C67275AA-AC70-4B25-A343-D7D3FDA522B7}"/>
                </a:ext>
              </a:extLst>
            </p:cNvPr>
            <p:cNvSpPr/>
            <p:nvPr/>
          </p:nvSpPr>
          <p:spPr>
            <a:xfrm>
              <a:off x="1494190" y="2017659"/>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Tree>
    <p:extLst>
      <p:ext uri="{BB962C8B-B14F-4D97-AF65-F5344CB8AC3E}">
        <p14:creationId xmlns:p14="http://schemas.microsoft.com/office/powerpoint/2010/main" val="2526871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E4DC974-7E2F-42F2-805B-E998C996C357}"/>
              </a:ext>
            </a:extLst>
          </p:cNvPr>
          <p:cNvSpPr>
            <a:spLocks noGrp="1"/>
          </p:cNvSpPr>
          <p:nvPr>
            <p:ph idx="1"/>
          </p:nvPr>
        </p:nvSpPr>
        <p:spPr/>
        <p:txBody>
          <a:bodyPr/>
          <a:lstStyle/>
          <a:p>
            <a:r>
              <a:rPr lang="ja-JP" altLang="en-US" dirty="0"/>
              <a:t>これ以上ややこしい設定で，</a:t>
            </a:r>
            <a:r>
              <a:rPr kumimoji="1" lang="ja-JP" altLang="en-US" dirty="0"/>
              <a:t>価値関数を解析的に求めることは面倒</a:t>
            </a:r>
            <a:endParaRPr kumimoji="1" lang="en-US" altLang="ja-JP" dirty="0"/>
          </a:p>
          <a:p>
            <a:r>
              <a:rPr lang="ja-JP" altLang="en-US" dirty="0"/>
              <a:t>強化学習アルゴリズムを用いて，繰り返し計算によって価値関数を推定する方法を考えよう</a:t>
            </a:r>
            <a:endParaRPr lang="en-US" altLang="ja-JP" dirty="0"/>
          </a:p>
          <a:p>
            <a:r>
              <a:rPr kumimoji="1" lang="ja-JP" altLang="en-US" dirty="0"/>
              <a:t>まず，もっとも単純なアルゴリズムである</a:t>
            </a:r>
            <a:r>
              <a:rPr kumimoji="1" lang="ja-JP" altLang="en-US" b="1" dirty="0">
                <a:solidFill>
                  <a:schemeClr val="accent6"/>
                </a:solidFill>
              </a:rPr>
              <a:t>動的計画法（</a:t>
            </a:r>
            <a:r>
              <a:rPr lang="en-US" altLang="ja-JP" b="1" dirty="0">
                <a:solidFill>
                  <a:schemeClr val="accent6"/>
                </a:solidFill>
              </a:rPr>
              <a:t>DP, </a:t>
            </a:r>
            <a:r>
              <a:rPr kumimoji="1" lang="en-US" altLang="ja-JP" b="1" dirty="0">
                <a:solidFill>
                  <a:schemeClr val="accent6"/>
                </a:solidFill>
              </a:rPr>
              <a:t>Dynamic Programming</a:t>
            </a:r>
            <a:r>
              <a:rPr kumimoji="1" lang="ja-JP" altLang="en-US" b="1" dirty="0">
                <a:solidFill>
                  <a:schemeClr val="accent6"/>
                </a:solidFill>
              </a:rPr>
              <a:t>）</a:t>
            </a:r>
            <a:r>
              <a:rPr kumimoji="1" lang="ja-JP" altLang="en-US" dirty="0"/>
              <a:t>を紹介する</a:t>
            </a:r>
          </a:p>
        </p:txBody>
      </p:sp>
      <p:sp>
        <p:nvSpPr>
          <p:cNvPr id="3" name="タイトル 2">
            <a:extLst>
              <a:ext uri="{FF2B5EF4-FFF2-40B4-BE49-F238E27FC236}">
                <a16:creationId xmlns:a16="http://schemas.microsoft.com/office/drawing/2014/main" id="{B67131D4-6D63-4F75-BACB-9A1C0216EEC2}"/>
              </a:ext>
            </a:extLst>
          </p:cNvPr>
          <p:cNvSpPr>
            <a:spLocks noGrp="1"/>
          </p:cNvSpPr>
          <p:nvPr>
            <p:ph type="title"/>
          </p:nvPr>
        </p:nvSpPr>
        <p:spPr/>
        <p:txBody>
          <a:bodyPr>
            <a:normAutofit fontScale="90000"/>
          </a:bodyPr>
          <a:lstStyle/>
          <a:p>
            <a:r>
              <a:rPr kumimoji="1" lang="ja-JP" altLang="en-US" dirty="0"/>
              <a:t>アルゴリズムによる価値関数の推定</a:t>
            </a:r>
          </a:p>
        </p:txBody>
      </p:sp>
      <p:sp>
        <p:nvSpPr>
          <p:cNvPr id="4" name="スライド番号プレースホルダー 3">
            <a:extLst>
              <a:ext uri="{FF2B5EF4-FFF2-40B4-BE49-F238E27FC236}">
                <a16:creationId xmlns:a16="http://schemas.microsoft.com/office/drawing/2014/main" id="{A85E8C14-F0D2-4FDE-99E7-46E120721FBB}"/>
              </a:ext>
            </a:extLst>
          </p:cNvPr>
          <p:cNvSpPr>
            <a:spLocks noGrp="1"/>
          </p:cNvSpPr>
          <p:nvPr>
            <p:ph type="sldNum" sz="quarter" idx="12"/>
          </p:nvPr>
        </p:nvSpPr>
        <p:spPr/>
        <p:txBody>
          <a:bodyPr/>
          <a:lstStyle/>
          <a:p>
            <a:fld id="{B11AD403-313C-9548-90A1-3BB45CD64373}" type="slidenum">
              <a:rPr lang="ja-JP" altLang="en-US" smtClean="0"/>
              <a:pPr/>
              <a:t>48</a:t>
            </a:fld>
            <a:endParaRPr lang="ja-JP" altLang="en-US"/>
          </a:p>
        </p:txBody>
      </p:sp>
    </p:spTree>
    <p:extLst>
      <p:ext uri="{BB962C8B-B14F-4D97-AF65-F5344CB8AC3E}">
        <p14:creationId xmlns:p14="http://schemas.microsoft.com/office/powerpoint/2010/main" val="605139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四角形: 角を丸くする 13">
            <a:extLst>
              <a:ext uri="{FF2B5EF4-FFF2-40B4-BE49-F238E27FC236}">
                <a16:creationId xmlns:a16="http://schemas.microsoft.com/office/drawing/2014/main" id="{CE1B01F3-5B33-47DC-86F8-8CA02ECC2006}"/>
              </a:ext>
            </a:extLst>
          </p:cNvPr>
          <p:cNvSpPr/>
          <p:nvPr/>
        </p:nvSpPr>
        <p:spPr>
          <a:xfrm>
            <a:off x="6829425" y="5102656"/>
            <a:ext cx="4667250" cy="1672484"/>
          </a:xfrm>
          <a:prstGeom prst="roundRect">
            <a:avLst>
              <a:gd name="adj" fmla="val 945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2" name="コンテンツ プレースホルダー 1">
                <a:extLst>
                  <a:ext uri="{FF2B5EF4-FFF2-40B4-BE49-F238E27FC236}">
                    <a16:creationId xmlns:a16="http://schemas.microsoft.com/office/drawing/2014/main" id="{4E98F6D6-4C02-4347-BC7C-147D7A42A1AA}"/>
                  </a:ext>
                </a:extLst>
              </p:cNvPr>
              <p:cNvSpPr>
                <a:spLocks noGrp="1"/>
              </p:cNvSpPr>
              <p:nvPr>
                <p:ph idx="1"/>
              </p:nvPr>
            </p:nvSpPr>
            <p:spPr/>
            <p:txBody>
              <a:bodyPr/>
              <a:lstStyle/>
              <a:p>
                <a:r>
                  <a:rPr kumimoji="1" lang="ja-JP" altLang="en-US" dirty="0"/>
                  <a:t>ベルマン方程式を，</a:t>
                </a:r>
                <a:r>
                  <a:rPr kumimoji="1" lang="en-US" altLang="ja-JP" dirty="0">
                    <a:solidFill>
                      <a:schemeClr val="accent6"/>
                    </a:solidFill>
                  </a:rPr>
                  <a:t>”</a:t>
                </a:r>
                <a:r>
                  <a:rPr lang="ja-JP" altLang="en-US" dirty="0">
                    <a:solidFill>
                      <a:schemeClr val="accent6"/>
                    </a:solidFill>
                  </a:rPr>
                  <a:t>推定した</a:t>
                </a:r>
                <a:r>
                  <a:rPr kumimoji="1" lang="ja-JP" altLang="en-US" dirty="0">
                    <a:solidFill>
                      <a:schemeClr val="accent6"/>
                    </a:solidFill>
                  </a:rPr>
                  <a:t>状態価値関数</a:t>
                </a:r>
                <a:r>
                  <a:rPr kumimoji="1" lang="en-US" altLang="ja-JP" dirty="0">
                    <a:solidFill>
                      <a:schemeClr val="accent6"/>
                    </a:solidFill>
                  </a:rPr>
                  <a:t>”</a:t>
                </a:r>
                <a:r>
                  <a:rPr kumimoji="1" lang="ja-JP" altLang="en-US" dirty="0">
                    <a:solidFill>
                      <a:schemeClr val="accent6"/>
                    </a:solidFill>
                  </a:rPr>
                  <a:t>の更新則</a:t>
                </a:r>
                <a:r>
                  <a:rPr kumimoji="1" lang="ja-JP" altLang="en-US" dirty="0"/>
                  <a:t>として用いる．</a:t>
                </a:r>
                <a:br>
                  <a:rPr kumimoji="1" lang="en-US" altLang="ja-JP" dirty="0"/>
                </a:br>
                <a:r>
                  <a:rPr kumimoji="1" lang="ja-JP" altLang="en-US" dirty="0"/>
                  <a:t>すなわち</a:t>
                </a:r>
                <a:endParaRPr kumimoji="1" lang="en-US" altLang="ja-JP" dirty="0"/>
              </a:p>
              <a:p>
                <a:endParaRPr lang="en-US" altLang="ja-JP" dirty="0"/>
              </a:p>
              <a:p>
                <a:endParaRPr kumimoji="1" lang="en-US" altLang="ja-JP" dirty="0"/>
              </a:p>
              <a:p>
                <a:endParaRPr lang="en-US" altLang="ja-JP" dirty="0"/>
              </a:p>
              <a:p>
                <a:r>
                  <a:rPr kumimoji="1" lang="ja-JP" altLang="en-US" dirty="0"/>
                  <a:t>これ</a:t>
                </a:r>
                <a:r>
                  <a:rPr lang="ja-JP" altLang="en-US" dirty="0"/>
                  <a:t>を，取りうるすべての状態</a:t>
                </a:r>
                <a14:m>
                  <m:oMath xmlns:m="http://schemas.openxmlformats.org/officeDocument/2006/math">
                    <m:r>
                      <a:rPr lang="en-US" altLang="ja-JP" i="1" dirty="0" smtClean="0">
                        <a:latin typeface="Cambria Math" panose="02040503050406030204" pitchFamily="18" charset="0"/>
                      </a:rPr>
                      <m:t>𝑠</m:t>
                    </m:r>
                  </m:oMath>
                </a14:m>
                <a:r>
                  <a:rPr kumimoji="1" lang="ja-JP" altLang="en-US" dirty="0"/>
                  <a:t>について計算し，繰り返し更新していくと，推定した状態価値関数は，やがて真の値に収束することが知られている</a:t>
                </a:r>
                <a:endParaRPr kumimoji="1" lang="en-US" altLang="ja-JP" dirty="0"/>
              </a:p>
            </p:txBody>
          </p:sp>
        </mc:Choice>
        <mc:Fallback>
          <p:sp>
            <p:nvSpPr>
              <p:cNvPr id="2" name="コンテンツ プレースホルダー 1">
                <a:extLst>
                  <a:ext uri="{FF2B5EF4-FFF2-40B4-BE49-F238E27FC236}">
                    <a16:creationId xmlns:a16="http://schemas.microsoft.com/office/drawing/2014/main" id="{4E98F6D6-4C02-4347-BC7C-147D7A42A1AA}"/>
                  </a:ext>
                </a:extLst>
              </p:cNvPr>
              <p:cNvSpPr>
                <a:spLocks noGrp="1" noRot="1" noChangeAspect="1" noMove="1" noResize="1" noEditPoints="1" noAdjustHandles="1" noChangeArrowheads="1" noChangeShapeType="1" noTextEdit="1"/>
              </p:cNvSpPr>
              <p:nvPr>
                <p:ph idx="1"/>
              </p:nvPr>
            </p:nvSpPr>
            <p:spPr>
              <a:blipFill>
                <a:blip r:embed="rId3"/>
                <a:stretch>
                  <a:fillRect l="-935" t="-1047" r="-2857"/>
                </a:stretch>
              </a:blipFill>
            </p:spPr>
            <p:txBody>
              <a:bodyPr/>
              <a:lstStyle/>
              <a:p>
                <a:r>
                  <a:rPr lang="ja-JP" altLang="en-US">
                    <a:noFill/>
                  </a:rPr>
                  <a:t> </a:t>
                </a:r>
              </a:p>
            </p:txBody>
          </p:sp>
        </mc:Fallback>
      </mc:AlternateContent>
      <p:sp>
        <p:nvSpPr>
          <p:cNvPr id="3" name="タイトル 2">
            <a:extLst>
              <a:ext uri="{FF2B5EF4-FFF2-40B4-BE49-F238E27FC236}">
                <a16:creationId xmlns:a16="http://schemas.microsoft.com/office/drawing/2014/main" id="{F4893AC8-639B-45DC-BD9E-4D0C95B2C674}"/>
              </a:ext>
            </a:extLst>
          </p:cNvPr>
          <p:cNvSpPr>
            <a:spLocks noGrp="1"/>
          </p:cNvSpPr>
          <p:nvPr>
            <p:ph type="title"/>
          </p:nvPr>
        </p:nvSpPr>
        <p:spPr/>
        <p:txBody>
          <a:bodyPr>
            <a:normAutofit fontScale="90000"/>
          </a:bodyPr>
          <a:lstStyle/>
          <a:p>
            <a:r>
              <a:rPr lang="ja-JP" altLang="en-US" dirty="0"/>
              <a:t>反復方策評価</a:t>
            </a:r>
            <a:endParaRPr kumimoji="1" lang="ja-JP" altLang="en-US" dirty="0"/>
          </a:p>
        </p:txBody>
      </p:sp>
      <p:sp>
        <p:nvSpPr>
          <p:cNvPr id="4" name="スライド番号プレースホルダー 3">
            <a:extLst>
              <a:ext uri="{FF2B5EF4-FFF2-40B4-BE49-F238E27FC236}">
                <a16:creationId xmlns:a16="http://schemas.microsoft.com/office/drawing/2014/main" id="{C2ACFC29-B168-41F9-9703-964D83A15A12}"/>
              </a:ext>
            </a:extLst>
          </p:cNvPr>
          <p:cNvSpPr>
            <a:spLocks noGrp="1"/>
          </p:cNvSpPr>
          <p:nvPr>
            <p:ph type="sldNum" sz="quarter" idx="12"/>
          </p:nvPr>
        </p:nvSpPr>
        <p:spPr/>
        <p:txBody>
          <a:bodyPr/>
          <a:lstStyle/>
          <a:p>
            <a:fld id="{B11AD403-313C-9548-90A1-3BB45CD64373}" type="slidenum">
              <a:rPr lang="ja-JP" altLang="en-US" smtClean="0"/>
              <a:pPr/>
              <a:t>49</a:t>
            </a:fld>
            <a:endParaRPr lang="ja-JP" altLang="en-US"/>
          </a:p>
        </p:txBody>
      </p:sp>
      <p:pic>
        <p:nvPicPr>
          <p:cNvPr id="1026" name="Picture 2" descr="\begin{align*}&#10;  v_{k+1}(s) &amp;:=\mathbb{E}_\pi[R_{t+1}+\gamma v_k(S_{t+1})|S_t=s] \\&#10;  &amp;=\sum_a \pi(a|s) \sum_{s',r} p(s',r|s,a)[r+\gamma v_k(s')])&#10;\end{align*}">
            <a:extLst>
              <a:ext uri="{FF2B5EF4-FFF2-40B4-BE49-F238E27FC236}">
                <a16:creationId xmlns:a16="http://schemas.microsoft.com/office/drawing/2014/main" id="{5B3D49F9-AD70-4260-BF82-6D4663FBF8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281" y="1847715"/>
            <a:ext cx="6200165" cy="117996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矢印コネクタ 8">
            <a:extLst>
              <a:ext uri="{FF2B5EF4-FFF2-40B4-BE49-F238E27FC236}">
                <a16:creationId xmlns:a16="http://schemas.microsoft.com/office/drawing/2014/main" id="{540CD171-4E3F-42C2-9998-C7322FD8BF0A}"/>
              </a:ext>
            </a:extLst>
          </p:cNvPr>
          <p:cNvCxnSpPr/>
          <p:nvPr/>
        </p:nvCxnSpPr>
        <p:spPr>
          <a:xfrm flipH="1" flipV="1">
            <a:off x="7963877" y="2724624"/>
            <a:ext cx="375138" cy="375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C9F8D0B3-1FA4-462B-8F46-4E4F040E5BF7}"/>
                  </a:ext>
                </a:extLst>
              </p:cNvPr>
              <p:cNvSpPr txBox="1"/>
              <p:nvPr/>
            </p:nvSpPr>
            <p:spPr>
              <a:xfrm>
                <a:off x="7415335" y="3099762"/>
                <a:ext cx="3552576" cy="646331"/>
              </a:xfrm>
              <a:prstGeom prst="rect">
                <a:avLst/>
              </a:prstGeom>
              <a:noFill/>
            </p:spPr>
            <p:txBody>
              <a:bodyPr wrap="none" rtlCol="0">
                <a:spAutoFit/>
              </a:bodyPr>
              <a:lstStyle/>
              <a:p>
                <a:r>
                  <a:rPr kumimoji="1" lang="ja-JP" altLang="en-US" dirty="0"/>
                  <a:t>現在（</a:t>
                </a:r>
                <a14:m>
                  <m:oMath xmlns:m="http://schemas.openxmlformats.org/officeDocument/2006/math">
                    <m:r>
                      <a:rPr kumimoji="1" lang="en-US" altLang="ja-JP" i="1" dirty="0" smtClean="0">
                        <a:latin typeface="Cambria Math" panose="02040503050406030204" pitchFamily="18" charset="0"/>
                      </a:rPr>
                      <m:t>𝑘</m:t>
                    </m:r>
                  </m:oMath>
                </a14:m>
                <a:r>
                  <a:rPr kumimoji="1" lang="ja-JP" altLang="en-US" dirty="0"/>
                  <a:t>回目）の，</a:t>
                </a:r>
                <a:endParaRPr kumimoji="1" lang="en-US" altLang="ja-JP" dirty="0"/>
              </a:p>
              <a:p>
                <a:r>
                  <a:rPr kumimoji="1" lang="ja-JP" altLang="en-US" dirty="0"/>
                  <a:t>状態</a:t>
                </a:r>
                <a14:m>
                  <m:oMath xmlns:m="http://schemas.openxmlformats.org/officeDocument/2006/math">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m:t>
                    </m:r>
                  </m:oMath>
                </a14:m>
                <a:r>
                  <a:rPr kumimoji="1" lang="ja-JP" altLang="en-US" dirty="0"/>
                  <a:t>における価値関数の推定値</a:t>
                </a:r>
              </a:p>
            </p:txBody>
          </p:sp>
        </mc:Choice>
        <mc:Fallback xmlns="">
          <p:sp>
            <p:nvSpPr>
              <p:cNvPr id="10" name="テキスト ボックス 9">
                <a:extLst>
                  <a:ext uri="{FF2B5EF4-FFF2-40B4-BE49-F238E27FC236}">
                    <a16:creationId xmlns:a16="http://schemas.microsoft.com/office/drawing/2014/main" id="{C9F8D0B3-1FA4-462B-8F46-4E4F040E5BF7}"/>
                  </a:ext>
                </a:extLst>
              </p:cNvPr>
              <p:cNvSpPr txBox="1">
                <a:spLocks noRot="1" noChangeAspect="1" noMove="1" noResize="1" noEditPoints="1" noAdjustHandles="1" noChangeArrowheads="1" noChangeShapeType="1" noTextEdit="1"/>
              </p:cNvSpPr>
              <p:nvPr/>
            </p:nvSpPr>
            <p:spPr>
              <a:xfrm>
                <a:off x="7415335" y="3099762"/>
                <a:ext cx="3552576" cy="646331"/>
              </a:xfrm>
              <a:prstGeom prst="rect">
                <a:avLst/>
              </a:prstGeom>
              <a:blipFill>
                <a:blip r:embed="rId5"/>
                <a:stretch>
                  <a:fillRect l="-1372" t="-6542" r="-1029" b="-112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7BD313A0-DCA2-4CAC-9C35-EE1C5A1975CE}"/>
                  </a:ext>
                </a:extLst>
              </p:cNvPr>
              <p:cNvSpPr txBox="1"/>
              <p:nvPr/>
            </p:nvSpPr>
            <p:spPr>
              <a:xfrm>
                <a:off x="361592" y="3099762"/>
                <a:ext cx="3498009" cy="646331"/>
              </a:xfrm>
              <a:prstGeom prst="rect">
                <a:avLst/>
              </a:prstGeom>
              <a:noFill/>
            </p:spPr>
            <p:txBody>
              <a:bodyPr wrap="none" rtlCol="0">
                <a:spAutoFit/>
              </a:bodyPr>
              <a:lstStyle/>
              <a:p>
                <a:r>
                  <a:rPr kumimoji="1" lang="ja-JP" altLang="en-US" dirty="0"/>
                  <a:t>次回（</a:t>
                </a:r>
                <a14:m>
                  <m:oMath xmlns:m="http://schemas.openxmlformats.org/officeDocument/2006/math">
                    <m:r>
                      <a:rPr kumimoji="1" lang="en-US" altLang="ja-JP" i="1" dirty="0" smtClean="0">
                        <a:latin typeface="Cambria Math" panose="02040503050406030204" pitchFamily="18" charset="0"/>
                      </a:rPr>
                      <m:t>𝑘</m:t>
                    </m:r>
                    <m:r>
                      <a:rPr kumimoji="1" lang="en-US" altLang="ja-JP" b="0" i="1" dirty="0" smtClean="0">
                        <a:latin typeface="Cambria Math" panose="02040503050406030204" pitchFamily="18" charset="0"/>
                      </a:rPr>
                      <m:t>+1</m:t>
                    </m:r>
                  </m:oMath>
                </a14:m>
                <a:r>
                  <a:rPr kumimoji="1" lang="ja-JP" altLang="en-US" dirty="0"/>
                  <a:t>回目）の，</a:t>
                </a:r>
                <a:endParaRPr kumimoji="1" lang="en-US" altLang="ja-JP" dirty="0"/>
              </a:p>
              <a:p>
                <a:r>
                  <a:rPr kumimoji="1" lang="ja-JP" altLang="en-US" dirty="0"/>
                  <a:t>状態</a:t>
                </a:r>
                <a14:m>
                  <m:oMath xmlns:m="http://schemas.openxmlformats.org/officeDocument/2006/math">
                    <m:r>
                      <a:rPr kumimoji="1" lang="en-US" altLang="ja-JP" b="0" i="1" smtClean="0">
                        <a:latin typeface="Cambria Math" panose="02040503050406030204" pitchFamily="18" charset="0"/>
                      </a:rPr>
                      <m:t>𝑠</m:t>
                    </m:r>
                  </m:oMath>
                </a14:m>
                <a:r>
                  <a:rPr kumimoji="1" lang="ja-JP" altLang="en-US" dirty="0"/>
                  <a:t>における価値関数の推定値</a:t>
                </a:r>
              </a:p>
            </p:txBody>
          </p:sp>
        </mc:Choice>
        <mc:Fallback xmlns="">
          <p:sp>
            <p:nvSpPr>
              <p:cNvPr id="12" name="テキスト ボックス 11">
                <a:extLst>
                  <a:ext uri="{FF2B5EF4-FFF2-40B4-BE49-F238E27FC236}">
                    <a16:creationId xmlns:a16="http://schemas.microsoft.com/office/drawing/2014/main" id="{7BD313A0-DCA2-4CAC-9C35-EE1C5A1975CE}"/>
                  </a:ext>
                </a:extLst>
              </p:cNvPr>
              <p:cNvSpPr txBox="1">
                <a:spLocks noRot="1" noChangeAspect="1" noMove="1" noResize="1" noEditPoints="1" noAdjustHandles="1" noChangeArrowheads="1" noChangeShapeType="1" noTextEdit="1"/>
              </p:cNvSpPr>
              <p:nvPr/>
            </p:nvSpPr>
            <p:spPr>
              <a:xfrm>
                <a:off x="361592" y="3099762"/>
                <a:ext cx="3498009" cy="646331"/>
              </a:xfrm>
              <a:prstGeom prst="rect">
                <a:avLst/>
              </a:prstGeom>
              <a:blipFill>
                <a:blip r:embed="rId6"/>
                <a:stretch>
                  <a:fillRect l="-1394" t="-6542" r="-1045" b="-11215"/>
                </a:stretch>
              </a:blipFill>
            </p:spPr>
            <p:txBody>
              <a:bodyPr/>
              <a:lstStyle/>
              <a:p>
                <a:r>
                  <a:rPr lang="ja-JP" altLang="en-US">
                    <a:noFill/>
                  </a:rPr>
                  <a:t> </a:t>
                </a:r>
              </a:p>
            </p:txBody>
          </p:sp>
        </mc:Fallback>
      </mc:AlternateContent>
      <p:cxnSp>
        <p:nvCxnSpPr>
          <p:cNvPr id="13" name="直線矢印コネクタ 12">
            <a:extLst>
              <a:ext uri="{FF2B5EF4-FFF2-40B4-BE49-F238E27FC236}">
                <a16:creationId xmlns:a16="http://schemas.microsoft.com/office/drawing/2014/main" id="{FC5B6B4B-6529-4062-B154-6F4D5E2CD806}"/>
              </a:ext>
            </a:extLst>
          </p:cNvPr>
          <p:cNvCxnSpPr>
            <a:cxnSpLocks/>
          </p:cNvCxnSpPr>
          <p:nvPr/>
        </p:nvCxnSpPr>
        <p:spPr>
          <a:xfrm flipV="1">
            <a:off x="2391169" y="2250127"/>
            <a:ext cx="307025" cy="777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2" descr="\begin{align*}&#10;  v_\pi(s) &amp;= E_\pi[G_t|S_t=s]\\&#10;           &amp;= E_\pi\left[R_{t+1}+\gamma\sum_{k=0}^\infty \gamma^k R_{t+k+2}|S_t=s\right]\\&#10;           &amp;=\sum_a \pi(a|s)\left\lbrace \sum_{s'}p(s'|s,a)\{r(s,a,s')+\gamma v_\pi(s')\} \right\rbrace&#10;\end{align*}">
            <a:extLst>
              <a:ext uri="{FF2B5EF4-FFF2-40B4-BE49-F238E27FC236}">
                <a16:creationId xmlns:a16="http://schemas.microsoft.com/office/drawing/2014/main" id="{F92AF79F-E6A4-4D5D-8368-3504079ABF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0385" y="5281733"/>
            <a:ext cx="4094854" cy="136768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コネクタ 5">
            <a:extLst>
              <a:ext uri="{FF2B5EF4-FFF2-40B4-BE49-F238E27FC236}">
                <a16:creationId xmlns:a16="http://schemas.microsoft.com/office/drawing/2014/main" id="{368E70CF-346A-44E8-9402-E503DAB6D07E}"/>
              </a:ext>
            </a:extLst>
          </p:cNvPr>
          <p:cNvCxnSpPr/>
          <p:nvPr/>
        </p:nvCxnSpPr>
        <p:spPr>
          <a:xfrm>
            <a:off x="2459281" y="2172677"/>
            <a:ext cx="94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2A06D464-CF4C-4E22-B331-56BC7D3B8EC6}"/>
              </a:ext>
            </a:extLst>
          </p:cNvPr>
          <p:cNvCxnSpPr>
            <a:cxnSpLocks/>
          </p:cNvCxnSpPr>
          <p:nvPr/>
        </p:nvCxnSpPr>
        <p:spPr>
          <a:xfrm>
            <a:off x="7773742" y="2716809"/>
            <a:ext cx="79973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58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EA40F-C70B-3B17-F8BA-41E33F03A19C}"/>
              </a:ext>
            </a:extLst>
          </p:cNvPr>
          <p:cNvSpPr>
            <a:spLocks noGrp="1"/>
          </p:cNvSpPr>
          <p:nvPr>
            <p:ph type="title"/>
          </p:nvPr>
        </p:nvSpPr>
        <p:spPr/>
        <p:txBody>
          <a:bodyPr>
            <a:normAutofit fontScale="90000"/>
          </a:bodyPr>
          <a:lstStyle/>
          <a:p>
            <a:r>
              <a:rPr lang="ja-JP" altLang="en-US" dirty="0"/>
              <a:t>ピカチュウ対コイキング</a:t>
            </a:r>
            <a:endParaRPr kumimoji="1" lang="ja-JP" altLang="en-US" dirty="0"/>
          </a:p>
        </p:txBody>
      </p:sp>
      <p:sp>
        <p:nvSpPr>
          <p:cNvPr id="3" name="コンテンツ プレースホルダー 2">
            <a:extLst>
              <a:ext uri="{FF2B5EF4-FFF2-40B4-BE49-F238E27FC236}">
                <a16:creationId xmlns:a16="http://schemas.microsoft.com/office/drawing/2014/main" id="{60B5DE18-92AB-BC45-F93C-B5C788F19315}"/>
              </a:ext>
            </a:extLst>
          </p:cNvPr>
          <p:cNvSpPr>
            <a:spLocks noGrp="1"/>
          </p:cNvSpPr>
          <p:nvPr>
            <p:ph idx="1"/>
          </p:nvPr>
        </p:nvSpPr>
        <p:spPr>
          <a:xfrm>
            <a:off x="200025" y="933450"/>
            <a:ext cx="11734799" cy="5243513"/>
          </a:xfrm>
        </p:spPr>
        <p:txBody>
          <a:bodyPr/>
          <a:lstStyle/>
          <a:p>
            <a:r>
              <a:rPr kumimoji="1" lang="ja-JP" altLang="en-US" dirty="0"/>
              <a:t>ピカチュウとコイキングの戦い</a:t>
            </a:r>
            <a:endParaRPr kumimoji="1" lang="en-US" altLang="ja-JP" dirty="0"/>
          </a:p>
          <a:p>
            <a:r>
              <a:rPr lang="ja-JP" altLang="en-US" dirty="0"/>
              <a:t>問題はゲーム実機よりも簡単にしておく</a:t>
            </a:r>
            <a:endParaRPr kumimoji="1" lang="en-US" altLang="ja-JP" dirty="0"/>
          </a:p>
          <a:p>
            <a:pPr lvl="1"/>
            <a:r>
              <a:rPr lang="ja-JP" altLang="en-US" dirty="0"/>
              <a:t>技は（技に固有の）確率でヒットし，固定値のダメージを与える</a:t>
            </a:r>
            <a:endParaRPr lang="en-US" altLang="ja-JP" dirty="0"/>
          </a:p>
        </p:txBody>
      </p:sp>
      <p:sp>
        <p:nvSpPr>
          <p:cNvPr id="4" name="スライド番号プレースホルダー 3">
            <a:extLst>
              <a:ext uri="{FF2B5EF4-FFF2-40B4-BE49-F238E27FC236}">
                <a16:creationId xmlns:a16="http://schemas.microsoft.com/office/drawing/2014/main" id="{C67A9700-C6BB-4F29-B69B-97D64D775A67}"/>
              </a:ext>
            </a:extLst>
          </p:cNvPr>
          <p:cNvSpPr>
            <a:spLocks noGrp="1"/>
          </p:cNvSpPr>
          <p:nvPr>
            <p:ph type="sldNum" sz="quarter" idx="12"/>
          </p:nvPr>
        </p:nvSpPr>
        <p:spPr>
          <a:xfrm>
            <a:off x="9191624" y="208586"/>
            <a:ext cx="2743200" cy="365125"/>
          </a:xfrm>
        </p:spPr>
        <p:txBody>
          <a:bodyPr/>
          <a:lstStyle/>
          <a:p>
            <a:fld id="{B11AD403-313C-9548-90A1-3BB45CD64373}" type="slidenum">
              <a:rPr lang="ja-JP" altLang="en-US" smtClean="0"/>
              <a:pPr/>
              <a:t>5</a:t>
            </a:fld>
            <a:endParaRPr lang="ja-JP" altLang="en-US"/>
          </a:p>
        </p:txBody>
      </p:sp>
      <p:sp>
        <p:nvSpPr>
          <p:cNvPr id="23" name="正方形/長方形 22">
            <a:extLst>
              <a:ext uri="{FF2B5EF4-FFF2-40B4-BE49-F238E27FC236}">
                <a16:creationId xmlns:a16="http://schemas.microsoft.com/office/drawing/2014/main" id="{B5715C87-B30A-4859-94DD-E525E1B16264}"/>
              </a:ext>
            </a:extLst>
          </p:cNvPr>
          <p:cNvSpPr/>
          <p:nvPr/>
        </p:nvSpPr>
        <p:spPr>
          <a:xfrm>
            <a:off x="359147" y="2878138"/>
            <a:ext cx="5572530" cy="329882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889B8F62-9EFF-4EA5-929B-5BD312D25D8E}"/>
              </a:ext>
            </a:extLst>
          </p:cNvPr>
          <p:cNvSpPr/>
          <p:nvPr/>
        </p:nvSpPr>
        <p:spPr>
          <a:xfrm>
            <a:off x="6139460" y="2878138"/>
            <a:ext cx="5795363" cy="329882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C9EAB21E-10E3-48FD-B8D2-3D7C328569A3}"/>
              </a:ext>
            </a:extLst>
          </p:cNvPr>
          <p:cNvSpPr/>
          <p:nvPr/>
        </p:nvSpPr>
        <p:spPr>
          <a:xfrm>
            <a:off x="666750" y="4629075"/>
            <a:ext cx="4708374" cy="1477328"/>
          </a:xfrm>
          <a:prstGeom prst="rect">
            <a:avLst/>
          </a:prstGeom>
        </p:spPr>
        <p:txBody>
          <a:bodyPr wrap="square">
            <a:spAutoFit/>
          </a:bodyPr>
          <a:lstStyle/>
          <a:p>
            <a:r>
              <a:rPr lang="en-US" altLang="ja-JP" dirty="0"/>
              <a:t>HP</a:t>
            </a:r>
            <a:r>
              <a:rPr lang="ja-JP" altLang="en-US" dirty="0"/>
              <a:t>：</a:t>
            </a:r>
            <a:r>
              <a:rPr lang="en-US" altLang="ja-JP" dirty="0"/>
              <a:t>21</a:t>
            </a:r>
          </a:p>
          <a:p>
            <a:pPr marL="285750" indent="-285750">
              <a:buFont typeface="Arial" panose="020B0604020202020204" pitchFamily="34" charset="0"/>
              <a:buChar char="•"/>
            </a:pPr>
            <a:r>
              <a:rPr lang="ja-JP" altLang="en-US" dirty="0"/>
              <a:t>攻撃し合うとややこしいので，コイキングは一切反撃できないように技を設定する</a:t>
            </a:r>
            <a:endParaRPr lang="en-US" altLang="ja-JP" dirty="0"/>
          </a:p>
          <a:p>
            <a:pPr marL="285750" indent="-285750">
              <a:buFont typeface="Arial" panose="020B0604020202020204" pitchFamily="34" charset="0"/>
              <a:buChar char="•"/>
            </a:pPr>
            <a:r>
              <a:rPr lang="en-US" altLang="ja-JP" dirty="0"/>
              <a:t>PP</a:t>
            </a:r>
            <a:r>
              <a:rPr lang="ja-JP" altLang="en-US" dirty="0"/>
              <a:t>切れにはならないので，わるあがきは出せない</a:t>
            </a:r>
          </a:p>
        </p:txBody>
      </p:sp>
      <p:sp>
        <p:nvSpPr>
          <p:cNvPr id="27" name="正方形/長方形 26">
            <a:extLst>
              <a:ext uri="{FF2B5EF4-FFF2-40B4-BE49-F238E27FC236}">
                <a16:creationId xmlns:a16="http://schemas.microsoft.com/office/drawing/2014/main" id="{C4CB61D8-9599-4325-B1FA-008C9C831873}"/>
              </a:ext>
            </a:extLst>
          </p:cNvPr>
          <p:cNvSpPr/>
          <p:nvPr/>
        </p:nvSpPr>
        <p:spPr>
          <a:xfrm>
            <a:off x="6575213" y="4958644"/>
            <a:ext cx="4765060" cy="646331"/>
          </a:xfrm>
          <a:prstGeom prst="rect">
            <a:avLst/>
          </a:prstGeom>
        </p:spPr>
        <p:txBody>
          <a:bodyPr wrap="square">
            <a:spAutoFit/>
          </a:bodyPr>
          <a:lstStyle/>
          <a:p>
            <a:r>
              <a:rPr lang="en-US" altLang="ja-JP" dirty="0"/>
              <a:t>HP</a:t>
            </a:r>
            <a:r>
              <a:rPr lang="ja-JP" altLang="en-US" dirty="0"/>
              <a:t>：（今回関係ない）</a:t>
            </a:r>
            <a:endParaRPr lang="en-US" altLang="ja-JP" dirty="0"/>
          </a:p>
          <a:p>
            <a:pPr marL="285750" indent="-285750">
              <a:buFont typeface="Arial" panose="020B0604020202020204" pitchFamily="34" charset="0"/>
              <a:buChar char="•"/>
            </a:pPr>
            <a:r>
              <a:rPr lang="ja-JP" altLang="en-US" dirty="0"/>
              <a:t>ダメージ期待値はでん</a:t>
            </a:r>
            <a:r>
              <a:rPr lang="ja-JP" altLang="en-US" dirty="0" err="1"/>
              <a:t>じほうの</a:t>
            </a:r>
            <a:r>
              <a:rPr lang="ja-JP" altLang="en-US" dirty="0"/>
              <a:t>方が高い</a:t>
            </a:r>
            <a:endParaRPr lang="en-US" altLang="ja-JP" dirty="0"/>
          </a:p>
        </p:txBody>
      </p:sp>
      <p:grpSp>
        <p:nvGrpSpPr>
          <p:cNvPr id="42" name="グループ化 41">
            <a:extLst>
              <a:ext uri="{FF2B5EF4-FFF2-40B4-BE49-F238E27FC236}">
                <a16:creationId xmlns:a16="http://schemas.microsoft.com/office/drawing/2014/main" id="{F000D6E3-27F3-4BF9-8F69-45D0C67BAF67}"/>
              </a:ext>
            </a:extLst>
          </p:cNvPr>
          <p:cNvGrpSpPr/>
          <p:nvPr/>
        </p:nvGrpSpPr>
        <p:grpSpPr>
          <a:xfrm>
            <a:off x="540856" y="3673340"/>
            <a:ext cx="1351704" cy="943492"/>
            <a:chOff x="540856" y="2821170"/>
            <a:chExt cx="1351704" cy="943492"/>
          </a:xfrm>
        </p:grpSpPr>
        <p:sp>
          <p:nvSpPr>
            <p:cNvPr id="29" name="テキスト ボックス 28">
              <a:extLst>
                <a:ext uri="{FF2B5EF4-FFF2-40B4-BE49-F238E27FC236}">
                  <a16:creationId xmlns:a16="http://schemas.microsoft.com/office/drawing/2014/main" id="{9E1D6F98-979C-40D3-9163-7195A9548D17}"/>
                </a:ext>
              </a:extLst>
            </p:cNvPr>
            <p:cNvSpPr txBox="1"/>
            <p:nvPr/>
          </p:nvSpPr>
          <p:spPr>
            <a:xfrm>
              <a:off x="540856" y="2821170"/>
              <a:ext cx="954107" cy="461665"/>
            </a:xfrm>
            <a:prstGeom prst="rect">
              <a:avLst/>
            </a:prstGeom>
            <a:noFill/>
          </p:spPr>
          <p:txBody>
            <a:bodyPr wrap="none" rtlCol="0">
              <a:spAutoFit/>
            </a:bodyPr>
            <a:lstStyle/>
            <a:p>
              <a:r>
                <a:rPr kumimoji="1" lang="ja-JP" altLang="en-US" sz="2400" dirty="0">
                  <a:latin typeface="PKMN Regular" panose="02000600000000000000" pitchFamily="2" charset="-128"/>
                  <a:ea typeface="PKMN Regular" panose="02000600000000000000" pitchFamily="2" charset="-128"/>
                  <a:cs typeface="PKMN Regular" panose="02000600000000000000" pitchFamily="2" charset="-128"/>
                </a:rPr>
                <a:t>コイキング</a:t>
              </a:r>
            </a:p>
          </p:txBody>
        </p:sp>
        <p:grpSp>
          <p:nvGrpSpPr>
            <p:cNvPr id="30" name="グループ化 29">
              <a:extLst>
                <a:ext uri="{FF2B5EF4-FFF2-40B4-BE49-F238E27FC236}">
                  <a16:creationId xmlns:a16="http://schemas.microsoft.com/office/drawing/2014/main" id="{40A898C2-C3E8-4D69-A560-EC9E73453E9A}"/>
                </a:ext>
              </a:extLst>
            </p:cNvPr>
            <p:cNvGrpSpPr/>
            <p:nvPr/>
          </p:nvGrpSpPr>
          <p:grpSpPr>
            <a:xfrm>
              <a:off x="596879" y="3234525"/>
              <a:ext cx="1295681" cy="530137"/>
              <a:chOff x="2701313" y="1422639"/>
              <a:chExt cx="1295681" cy="530137"/>
            </a:xfrm>
          </p:grpSpPr>
          <p:sp>
            <p:nvSpPr>
              <p:cNvPr id="31" name="テキスト ボックス 30">
                <a:extLst>
                  <a:ext uri="{FF2B5EF4-FFF2-40B4-BE49-F238E27FC236}">
                    <a16:creationId xmlns:a16="http://schemas.microsoft.com/office/drawing/2014/main" id="{C6BF0379-6036-4A9E-A15C-625AE898D057}"/>
                  </a:ext>
                </a:extLst>
              </p:cNvPr>
              <p:cNvSpPr txBox="1"/>
              <p:nvPr/>
            </p:nvSpPr>
            <p:spPr>
              <a:xfrm>
                <a:off x="2701313" y="1422639"/>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32" name="テキスト ボックス 31">
                <a:extLst>
                  <a:ext uri="{FF2B5EF4-FFF2-40B4-BE49-F238E27FC236}">
                    <a16:creationId xmlns:a16="http://schemas.microsoft.com/office/drawing/2014/main" id="{ECA425C3-896C-40F4-A513-8FEF3198B16E}"/>
                  </a:ext>
                </a:extLst>
              </p:cNvPr>
              <p:cNvSpPr txBox="1"/>
              <p:nvPr/>
            </p:nvSpPr>
            <p:spPr>
              <a:xfrm>
                <a:off x="3178795" y="1583444"/>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21</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33" name="正方形/長方形 32">
                <a:extLst>
                  <a:ext uri="{FF2B5EF4-FFF2-40B4-BE49-F238E27FC236}">
                    <a16:creationId xmlns:a16="http://schemas.microsoft.com/office/drawing/2014/main" id="{74ABA59B-A5D5-43C8-B463-DAF9BDD27384}"/>
                  </a:ext>
                </a:extLst>
              </p:cNvPr>
              <p:cNvSpPr/>
              <p:nvPr/>
            </p:nvSpPr>
            <p:spPr>
              <a:xfrm>
                <a:off x="3122344" y="1601594"/>
                <a:ext cx="873227"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438D7A02-4D05-465A-B8C9-1606AAC9B22D}"/>
                  </a:ext>
                </a:extLst>
              </p:cNvPr>
              <p:cNvSpPr/>
              <p:nvPr/>
            </p:nvSpPr>
            <p:spPr>
              <a:xfrm>
                <a:off x="3122344" y="1601594"/>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grpSp>
        <p:nvGrpSpPr>
          <p:cNvPr id="43" name="グループ化 42">
            <a:extLst>
              <a:ext uri="{FF2B5EF4-FFF2-40B4-BE49-F238E27FC236}">
                <a16:creationId xmlns:a16="http://schemas.microsoft.com/office/drawing/2014/main" id="{BF224BCA-CD46-4883-A0C0-FBA19D573B1F}"/>
              </a:ext>
            </a:extLst>
          </p:cNvPr>
          <p:cNvGrpSpPr/>
          <p:nvPr/>
        </p:nvGrpSpPr>
        <p:grpSpPr>
          <a:xfrm>
            <a:off x="6286904" y="3695655"/>
            <a:ext cx="1396742" cy="921177"/>
            <a:chOff x="6286904" y="3012745"/>
            <a:chExt cx="1396742" cy="921177"/>
          </a:xfrm>
        </p:grpSpPr>
        <p:sp>
          <p:nvSpPr>
            <p:cNvPr id="35" name="テキスト ボックス 34">
              <a:extLst>
                <a:ext uri="{FF2B5EF4-FFF2-40B4-BE49-F238E27FC236}">
                  <a16:creationId xmlns:a16="http://schemas.microsoft.com/office/drawing/2014/main" id="{1515C654-3162-4541-A4FE-B60924F7145E}"/>
                </a:ext>
              </a:extLst>
            </p:cNvPr>
            <p:cNvSpPr txBox="1"/>
            <p:nvPr/>
          </p:nvSpPr>
          <p:spPr>
            <a:xfrm>
              <a:off x="6286904" y="3012745"/>
              <a:ext cx="954107" cy="461665"/>
            </a:xfrm>
            <a:prstGeom prst="rect">
              <a:avLst/>
            </a:prstGeom>
            <a:noFill/>
          </p:spPr>
          <p:txBody>
            <a:bodyPr wrap="square" rtlCol="0">
              <a:spAutoFit/>
            </a:bodyPr>
            <a:lstStyle/>
            <a:p>
              <a:r>
                <a:rPr kumimoji="1" lang="ja-JP" altLang="en-US" sz="2400" dirty="0">
                  <a:latin typeface="PKMN Regular" panose="02000600000000000000" pitchFamily="2" charset="-128"/>
                  <a:ea typeface="PKMN Regular" panose="02000600000000000000" pitchFamily="2" charset="-128"/>
                  <a:cs typeface="PKMN Regular" panose="02000600000000000000" pitchFamily="2" charset="-128"/>
                </a:rPr>
                <a:t>ピカチュウ</a:t>
              </a:r>
            </a:p>
          </p:txBody>
        </p:sp>
        <p:grpSp>
          <p:nvGrpSpPr>
            <p:cNvPr id="36" name="グループ化 35">
              <a:extLst>
                <a:ext uri="{FF2B5EF4-FFF2-40B4-BE49-F238E27FC236}">
                  <a16:creationId xmlns:a16="http://schemas.microsoft.com/office/drawing/2014/main" id="{56A368D7-6444-49D5-94F0-E748038F86D2}"/>
                </a:ext>
              </a:extLst>
            </p:cNvPr>
            <p:cNvGrpSpPr/>
            <p:nvPr/>
          </p:nvGrpSpPr>
          <p:grpSpPr>
            <a:xfrm>
              <a:off x="6329001" y="3403785"/>
              <a:ext cx="1354645" cy="530137"/>
              <a:chOff x="7684647" y="1422639"/>
              <a:chExt cx="1354645" cy="530137"/>
            </a:xfrm>
          </p:grpSpPr>
          <p:sp>
            <p:nvSpPr>
              <p:cNvPr id="37" name="テキスト ボックス 36">
                <a:extLst>
                  <a:ext uri="{FF2B5EF4-FFF2-40B4-BE49-F238E27FC236}">
                    <a16:creationId xmlns:a16="http://schemas.microsoft.com/office/drawing/2014/main" id="{EE083976-4081-4FFD-9B93-8302E0209F36}"/>
                  </a:ext>
                </a:extLst>
              </p:cNvPr>
              <p:cNvSpPr txBox="1"/>
              <p:nvPr/>
            </p:nvSpPr>
            <p:spPr>
              <a:xfrm>
                <a:off x="7684647" y="1422639"/>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38" name="テキスト ボックス 37">
                <a:extLst>
                  <a:ext uri="{FF2B5EF4-FFF2-40B4-BE49-F238E27FC236}">
                    <a16:creationId xmlns:a16="http://schemas.microsoft.com/office/drawing/2014/main" id="{F20DC3BD-AA14-4F02-9A4D-8599C27ED5DF}"/>
                  </a:ext>
                </a:extLst>
              </p:cNvPr>
              <p:cNvSpPr txBox="1"/>
              <p:nvPr/>
            </p:nvSpPr>
            <p:spPr>
              <a:xfrm>
                <a:off x="8046713" y="1583444"/>
                <a:ext cx="992579"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100/100</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39" name="正方形/長方形 38">
                <a:extLst>
                  <a:ext uri="{FF2B5EF4-FFF2-40B4-BE49-F238E27FC236}">
                    <a16:creationId xmlns:a16="http://schemas.microsoft.com/office/drawing/2014/main" id="{A56289E3-A65E-41D7-85BB-7A54D2AB8337}"/>
                  </a:ext>
                </a:extLst>
              </p:cNvPr>
              <p:cNvSpPr/>
              <p:nvPr/>
            </p:nvSpPr>
            <p:spPr>
              <a:xfrm>
                <a:off x="8105678" y="1601594"/>
                <a:ext cx="874650" cy="153611"/>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sp>
        <p:nvSpPr>
          <p:cNvPr id="40" name="四角形: 角を丸くする 39">
            <a:extLst>
              <a:ext uri="{FF2B5EF4-FFF2-40B4-BE49-F238E27FC236}">
                <a16:creationId xmlns:a16="http://schemas.microsoft.com/office/drawing/2014/main" id="{265756A3-11D4-4588-BA80-9672D4C41514}"/>
              </a:ext>
            </a:extLst>
          </p:cNvPr>
          <p:cNvSpPr/>
          <p:nvPr/>
        </p:nvSpPr>
        <p:spPr>
          <a:xfrm>
            <a:off x="2386922" y="3231335"/>
            <a:ext cx="3419928" cy="1048552"/>
          </a:xfrm>
          <a:prstGeom prst="roundRect">
            <a:avLst>
              <a:gd name="adj" fmla="val 5860"/>
            </a:avLst>
          </a:prstGeom>
          <a:ln w="47625" cmpd="thickThin"/>
        </p:spPr>
        <p:style>
          <a:lnRef idx="2">
            <a:schemeClr val="dk1"/>
          </a:lnRef>
          <a:fillRef idx="1">
            <a:schemeClr val="lt1"/>
          </a:fillRef>
          <a:effectRef idx="0">
            <a:schemeClr val="dk1"/>
          </a:effectRef>
          <a:fontRef idx="minor">
            <a:schemeClr val="dk1"/>
          </a:fontRef>
        </p:style>
        <p:txBody>
          <a:bodyPr rtlCol="0" anchor="t"/>
          <a:lstStyle/>
          <a:p>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わざ：</a:t>
            </a:r>
            <a:endParaRPr lang="en-US" altLang="ja-JP" sz="2400" dirty="0">
              <a:latin typeface="PKMN Regular" panose="02000600000000000000" pitchFamily="2" charset="-128"/>
              <a:ea typeface="PKMN Regular" panose="02000600000000000000" pitchFamily="2" charset="-128"/>
              <a:cs typeface="PKMN Regular" panose="02000600000000000000" pitchFamily="2" charset="-128"/>
            </a:endParaRPr>
          </a:p>
          <a:p>
            <a:r>
              <a:rPr kumimoji="1" lang="ja-JP" altLang="en-US" sz="2400" dirty="0">
                <a:latin typeface="PKMN Regular" panose="02000600000000000000" pitchFamily="2" charset="-128"/>
                <a:ea typeface="PKMN Regular" panose="02000600000000000000" pitchFamily="2" charset="-128"/>
                <a:cs typeface="PKMN Regular" panose="02000600000000000000" pitchFamily="2" charset="-128"/>
              </a:rPr>
              <a:t>はねる</a:t>
            </a:r>
            <a:r>
              <a:rPr kumimoji="1" lang="en-US" altLang="ja-JP" sz="2400" dirty="0">
                <a:latin typeface="PKMN Regular" panose="02000600000000000000" pitchFamily="2" charset="-128"/>
                <a:ea typeface="PKMN Regular" panose="02000600000000000000" pitchFamily="2" charset="-128"/>
                <a:cs typeface="PKMN Regular" panose="02000600000000000000" pitchFamily="2" charset="-128"/>
              </a:rPr>
              <a:t>	</a:t>
            </a:r>
            <a:r>
              <a:rPr kumimoji="1" lang="ja-JP" altLang="en-US" sz="2400" dirty="0">
                <a:latin typeface="PKMN Regular" panose="02000600000000000000" pitchFamily="2" charset="-128"/>
                <a:ea typeface="PKMN Regular" panose="02000600000000000000" pitchFamily="2" charset="-128"/>
                <a:cs typeface="PKMN Regular" panose="02000600000000000000" pitchFamily="2" charset="-128"/>
              </a:rPr>
              <a:t>めいちゅう </a:t>
            </a:r>
            <a:r>
              <a:rPr kumimoji="1" lang="en-US" altLang="ja-JP" sz="2400" dirty="0">
                <a:latin typeface="PKMN Regular" panose="02000600000000000000" pitchFamily="2" charset="-128"/>
                <a:ea typeface="PKMN Regular" panose="02000600000000000000" pitchFamily="2" charset="-128"/>
                <a:cs typeface="PKMN Regular" panose="02000600000000000000" pitchFamily="2" charset="-128"/>
              </a:rPr>
              <a:t>0 </a:t>
            </a:r>
            <a:r>
              <a:rPr kumimoji="1" lang="ja-JP" altLang="en-US" sz="2400" dirty="0">
                <a:latin typeface="PKMN Regular" panose="02000600000000000000" pitchFamily="2" charset="-128"/>
                <a:ea typeface="PKMN Regular" panose="02000600000000000000" pitchFamily="2" charset="-128"/>
                <a:cs typeface="PKMN Regular" panose="02000600000000000000" pitchFamily="2" charset="-128"/>
              </a:rPr>
              <a:t>ダメージ　</a:t>
            </a:r>
            <a:r>
              <a:rPr kumimoji="1" lang="en-US" altLang="ja-JP" sz="2400" dirty="0">
                <a:latin typeface="PKMN Regular" panose="02000600000000000000" pitchFamily="2" charset="-128"/>
                <a:ea typeface="PKMN Regular" panose="02000600000000000000" pitchFamily="2" charset="-128"/>
                <a:cs typeface="PKMN Regular" panose="02000600000000000000" pitchFamily="2" charset="-128"/>
              </a:rPr>
              <a:t>0</a:t>
            </a:r>
            <a:endParaRPr kumimoji="1" lang="ja-JP" altLang="en-US" sz="24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1" name="四角形: 角を丸くする 40">
            <a:extLst>
              <a:ext uri="{FF2B5EF4-FFF2-40B4-BE49-F238E27FC236}">
                <a16:creationId xmlns:a16="http://schemas.microsoft.com/office/drawing/2014/main" id="{9C7654F8-90FE-4563-AA6F-49BF9AFA9198}"/>
              </a:ext>
            </a:extLst>
          </p:cNvPr>
          <p:cNvSpPr/>
          <p:nvPr/>
        </p:nvSpPr>
        <p:spPr>
          <a:xfrm>
            <a:off x="7792617" y="3231335"/>
            <a:ext cx="3849834" cy="1397740"/>
          </a:xfrm>
          <a:prstGeom prst="roundRect">
            <a:avLst>
              <a:gd name="adj" fmla="val 5860"/>
            </a:avLst>
          </a:prstGeom>
          <a:ln w="47625" cmpd="thickThin"/>
        </p:spPr>
        <p:style>
          <a:lnRef idx="2">
            <a:schemeClr val="dk1"/>
          </a:lnRef>
          <a:fillRef idx="1">
            <a:schemeClr val="lt1"/>
          </a:fillRef>
          <a:effectRef idx="0">
            <a:schemeClr val="dk1"/>
          </a:effectRef>
          <a:fontRef idx="minor">
            <a:schemeClr val="dk1"/>
          </a:fontRef>
        </p:style>
        <p:txBody>
          <a:bodyPr rtlCol="0" anchor="t"/>
          <a:lstStyle/>
          <a:p>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わざ：</a:t>
            </a:r>
            <a:endParaRPr lang="en-US" altLang="ja-JP" sz="2400" dirty="0">
              <a:latin typeface="PKMN Regular" panose="02000600000000000000" pitchFamily="2" charset="-128"/>
              <a:ea typeface="PKMN Regular" panose="02000600000000000000" pitchFamily="2" charset="-128"/>
              <a:cs typeface="PKMN Regular" panose="02000600000000000000" pitchFamily="2" charset="-128"/>
            </a:endParaRPr>
          </a:p>
          <a:p>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たいあたり</a:t>
            </a:r>
            <a:r>
              <a:rPr lang="en-US" altLang="ja-JP" sz="2400" dirty="0">
                <a:latin typeface="PKMN Regular" panose="02000600000000000000" pitchFamily="2" charset="-128"/>
                <a:ea typeface="PKMN Regular" panose="02000600000000000000" pitchFamily="2" charset="-128"/>
                <a:cs typeface="PKMN Regular" panose="02000600000000000000" pitchFamily="2" charset="-128"/>
              </a:rPr>
              <a:t>	</a:t>
            </a:r>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めいちゅう </a:t>
            </a:r>
            <a:r>
              <a:rPr lang="en-US" altLang="ja-JP" sz="2400" dirty="0">
                <a:latin typeface="PKMN Regular" panose="02000600000000000000" pitchFamily="2" charset="-128"/>
                <a:ea typeface="PKMN Regular" panose="02000600000000000000" pitchFamily="2" charset="-128"/>
                <a:cs typeface="PKMN Regular" panose="02000600000000000000" pitchFamily="2" charset="-128"/>
              </a:rPr>
              <a:t>100 </a:t>
            </a:r>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ダメージ  </a:t>
            </a:r>
            <a:r>
              <a:rPr lang="en-US" altLang="ja-JP" sz="2400" dirty="0">
                <a:latin typeface="PKMN Regular" panose="02000600000000000000" pitchFamily="2" charset="-128"/>
                <a:ea typeface="PKMN Regular" panose="02000600000000000000" pitchFamily="2" charset="-128"/>
                <a:cs typeface="PKMN Regular" panose="02000600000000000000" pitchFamily="2" charset="-128"/>
              </a:rPr>
              <a:t>5</a:t>
            </a:r>
          </a:p>
          <a:p>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でん</a:t>
            </a:r>
            <a:r>
              <a:rPr lang="ja-JP" altLang="en-US" sz="2400" dirty="0" err="1">
                <a:latin typeface="PKMN Regular" panose="02000600000000000000" pitchFamily="2" charset="-128"/>
                <a:ea typeface="PKMN Regular" panose="02000600000000000000" pitchFamily="2" charset="-128"/>
                <a:cs typeface="PKMN Regular" panose="02000600000000000000" pitchFamily="2" charset="-128"/>
              </a:rPr>
              <a:t>じほう</a:t>
            </a:r>
            <a:r>
              <a:rPr lang="en-US" altLang="ja-JP" sz="2400" dirty="0">
                <a:latin typeface="PKMN Regular" panose="02000600000000000000" pitchFamily="2" charset="-128"/>
                <a:ea typeface="PKMN Regular" panose="02000600000000000000" pitchFamily="2" charset="-128"/>
                <a:cs typeface="PKMN Regular" panose="02000600000000000000" pitchFamily="2" charset="-128"/>
              </a:rPr>
              <a:t>	</a:t>
            </a:r>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めいちゅう  </a:t>
            </a:r>
            <a:r>
              <a:rPr lang="en-US" altLang="ja-JP" sz="2400" dirty="0">
                <a:latin typeface="PKMN Regular" panose="02000600000000000000" pitchFamily="2" charset="-128"/>
                <a:ea typeface="PKMN Regular" panose="02000600000000000000" pitchFamily="2" charset="-128"/>
                <a:cs typeface="PKMN Regular" panose="02000600000000000000" pitchFamily="2" charset="-128"/>
              </a:rPr>
              <a:t>50</a:t>
            </a:r>
            <a:r>
              <a:rPr lang="ja-JP" altLang="en-US" sz="2400" dirty="0">
                <a:latin typeface="PKMN Regular" panose="02000600000000000000" pitchFamily="2" charset="-128"/>
                <a:ea typeface="PKMN Regular" panose="02000600000000000000" pitchFamily="2" charset="-128"/>
                <a:cs typeface="PKMN Regular" panose="02000600000000000000" pitchFamily="2" charset="-128"/>
              </a:rPr>
              <a:t>　ダメージ </a:t>
            </a:r>
            <a:r>
              <a:rPr lang="en-US" altLang="ja-JP" sz="2400" dirty="0">
                <a:latin typeface="PKMN Regular" panose="02000600000000000000" pitchFamily="2" charset="-128"/>
                <a:ea typeface="PKMN Regular" panose="02000600000000000000" pitchFamily="2" charset="-128"/>
                <a:cs typeface="PKMN Regular" panose="02000600000000000000" pitchFamily="2" charset="-128"/>
              </a:rPr>
              <a:t>20</a:t>
            </a:r>
            <a:endParaRPr kumimoji="1" lang="en-US" altLang="ja-JP" sz="2400" dirty="0">
              <a:latin typeface="PKMN Regular" panose="02000600000000000000" pitchFamily="2" charset="-128"/>
              <a:ea typeface="PKMN Regular" panose="02000600000000000000" pitchFamily="2" charset="-128"/>
              <a:cs typeface="PKMN Regular" panose="02000600000000000000" pitchFamily="2" charset="-128"/>
            </a:endParaRPr>
          </a:p>
        </p:txBody>
      </p:sp>
      <p:grpSp>
        <p:nvGrpSpPr>
          <p:cNvPr id="44" name="グループ化 43">
            <a:extLst>
              <a:ext uri="{FF2B5EF4-FFF2-40B4-BE49-F238E27FC236}">
                <a16:creationId xmlns:a16="http://schemas.microsoft.com/office/drawing/2014/main" id="{9059CAC8-B288-4979-A299-B19936AEA122}"/>
              </a:ext>
            </a:extLst>
          </p:cNvPr>
          <p:cNvGrpSpPr/>
          <p:nvPr/>
        </p:nvGrpSpPr>
        <p:grpSpPr>
          <a:xfrm>
            <a:off x="965437" y="3062396"/>
            <a:ext cx="653820" cy="762792"/>
            <a:chOff x="1225047" y="2097169"/>
            <a:chExt cx="3279360" cy="3825927"/>
          </a:xfrm>
        </p:grpSpPr>
        <p:sp>
          <p:nvSpPr>
            <p:cNvPr id="45" name="フリーフォーム: 図形 44">
              <a:extLst>
                <a:ext uri="{FF2B5EF4-FFF2-40B4-BE49-F238E27FC236}">
                  <a16:creationId xmlns:a16="http://schemas.microsoft.com/office/drawing/2014/main" id="{F151285F-4953-46EB-AD78-83093FA1605A}"/>
                </a:ext>
              </a:extLst>
            </p:cNvPr>
            <p:cNvSpPr/>
            <p:nvPr/>
          </p:nvSpPr>
          <p:spPr>
            <a:xfrm>
              <a:off x="1407235" y="4647786"/>
              <a:ext cx="2732799" cy="1093122"/>
            </a:xfrm>
            <a:custGeom>
              <a:avLst/>
              <a:gdLst>
                <a:gd name="connsiteX0" fmla="*/ 1457492 w 2732799"/>
                <a:gd name="connsiteY0" fmla="*/ 728748 h 1093122"/>
                <a:gd name="connsiteX1" fmla="*/ 1639679 w 2732799"/>
                <a:gd name="connsiteY1" fmla="*/ 728748 h 1093122"/>
                <a:gd name="connsiteX2" fmla="*/ 1639679 w 2732799"/>
                <a:gd name="connsiteY2" fmla="*/ 910935 h 1093122"/>
                <a:gd name="connsiteX3" fmla="*/ 1639679 w 2732799"/>
                <a:gd name="connsiteY3" fmla="*/ 1093122 h 1093122"/>
                <a:gd name="connsiteX4" fmla="*/ 1457492 w 2732799"/>
                <a:gd name="connsiteY4" fmla="*/ 1093122 h 1093122"/>
                <a:gd name="connsiteX5" fmla="*/ 1457492 w 2732799"/>
                <a:gd name="connsiteY5" fmla="*/ 910935 h 1093122"/>
                <a:gd name="connsiteX6" fmla="*/ 0 w 2732799"/>
                <a:gd name="connsiteY6" fmla="*/ 546561 h 1093122"/>
                <a:gd name="connsiteX7" fmla="*/ 182186 w 2732799"/>
                <a:gd name="connsiteY7" fmla="*/ 546561 h 1093122"/>
                <a:gd name="connsiteX8" fmla="*/ 182187 w 2732799"/>
                <a:gd name="connsiteY8" fmla="*/ 546561 h 1093122"/>
                <a:gd name="connsiteX9" fmla="*/ 364373 w 2732799"/>
                <a:gd name="connsiteY9" fmla="*/ 546561 h 1093122"/>
                <a:gd name="connsiteX10" fmla="*/ 364373 w 2732799"/>
                <a:gd name="connsiteY10" fmla="*/ 728748 h 1093122"/>
                <a:gd name="connsiteX11" fmla="*/ 182187 w 2732799"/>
                <a:gd name="connsiteY11" fmla="*/ 728748 h 1093122"/>
                <a:gd name="connsiteX12" fmla="*/ 182186 w 2732799"/>
                <a:gd name="connsiteY12" fmla="*/ 728748 h 1093122"/>
                <a:gd name="connsiteX13" fmla="*/ 0 w 2732799"/>
                <a:gd name="connsiteY13" fmla="*/ 728748 h 1093122"/>
                <a:gd name="connsiteX14" fmla="*/ 2186239 w 2732799"/>
                <a:gd name="connsiteY14" fmla="*/ 364374 h 1093122"/>
                <a:gd name="connsiteX15" fmla="*/ 2368426 w 2732799"/>
                <a:gd name="connsiteY15" fmla="*/ 364374 h 1093122"/>
                <a:gd name="connsiteX16" fmla="*/ 2368426 w 2732799"/>
                <a:gd name="connsiteY16" fmla="*/ 546561 h 1093122"/>
                <a:gd name="connsiteX17" fmla="*/ 2368426 w 2732799"/>
                <a:gd name="connsiteY17" fmla="*/ 728748 h 1093122"/>
                <a:gd name="connsiteX18" fmla="*/ 2550612 w 2732799"/>
                <a:gd name="connsiteY18" fmla="*/ 728748 h 1093122"/>
                <a:gd name="connsiteX19" fmla="*/ 2732799 w 2732799"/>
                <a:gd name="connsiteY19" fmla="*/ 728748 h 1093122"/>
                <a:gd name="connsiteX20" fmla="*/ 2732799 w 2732799"/>
                <a:gd name="connsiteY20" fmla="*/ 910935 h 1093122"/>
                <a:gd name="connsiteX21" fmla="*/ 2550612 w 2732799"/>
                <a:gd name="connsiteY21" fmla="*/ 910935 h 1093122"/>
                <a:gd name="connsiteX22" fmla="*/ 2368425 w 2732799"/>
                <a:gd name="connsiteY22" fmla="*/ 910935 h 1093122"/>
                <a:gd name="connsiteX23" fmla="*/ 2368425 w 2732799"/>
                <a:gd name="connsiteY23" fmla="*/ 728748 h 1093122"/>
                <a:gd name="connsiteX24" fmla="*/ 2186239 w 2732799"/>
                <a:gd name="connsiteY24" fmla="*/ 728748 h 1093122"/>
                <a:gd name="connsiteX25" fmla="*/ 2186239 w 2732799"/>
                <a:gd name="connsiteY25" fmla="*/ 546561 h 1093122"/>
                <a:gd name="connsiteX26" fmla="*/ 364373 w 2732799"/>
                <a:gd name="connsiteY26" fmla="*/ 182187 h 1093122"/>
                <a:gd name="connsiteX27" fmla="*/ 546560 w 2732799"/>
                <a:gd name="connsiteY27" fmla="*/ 182187 h 1093122"/>
                <a:gd name="connsiteX28" fmla="*/ 546560 w 2732799"/>
                <a:gd name="connsiteY28" fmla="*/ 364374 h 1093122"/>
                <a:gd name="connsiteX29" fmla="*/ 546560 w 2732799"/>
                <a:gd name="connsiteY29" fmla="*/ 546561 h 1093122"/>
                <a:gd name="connsiteX30" fmla="*/ 364373 w 2732799"/>
                <a:gd name="connsiteY30" fmla="*/ 546561 h 1093122"/>
                <a:gd name="connsiteX31" fmla="*/ 364373 w 2732799"/>
                <a:gd name="connsiteY31" fmla="*/ 364374 h 1093122"/>
                <a:gd name="connsiteX32" fmla="*/ 1639679 w 2732799"/>
                <a:gd name="connsiteY32" fmla="*/ 0 h 1093122"/>
                <a:gd name="connsiteX33" fmla="*/ 1821866 w 2732799"/>
                <a:gd name="connsiteY33" fmla="*/ 0 h 1093122"/>
                <a:gd name="connsiteX34" fmla="*/ 2004053 w 2732799"/>
                <a:gd name="connsiteY34" fmla="*/ 0 h 1093122"/>
                <a:gd name="connsiteX35" fmla="*/ 2004053 w 2732799"/>
                <a:gd name="connsiteY35" fmla="*/ 182187 h 1093122"/>
                <a:gd name="connsiteX36" fmla="*/ 2186239 w 2732799"/>
                <a:gd name="connsiteY36" fmla="*/ 182187 h 1093122"/>
                <a:gd name="connsiteX37" fmla="*/ 2186239 w 2732799"/>
                <a:gd name="connsiteY37" fmla="*/ 364374 h 1093122"/>
                <a:gd name="connsiteX38" fmla="*/ 2004052 w 2732799"/>
                <a:gd name="connsiteY38" fmla="*/ 364374 h 1093122"/>
                <a:gd name="connsiteX39" fmla="*/ 2004052 w 2732799"/>
                <a:gd name="connsiteY39" fmla="*/ 182187 h 1093122"/>
                <a:gd name="connsiteX40" fmla="*/ 1821866 w 2732799"/>
                <a:gd name="connsiteY40" fmla="*/ 182187 h 1093122"/>
                <a:gd name="connsiteX41" fmla="*/ 1639679 w 2732799"/>
                <a:gd name="connsiteY41" fmla="*/ 182187 h 109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732799" h="1093122">
                  <a:moveTo>
                    <a:pt x="1457492" y="728748"/>
                  </a:moveTo>
                  <a:lnTo>
                    <a:pt x="1639679" y="728748"/>
                  </a:lnTo>
                  <a:lnTo>
                    <a:pt x="1639679" y="910935"/>
                  </a:lnTo>
                  <a:lnTo>
                    <a:pt x="1639679" y="1093122"/>
                  </a:lnTo>
                  <a:lnTo>
                    <a:pt x="1457492" y="1093122"/>
                  </a:lnTo>
                  <a:lnTo>
                    <a:pt x="1457492" y="910935"/>
                  </a:lnTo>
                  <a:close/>
                  <a:moveTo>
                    <a:pt x="0" y="546561"/>
                  </a:moveTo>
                  <a:lnTo>
                    <a:pt x="182186" y="546561"/>
                  </a:lnTo>
                  <a:lnTo>
                    <a:pt x="182187" y="546561"/>
                  </a:lnTo>
                  <a:lnTo>
                    <a:pt x="364373" y="546561"/>
                  </a:lnTo>
                  <a:lnTo>
                    <a:pt x="364373" y="728748"/>
                  </a:lnTo>
                  <a:lnTo>
                    <a:pt x="182187" y="728748"/>
                  </a:lnTo>
                  <a:lnTo>
                    <a:pt x="182186" y="728748"/>
                  </a:lnTo>
                  <a:lnTo>
                    <a:pt x="0" y="728748"/>
                  </a:lnTo>
                  <a:close/>
                  <a:moveTo>
                    <a:pt x="2186239" y="364374"/>
                  </a:moveTo>
                  <a:lnTo>
                    <a:pt x="2368426" y="364374"/>
                  </a:lnTo>
                  <a:lnTo>
                    <a:pt x="2368426" y="546561"/>
                  </a:lnTo>
                  <a:lnTo>
                    <a:pt x="2368426" y="728748"/>
                  </a:lnTo>
                  <a:lnTo>
                    <a:pt x="2550612" y="728748"/>
                  </a:lnTo>
                  <a:lnTo>
                    <a:pt x="2732799" y="728748"/>
                  </a:lnTo>
                  <a:lnTo>
                    <a:pt x="2732799" y="910935"/>
                  </a:lnTo>
                  <a:lnTo>
                    <a:pt x="2550612" y="910935"/>
                  </a:lnTo>
                  <a:lnTo>
                    <a:pt x="2368425" y="910935"/>
                  </a:lnTo>
                  <a:lnTo>
                    <a:pt x="2368425" y="728748"/>
                  </a:lnTo>
                  <a:lnTo>
                    <a:pt x="2186239" y="728748"/>
                  </a:lnTo>
                  <a:lnTo>
                    <a:pt x="2186239" y="546561"/>
                  </a:lnTo>
                  <a:close/>
                  <a:moveTo>
                    <a:pt x="364373" y="182187"/>
                  </a:moveTo>
                  <a:lnTo>
                    <a:pt x="546560" y="182187"/>
                  </a:lnTo>
                  <a:lnTo>
                    <a:pt x="546560" y="364374"/>
                  </a:lnTo>
                  <a:lnTo>
                    <a:pt x="546560" y="546561"/>
                  </a:lnTo>
                  <a:lnTo>
                    <a:pt x="364373" y="546561"/>
                  </a:lnTo>
                  <a:lnTo>
                    <a:pt x="364373" y="364374"/>
                  </a:lnTo>
                  <a:close/>
                  <a:moveTo>
                    <a:pt x="1639679" y="0"/>
                  </a:moveTo>
                  <a:lnTo>
                    <a:pt x="1821866" y="0"/>
                  </a:lnTo>
                  <a:lnTo>
                    <a:pt x="2004053" y="0"/>
                  </a:lnTo>
                  <a:lnTo>
                    <a:pt x="2004053" y="182187"/>
                  </a:lnTo>
                  <a:lnTo>
                    <a:pt x="2186239" y="182187"/>
                  </a:lnTo>
                  <a:lnTo>
                    <a:pt x="2186239" y="364374"/>
                  </a:lnTo>
                  <a:lnTo>
                    <a:pt x="2004052" y="364374"/>
                  </a:lnTo>
                  <a:lnTo>
                    <a:pt x="2004052" y="182187"/>
                  </a:lnTo>
                  <a:lnTo>
                    <a:pt x="1821866" y="182187"/>
                  </a:lnTo>
                  <a:lnTo>
                    <a:pt x="1639679" y="18218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フリーフォーム: 図形 45">
              <a:extLst>
                <a:ext uri="{FF2B5EF4-FFF2-40B4-BE49-F238E27FC236}">
                  <a16:creationId xmlns:a16="http://schemas.microsoft.com/office/drawing/2014/main" id="{22F1CF18-2DAB-4EAF-95C2-2A451ADEE8E4}"/>
                </a:ext>
              </a:extLst>
            </p:cNvPr>
            <p:cNvSpPr/>
            <p:nvPr/>
          </p:nvSpPr>
          <p:spPr>
            <a:xfrm>
              <a:off x="1407234" y="2097169"/>
              <a:ext cx="3097172" cy="3825927"/>
            </a:xfrm>
            <a:custGeom>
              <a:avLst/>
              <a:gdLst>
                <a:gd name="connsiteX0" fmla="*/ 1639679 w 3097172"/>
                <a:gd name="connsiteY0" fmla="*/ 3461553 h 3825927"/>
                <a:gd name="connsiteX1" fmla="*/ 1821866 w 3097172"/>
                <a:gd name="connsiteY1" fmla="*/ 3461553 h 3825927"/>
                <a:gd name="connsiteX2" fmla="*/ 1821866 w 3097172"/>
                <a:gd name="connsiteY2" fmla="*/ 3643740 h 3825927"/>
                <a:gd name="connsiteX3" fmla="*/ 1639679 w 3097172"/>
                <a:gd name="connsiteY3" fmla="*/ 3643740 h 3825927"/>
                <a:gd name="connsiteX4" fmla="*/ 1639679 w 3097172"/>
                <a:gd name="connsiteY4" fmla="*/ 2914992 h 3825927"/>
                <a:gd name="connsiteX5" fmla="*/ 1821866 w 3097172"/>
                <a:gd name="connsiteY5" fmla="*/ 2914992 h 3825927"/>
                <a:gd name="connsiteX6" fmla="*/ 2004053 w 3097172"/>
                <a:gd name="connsiteY6" fmla="*/ 2914992 h 3825927"/>
                <a:gd name="connsiteX7" fmla="*/ 2004053 w 3097172"/>
                <a:gd name="connsiteY7" fmla="*/ 3097179 h 3825927"/>
                <a:gd name="connsiteX8" fmla="*/ 2004053 w 3097172"/>
                <a:gd name="connsiteY8" fmla="*/ 3279366 h 3825927"/>
                <a:gd name="connsiteX9" fmla="*/ 1821866 w 3097172"/>
                <a:gd name="connsiteY9" fmla="*/ 3279366 h 3825927"/>
                <a:gd name="connsiteX10" fmla="*/ 1821866 w 3097172"/>
                <a:gd name="connsiteY10" fmla="*/ 3097179 h 3825927"/>
                <a:gd name="connsiteX11" fmla="*/ 1639679 w 3097172"/>
                <a:gd name="connsiteY11" fmla="*/ 3097179 h 3825927"/>
                <a:gd name="connsiteX12" fmla="*/ 728746 w 3097172"/>
                <a:gd name="connsiteY12" fmla="*/ 2914992 h 3825927"/>
                <a:gd name="connsiteX13" fmla="*/ 910933 w 3097172"/>
                <a:gd name="connsiteY13" fmla="*/ 2914992 h 3825927"/>
                <a:gd name="connsiteX14" fmla="*/ 1093120 w 3097172"/>
                <a:gd name="connsiteY14" fmla="*/ 2914992 h 3825927"/>
                <a:gd name="connsiteX15" fmla="*/ 1093120 w 3097172"/>
                <a:gd name="connsiteY15" fmla="*/ 3097179 h 3825927"/>
                <a:gd name="connsiteX16" fmla="*/ 1275306 w 3097172"/>
                <a:gd name="connsiteY16" fmla="*/ 3097179 h 3825927"/>
                <a:gd name="connsiteX17" fmla="*/ 1457492 w 3097172"/>
                <a:gd name="connsiteY17" fmla="*/ 3097179 h 3825927"/>
                <a:gd name="connsiteX18" fmla="*/ 1457493 w 3097172"/>
                <a:gd name="connsiteY18" fmla="*/ 3097179 h 3825927"/>
                <a:gd name="connsiteX19" fmla="*/ 1639679 w 3097172"/>
                <a:gd name="connsiteY19" fmla="*/ 3097179 h 3825927"/>
                <a:gd name="connsiteX20" fmla="*/ 1639679 w 3097172"/>
                <a:gd name="connsiteY20" fmla="*/ 3279366 h 3825927"/>
                <a:gd name="connsiteX21" fmla="*/ 1457493 w 3097172"/>
                <a:gd name="connsiteY21" fmla="*/ 3279366 h 3825927"/>
                <a:gd name="connsiteX22" fmla="*/ 1457493 w 3097172"/>
                <a:gd name="connsiteY22" fmla="*/ 3461553 h 3825927"/>
                <a:gd name="connsiteX23" fmla="*/ 1457493 w 3097172"/>
                <a:gd name="connsiteY23" fmla="*/ 3643740 h 3825927"/>
                <a:gd name="connsiteX24" fmla="*/ 1639679 w 3097172"/>
                <a:gd name="connsiteY24" fmla="*/ 3643740 h 3825927"/>
                <a:gd name="connsiteX25" fmla="*/ 1639679 w 3097172"/>
                <a:gd name="connsiteY25" fmla="*/ 3825927 h 3825927"/>
                <a:gd name="connsiteX26" fmla="*/ 1457492 w 3097172"/>
                <a:gd name="connsiteY26" fmla="*/ 3825927 h 3825927"/>
                <a:gd name="connsiteX27" fmla="*/ 1457492 w 3097172"/>
                <a:gd name="connsiteY27" fmla="*/ 3643740 h 3825927"/>
                <a:gd name="connsiteX28" fmla="*/ 1275306 w 3097172"/>
                <a:gd name="connsiteY28" fmla="*/ 3643740 h 3825927"/>
                <a:gd name="connsiteX29" fmla="*/ 1275306 w 3097172"/>
                <a:gd name="connsiteY29" fmla="*/ 3461553 h 3825927"/>
                <a:gd name="connsiteX30" fmla="*/ 1275306 w 3097172"/>
                <a:gd name="connsiteY30" fmla="*/ 3279366 h 3825927"/>
                <a:gd name="connsiteX31" fmla="*/ 1093119 w 3097172"/>
                <a:gd name="connsiteY31" fmla="*/ 3279366 h 3825927"/>
                <a:gd name="connsiteX32" fmla="*/ 1093119 w 3097172"/>
                <a:gd name="connsiteY32" fmla="*/ 3097179 h 3825927"/>
                <a:gd name="connsiteX33" fmla="*/ 910933 w 3097172"/>
                <a:gd name="connsiteY33" fmla="*/ 3097179 h 3825927"/>
                <a:gd name="connsiteX34" fmla="*/ 728746 w 3097172"/>
                <a:gd name="connsiteY34" fmla="*/ 3097179 h 3825927"/>
                <a:gd name="connsiteX35" fmla="*/ 2914985 w 3097172"/>
                <a:gd name="connsiteY35" fmla="*/ 2368431 h 3825927"/>
                <a:gd name="connsiteX36" fmla="*/ 3097172 w 3097172"/>
                <a:gd name="connsiteY36" fmla="*/ 2368431 h 3825927"/>
                <a:gd name="connsiteX37" fmla="*/ 3097172 w 3097172"/>
                <a:gd name="connsiteY37" fmla="*/ 2550618 h 3825927"/>
                <a:gd name="connsiteX38" fmla="*/ 3097172 w 3097172"/>
                <a:gd name="connsiteY38" fmla="*/ 2732805 h 3825927"/>
                <a:gd name="connsiteX39" fmla="*/ 3097172 w 3097172"/>
                <a:gd name="connsiteY39" fmla="*/ 2914992 h 3825927"/>
                <a:gd name="connsiteX40" fmla="*/ 2914986 w 3097172"/>
                <a:gd name="connsiteY40" fmla="*/ 2914992 h 3825927"/>
                <a:gd name="connsiteX41" fmla="*/ 2914985 w 3097172"/>
                <a:gd name="connsiteY41" fmla="*/ 2914992 h 3825927"/>
                <a:gd name="connsiteX42" fmla="*/ 2732799 w 3097172"/>
                <a:gd name="connsiteY42" fmla="*/ 2914992 h 3825927"/>
                <a:gd name="connsiteX43" fmla="*/ 2732799 w 3097172"/>
                <a:gd name="connsiteY43" fmla="*/ 2732805 h 3825927"/>
                <a:gd name="connsiteX44" fmla="*/ 2914985 w 3097172"/>
                <a:gd name="connsiteY44" fmla="*/ 2732805 h 3825927"/>
                <a:gd name="connsiteX45" fmla="*/ 2914985 w 3097172"/>
                <a:gd name="connsiteY45" fmla="*/ 2550618 h 3825927"/>
                <a:gd name="connsiteX46" fmla="*/ 2004052 w 3097172"/>
                <a:gd name="connsiteY46" fmla="*/ 2004057 h 3825927"/>
                <a:gd name="connsiteX47" fmla="*/ 2186239 w 3097172"/>
                <a:gd name="connsiteY47" fmla="*/ 2004057 h 3825927"/>
                <a:gd name="connsiteX48" fmla="*/ 2368425 w 3097172"/>
                <a:gd name="connsiteY48" fmla="*/ 2004057 h 3825927"/>
                <a:gd name="connsiteX49" fmla="*/ 2368426 w 3097172"/>
                <a:gd name="connsiteY49" fmla="*/ 2004057 h 3825927"/>
                <a:gd name="connsiteX50" fmla="*/ 2550612 w 3097172"/>
                <a:gd name="connsiteY50" fmla="*/ 2004057 h 3825927"/>
                <a:gd name="connsiteX51" fmla="*/ 2732799 w 3097172"/>
                <a:gd name="connsiteY51" fmla="*/ 2004057 h 3825927"/>
                <a:gd name="connsiteX52" fmla="*/ 2732799 w 3097172"/>
                <a:gd name="connsiteY52" fmla="*/ 2186244 h 3825927"/>
                <a:gd name="connsiteX53" fmla="*/ 2732799 w 3097172"/>
                <a:gd name="connsiteY53" fmla="*/ 2368431 h 3825927"/>
                <a:gd name="connsiteX54" fmla="*/ 2732799 w 3097172"/>
                <a:gd name="connsiteY54" fmla="*/ 2550618 h 3825927"/>
                <a:gd name="connsiteX55" fmla="*/ 2732799 w 3097172"/>
                <a:gd name="connsiteY55" fmla="*/ 2732805 h 3825927"/>
                <a:gd name="connsiteX56" fmla="*/ 2550612 w 3097172"/>
                <a:gd name="connsiteY56" fmla="*/ 2732805 h 3825927"/>
                <a:gd name="connsiteX57" fmla="*/ 2368425 w 3097172"/>
                <a:gd name="connsiteY57" fmla="*/ 2732805 h 3825927"/>
                <a:gd name="connsiteX58" fmla="*/ 2368425 w 3097172"/>
                <a:gd name="connsiteY58" fmla="*/ 2550618 h 3825927"/>
                <a:gd name="connsiteX59" fmla="*/ 2550612 w 3097172"/>
                <a:gd name="connsiteY59" fmla="*/ 2550618 h 3825927"/>
                <a:gd name="connsiteX60" fmla="*/ 2550612 w 3097172"/>
                <a:gd name="connsiteY60" fmla="*/ 2368431 h 3825927"/>
                <a:gd name="connsiteX61" fmla="*/ 2550612 w 3097172"/>
                <a:gd name="connsiteY61" fmla="*/ 2186244 h 3825927"/>
                <a:gd name="connsiteX62" fmla="*/ 2368426 w 3097172"/>
                <a:gd name="connsiteY62" fmla="*/ 2186244 h 3825927"/>
                <a:gd name="connsiteX63" fmla="*/ 2368425 w 3097172"/>
                <a:gd name="connsiteY63" fmla="*/ 2186244 h 3825927"/>
                <a:gd name="connsiteX64" fmla="*/ 2186239 w 3097172"/>
                <a:gd name="connsiteY64" fmla="*/ 2186244 h 3825927"/>
                <a:gd name="connsiteX65" fmla="*/ 2004052 w 3097172"/>
                <a:gd name="connsiteY65" fmla="*/ 2186244 h 3825927"/>
                <a:gd name="connsiteX66" fmla="*/ 546559 w 3097172"/>
                <a:gd name="connsiteY66" fmla="*/ 1639683 h 3825927"/>
                <a:gd name="connsiteX67" fmla="*/ 728746 w 3097172"/>
                <a:gd name="connsiteY67" fmla="*/ 1639683 h 3825927"/>
                <a:gd name="connsiteX68" fmla="*/ 728746 w 3097172"/>
                <a:gd name="connsiteY68" fmla="*/ 1821870 h 3825927"/>
                <a:gd name="connsiteX69" fmla="*/ 728746 w 3097172"/>
                <a:gd name="connsiteY69" fmla="*/ 2004057 h 3825927"/>
                <a:gd name="connsiteX70" fmla="*/ 728746 w 3097172"/>
                <a:gd name="connsiteY70" fmla="*/ 2186244 h 3825927"/>
                <a:gd name="connsiteX71" fmla="*/ 546560 w 3097172"/>
                <a:gd name="connsiteY71" fmla="*/ 2186244 h 3825927"/>
                <a:gd name="connsiteX72" fmla="*/ 546560 w 3097172"/>
                <a:gd name="connsiteY72" fmla="*/ 2368431 h 3825927"/>
                <a:gd name="connsiteX73" fmla="*/ 546560 w 3097172"/>
                <a:gd name="connsiteY73" fmla="*/ 2550618 h 3825927"/>
                <a:gd name="connsiteX74" fmla="*/ 546560 w 3097172"/>
                <a:gd name="connsiteY74" fmla="*/ 2732805 h 3825927"/>
                <a:gd name="connsiteX75" fmla="*/ 728746 w 3097172"/>
                <a:gd name="connsiteY75" fmla="*/ 2732805 h 3825927"/>
                <a:gd name="connsiteX76" fmla="*/ 728746 w 3097172"/>
                <a:gd name="connsiteY76" fmla="*/ 2914992 h 3825927"/>
                <a:gd name="connsiteX77" fmla="*/ 546559 w 3097172"/>
                <a:gd name="connsiteY77" fmla="*/ 2914992 h 3825927"/>
                <a:gd name="connsiteX78" fmla="*/ 546559 w 3097172"/>
                <a:gd name="connsiteY78" fmla="*/ 2732805 h 3825927"/>
                <a:gd name="connsiteX79" fmla="*/ 364373 w 3097172"/>
                <a:gd name="connsiteY79" fmla="*/ 2732805 h 3825927"/>
                <a:gd name="connsiteX80" fmla="*/ 364373 w 3097172"/>
                <a:gd name="connsiteY80" fmla="*/ 2550618 h 3825927"/>
                <a:gd name="connsiteX81" fmla="*/ 364373 w 3097172"/>
                <a:gd name="connsiteY81" fmla="*/ 2368431 h 3825927"/>
                <a:gd name="connsiteX82" fmla="*/ 364373 w 3097172"/>
                <a:gd name="connsiteY82" fmla="*/ 2186244 h 3825927"/>
                <a:gd name="connsiteX83" fmla="*/ 546559 w 3097172"/>
                <a:gd name="connsiteY83" fmla="*/ 2186244 h 3825927"/>
                <a:gd name="connsiteX84" fmla="*/ 546559 w 3097172"/>
                <a:gd name="connsiteY84" fmla="*/ 2004057 h 3825927"/>
                <a:gd name="connsiteX85" fmla="*/ 364373 w 3097172"/>
                <a:gd name="connsiteY85" fmla="*/ 2004057 h 3825927"/>
                <a:gd name="connsiteX86" fmla="*/ 182187 w 3097172"/>
                <a:gd name="connsiteY86" fmla="*/ 2004057 h 3825927"/>
                <a:gd name="connsiteX87" fmla="*/ 182187 w 3097172"/>
                <a:gd name="connsiteY87" fmla="*/ 2186244 h 3825927"/>
                <a:gd name="connsiteX88" fmla="*/ 182187 w 3097172"/>
                <a:gd name="connsiteY88" fmla="*/ 2368431 h 3825927"/>
                <a:gd name="connsiteX89" fmla="*/ 0 w 3097172"/>
                <a:gd name="connsiteY89" fmla="*/ 2368431 h 3825927"/>
                <a:gd name="connsiteX90" fmla="*/ 0 w 3097172"/>
                <a:gd name="connsiteY90" fmla="*/ 2186244 h 3825927"/>
                <a:gd name="connsiteX91" fmla="*/ 0 w 3097172"/>
                <a:gd name="connsiteY91" fmla="*/ 2004057 h 3825927"/>
                <a:gd name="connsiteX92" fmla="*/ 182186 w 3097172"/>
                <a:gd name="connsiteY92" fmla="*/ 2004057 h 3825927"/>
                <a:gd name="connsiteX93" fmla="*/ 182186 w 3097172"/>
                <a:gd name="connsiteY93" fmla="*/ 1821870 h 3825927"/>
                <a:gd name="connsiteX94" fmla="*/ 364373 w 3097172"/>
                <a:gd name="connsiteY94" fmla="*/ 1821870 h 3825927"/>
                <a:gd name="connsiteX95" fmla="*/ 546559 w 3097172"/>
                <a:gd name="connsiteY95" fmla="*/ 1821870 h 3825927"/>
                <a:gd name="connsiteX96" fmla="*/ 728746 w 3097172"/>
                <a:gd name="connsiteY96" fmla="*/ 1275309 h 3825927"/>
                <a:gd name="connsiteX97" fmla="*/ 910933 w 3097172"/>
                <a:gd name="connsiteY97" fmla="*/ 1275309 h 3825927"/>
                <a:gd name="connsiteX98" fmla="*/ 910933 w 3097172"/>
                <a:gd name="connsiteY98" fmla="*/ 1457496 h 3825927"/>
                <a:gd name="connsiteX99" fmla="*/ 910933 w 3097172"/>
                <a:gd name="connsiteY99" fmla="*/ 1639683 h 3825927"/>
                <a:gd name="connsiteX100" fmla="*/ 728746 w 3097172"/>
                <a:gd name="connsiteY100" fmla="*/ 1639683 h 3825927"/>
                <a:gd name="connsiteX101" fmla="*/ 728746 w 3097172"/>
                <a:gd name="connsiteY101" fmla="*/ 1457496 h 3825927"/>
                <a:gd name="connsiteX102" fmla="*/ 2186239 w 3097172"/>
                <a:gd name="connsiteY102" fmla="*/ 1093122 h 3825927"/>
                <a:gd name="connsiteX103" fmla="*/ 2368426 w 3097172"/>
                <a:gd name="connsiteY103" fmla="*/ 1093122 h 3825927"/>
                <a:gd name="connsiteX104" fmla="*/ 2368426 w 3097172"/>
                <a:gd name="connsiteY104" fmla="*/ 1275309 h 3825927"/>
                <a:gd name="connsiteX105" fmla="*/ 2550612 w 3097172"/>
                <a:gd name="connsiteY105" fmla="*/ 1275309 h 3825927"/>
                <a:gd name="connsiteX106" fmla="*/ 2550612 w 3097172"/>
                <a:gd name="connsiteY106" fmla="*/ 1457496 h 3825927"/>
                <a:gd name="connsiteX107" fmla="*/ 2550612 w 3097172"/>
                <a:gd name="connsiteY107" fmla="*/ 1639683 h 3825927"/>
                <a:gd name="connsiteX108" fmla="*/ 2368425 w 3097172"/>
                <a:gd name="connsiteY108" fmla="*/ 1639683 h 3825927"/>
                <a:gd name="connsiteX109" fmla="*/ 2368425 w 3097172"/>
                <a:gd name="connsiteY109" fmla="*/ 1457496 h 3825927"/>
                <a:gd name="connsiteX110" fmla="*/ 2368425 w 3097172"/>
                <a:gd name="connsiteY110" fmla="*/ 1275309 h 3825927"/>
                <a:gd name="connsiteX111" fmla="*/ 2186239 w 3097172"/>
                <a:gd name="connsiteY111" fmla="*/ 1275309 h 3825927"/>
                <a:gd name="connsiteX112" fmla="*/ 2550612 w 3097172"/>
                <a:gd name="connsiteY112" fmla="*/ 910935 h 3825927"/>
                <a:gd name="connsiteX113" fmla="*/ 2732799 w 3097172"/>
                <a:gd name="connsiteY113" fmla="*/ 910935 h 3825927"/>
                <a:gd name="connsiteX114" fmla="*/ 2732799 w 3097172"/>
                <a:gd name="connsiteY114" fmla="*/ 1093122 h 3825927"/>
                <a:gd name="connsiteX115" fmla="*/ 2732799 w 3097172"/>
                <a:gd name="connsiteY115" fmla="*/ 1275309 h 3825927"/>
                <a:gd name="connsiteX116" fmla="*/ 2550612 w 3097172"/>
                <a:gd name="connsiteY116" fmla="*/ 1275309 h 3825927"/>
                <a:gd name="connsiteX117" fmla="*/ 2550612 w 3097172"/>
                <a:gd name="connsiteY117" fmla="*/ 1093122 h 3825927"/>
                <a:gd name="connsiteX118" fmla="*/ 2732799 w 3097172"/>
                <a:gd name="connsiteY118" fmla="*/ 728748 h 3825927"/>
                <a:gd name="connsiteX119" fmla="*/ 2914985 w 3097172"/>
                <a:gd name="connsiteY119" fmla="*/ 728748 h 3825927"/>
                <a:gd name="connsiteX120" fmla="*/ 2914986 w 3097172"/>
                <a:gd name="connsiteY120" fmla="*/ 728748 h 3825927"/>
                <a:gd name="connsiteX121" fmla="*/ 3097172 w 3097172"/>
                <a:gd name="connsiteY121" fmla="*/ 728748 h 3825927"/>
                <a:gd name="connsiteX122" fmla="*/ 3097172 w 3097172"/>
                <a:gd name="connsiteY122" fmla="*/ 910935 h 3825927"/>
                <a:gd name="connsiteX123" fmla="*/ 3097172 w 3097172"/>
                <a:gd name="connsiteY123" fmla="*/ 1093122 h 3825927"/>
                <a:gd name="connsiteX124" fmla="*/ 3097172 w 3097172"/>
                <a:gd name="connsiteY124" fmla="*/ 1275309 h 3825927"/>
                <a:gd name="connsiteX125" fmla="*/ 3097172 w 3097172"/>
                <a:gd name="connsiteY125" fmla="*/ 1457496 h 3825927"/>
                <a:gd name="connsiteX126" fmla="*/ 3097172 w 3097172"/>
                <a:gd name="connsiteY126" fmla="*/ 1639683 h 3825927"/>
                <a:gd name="connsiteX127" fmla="*/ 2914985 w 3097172"/>
                <a:gd name="connsiteY127" fmla="*/ 1639683 h 3825927"/>
                <a:gd name="connsiteX128" fmla="*/ 2914985 w 3097172"/>
                <a:gd name="connsiteY128" fmla="*/ 1457496 h 3825927"/>
                <a:gd name="connsiteX129" fmla="*/ 2914985 w 3097172"/>
                <a:gd name="connsiteY129" fmla="*/ 1275309 h 3825927"/>
                <a:gd name="connsiteX130" fmla="*/ 2914985 w 3097172"/>
                <a:gd name="connsiteY130" fmla="*/ 1093122 h 3825927"/>
                <a:gd name="connsiteX131" fmla="*/ 2914985 w 3097172"/>
                <a:gd name="connsiteY131" fmla="*/ 910935 h 3825927"/>
                <a:gd name="connsiteX132" fmla="*/ 2732799 w 3097172"/>
                <a:gd name="connsiteY132" fmla="*/ 910935 h 3825927"/>
                <a:gd name="connsiteX133" fmla="*/ 1821866 w 3097172"/>
                <a:gd name="connsiteY133" fmla="*/ 182187 h 3825927"/>
                <a:gd name="connsiteX134" fmla="*/ 2004053 w 3097172"/>
                <a:gd name="connsiteY134" fmla="*/ 182187 h 3825927"/>
                <a:gd name="connsiteX135" fmla="*/ 2004053 w 3097172"/>
                <a:gd name="connsiteY135" fmla="*/ 364374 h 3825927"/>
                <a:gd name="connsiteX136" fmla="*/ 2004053 w 3097172"/>
                <a:gd name="connsiteY136" fmla="*/ 546561 h 3825927"/>
                <a:gd name="connsiteX137" fmla="*/ 2004053 w 3097172"/>
                <a:gd name="connsiteY137" fmla="*/ 728748 h 3825927"/>
                <a:gd name="connsiteX138" fmla="*/ 2004053 w 3097172"/>
                <a:gd name="connsiteY138" fmla="*/ 910935 h 3825927"/>
                <a:gd name="connsiteX139" fmla="*/ 2186239 w 3097172"/>
                <a:gd name="connsiteY139" fmla="*/ 910935 h 3825927"/>
                <a:gd name="connsiteX140" fmla="*/ 2186239 w 3097172"/>
                <a:gd name="connsiteY140" fmla="*/ 1093122 h 3825927"/>
                <a:gd name="connsiteX141" fmla="*/ 2004052 w 3097172"/>
                <a:gd name="connsiteY141" fmla="*/ 1093122 h 3825927"/>
                <a:gd name="connsiteX142" fmla="*/ 2004052 w 3097172"/>
                <a:gd name="connsiteY142" fmla="*/ 910935 h 3825927"/>
                <a:gd name="connsiteX143" fmla="*/ 1821866 w 3097172"/>
                <a:gd name="connsiteY143" fmla="*/ 910935 h 3825927"/>
                <a:gd name="connsiteX144" fmla="*/ 1639679 w 3097172"/>
                <a:gd name="connsiteY144" fmla="*/ 910935 h 3825927"/>
                <a:gd name="connsiteX145" fmla="*/ 1457493 w 3097172"/>
                <a:gd name="connsiteY145" fmla="*/ 910935 h 3825927"/>
                <a:gd name="connsiteX146" fmla="*/ 1457493 w 3097172"/>
                <a:gd name="connsiteY146" fmla="*/ 1093122 h 3825927"/>
                <a:gd name="connsiteX147" fmla="*/ 1639679 w 3097172"/>
                <a:gd name="connsiteY147" fmla="*/ 1093122 h 3825927"/>
                <a:gd name="connsiteX148" fmla="*/ 1639679 w 3097172"/>
                <a:gd name="connsiteY148" fmla="*/ 1275309 h 3825927"/>
                <a:gd name="connsiteX149" fmla="*/ 1457492 w 3097172"/>
                <a:gd name="connsiteY149" fmla="*/ 1275309 h 3825927"/>
                <a:gd name="connsiteX150" fmla="*/ 1457492 w 3097172"/>
                <a:gd name="connsiteY150" fmla="*/ 1093122 h 3825927"/>
                <a:gd name="connsiteX151" fmla="*/ 1275306 w 3097172"/>
                <a:gd name="connsiteY151" fmla="*/ 1093122 h 3825927"/>
                <a:gd name="connsiteX152" fmla="*/ 1093120 w 3097172"/>
                <a:gd name="connsiteY152" fmla="*/ 1093122 h 3825927"/>
                <a:gd name="connsiteX153" fmla="*/ 1093120 w 3097172"/>
                <a:gd name="connsiteY153" fmla="*/ 1275309 h 3825927"/>
                <a:gd name="connsiteX154" fmla="*/ 910933 w 3097172"/>
                <a:gd name="connsiteY154" fmla="*/ 1275309 h 3825927"/>
                <a:gd name="connsiteX155" fmla="*/ 910933 w 3097172"/>
                <a:gd name="connsiteY155" fmla="*/ 1093122 h 3825927"/>
                <a:gd name="connsiteX156" fmla="*/ 1093119 w 3097172"/>
                <a:gd name="connsiteY156" fmla="*/ 1093122 h 3825927"/>
                <a:gd name="connsiteX157" fmla="*/ 1093119 w 3097172"/>
                <a:gd name="connsiteY157" fmla="*/ 910935 h 3825927"/>
                <a:gd name="connsiteX158" fmla="*/ 1093119 w 3097172"/>
                <a:gd name="connsiteY158" fmla="*/ 728748 h 3825927"/>
                <a:gd name="connsiteX159" fmla="*/ 1093119 w 3097172"/>
                <a:gd name="connsiteY159" fmla="*/ 546561 h 3825927"/>
                <a:gd name="connsiteX160" fmla="*/ 1093119 w 3097172"/>
                <a:gd name="connsiteY160" fmla="*/ 364374 h 3825927"/>
                <a:gd name="connsiteX161" fmla="*/ 1275306 w 3097172"/>
                <a:gd name="connsiteY161" fmla="*/ 364374 h 3825927"/>
                <a:gd name="connsiteX162" fmla="*/ 1275306 w 3097172"/>
                <a:gd name="connsiteY162" fmla="*/ 546561 h 3825927"/>
                <a:gd name="connsiteX163" fmla="*/ 1275306 w 3097172"/>
                <a:gd name="connsiteY163" fmla="*/ 728748 h 3825927"/>
                <a:gd name="connsiteX164" fmla="*/ 1275306 w 3097172"/>
                <a:gd name="connsiteY164" fmla="*/ 910935 h 3825927"/>
                <a:gd name="connsiteX165" fmla="*/ 1457492 w 3097172"/>
                <a:gd name="connsiteY165" fmla="*/ 910935 h 3825927"/>
                <a:gd name="connsiteX166" fmla="*/ 1457492 w 3097172"/>
                <a:gd name="connsiteY166" fmla="*/ 728748 h 3825927"/>
                <a:gd name="connsiteX167" fmla="*/ 1639679 w 3097172"/>
                <a:gd name="connsiteY167" fmla="*/ 728748 h 3825927"/>
                <a:gd name="connsiteX168" fmla="*/ 1821866 w 3097172"/>
                <a:gd name="connsiteY168" fmla="*/ 728748 h 3825927"/>
                <a:gd name="connsiteX169" fmla="*/ 1821866 w 3097172"/>
                <a:gd name="connsiteY169" fmla="*/ 546561 h 3825927"/>
                <a:gd name="connsiteX170" fmla="*/ 1821866 w 3097172"/>
                <a:gd name="connsiteY170" fmla="*/ 364374 h 3825927"/>
                <a:gd name="connsiteX171" fmla="*/ 1275306 w 3097172"/>
                <a:gd name="connsiteY171" fmla="*/ 182187 h 3825927"/>
                <a:gd name="connsiteX172" fmla="*/ 1457492 w 3097172"/>
                <a:gd name="connsiteY172" fmla="*/ 182187 h 3825927"/>
                <a:gd name="connsiteX173" fmla="*/ 1457493 w 3097172"/>
                <a:gd name="connsiteY173" fmla="*/ 182187 h 3825927"/>
                <a:gd name="connsiteX174" fmla="*/ 1639679 w 3097172"/>
                <a:gd name="connsiteY174" fmla="*/ 182187 h 3825927"/>
                <a:gd name="connsiteX175" fmla="*/ 1639679 w 3097172"/>
                <a:gd name="connsiteY175" fmla="*/ 364374 h 3825927"/>
                <a:gd name="connsiteX176" fmla="*/ 1639679 w 3097172"/>
                <a:gd name="connsiteY176" fmla="*/ 546561 h 3825927"/>
                <a:gd name="connsiteX177" fmla="*/ 1457492 w 3097172"/>
                <a:gd name="connsiteY177" fmla="*/ 546561 h 3825927"/>
                <a:gd name="connsiteX178" fmla="*/ 1457492 w 3097172"/>
                <a:gd name="connsiteY178" fmla="*/ 364374 h 3825927"/>
                <a:gd name="connsiteX179" fmla="*/ 1275306 w 3097172"/>
                <a:gd name="connsiteY179" fmla="*/ 364374 h 3825927"/>
                <a:gd name="connsiteX180" fmla="*/ 1639679 w 3097172"/>
                <a:gd name="connsiteY180" fmla="*/ 0 h 3825927"/>
                <a:gd name="connsiteX181" fmla="*/ 1821866 w 3097172"/>
                <a:gd name="connsiteY181" fmla="*/ 0 h 3825927"/>
                <a:gd name="connsiteX182" fmla="*/ 1821866 w 3097172"/>
                <a:gd name="connsiteY182" fmla="*/ 182187 h 3825927"/>
                <a:gd name="connsiteX183" fmla="*/ 1639679 w 3097172"/>
                <a:gd name="connsiteY183" fmla="*/ 182187 h 382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097172" h="3825927">
                  <a:moveTo>
                    <a:pt x="1639679" y="3461553"/>
                  </a:moveTo>
                  <a:lnTo>
                    <a:pt x="1821866" y="3461553"/>
                  </a:lnTo>
                  <a:lnTo>
                    <a:pt x="1821866" y="3643740"/>
                  </a:lnTo>
                  <a:lnTo>
                    <a:pt x="1639679" y="3643740"/>
                  </a:lnTo>
                  <a:close/>
                  <a:moveTo>
                    <a:pt x="1639679" y="2914992"/>
                  </a:moveTo>
                  <a:lnTo>
                    <a:pt x="1821866" y="2914992"/>
                  </a:lnTo>
                  <a:lnTo>
                    <a:pt x="2004053" y="2914992"/>
                  </a:lnTo>
                  <a:lnTo>
                    <a:pt x="2004053" y="3097179"/>
                  </a:lnTo>
                  <a:lnTo>
                    <a:pt x="2004053" y="3279366"/>
                  </a:lnTo>
                  <a:lnTo>
                    <a:pt x="1821866" y="3279366"/>
                  </a:lnTo>
                  <a:lnTo>
                    <a:pt x="1821866" y="3097179"/>
                  </a:lnTo>
                  <a:lnTo>
                    <a:pt x="1639679" y="3097179"/>
                  </a:lnTo>
                  <a:close/>
                  <a:moveTo>
                    <a:pt x="728746" y="2914992"/>
                  </a:moveTo>
                  <a:lnTo>
                    <a:pt x="910933" y="2914992"/>
                  </a:lnTo>
                  <a:lnTo>
                    <a:pt x="1093120" y="2914992"/>
                  </a:lnTo>
                  <a:lnTo>
                    <a:pt x="1093120" y="3097179"/>
                  </a:lnTo>
                  <a:lnTo>
                    <a:pt x="1275306" y="3097179"/>
                  </a:lnTo>
                  <a:lnTo>
                    <a:pt x="1457492" y="3097179"/>
                  </a:lnTo>
                  <a:lnTo>
                    <a:pt x="1457493" y="3097179"/>
                  </a:lnTo>
                  <a:lnTo>
                    <a:pt x="1639679" y="3097179"/>
                  </a:lnTo>
                  <a:lnTo>
                    <a:pt x="1639679" y="3279366"/>
                  </a:lnTo>
                  <a:lnTo>
                    <a:pt x="1457493" y="3279366"/>
                  </a:lnTo>
                  <a:lnTo>
                    <a:pt x="1457493" y="3461553"/>
                  </a:lnTo>
                  <a:lnTo>
                    <a:pt x="1457493" y="3643740"/>
                  </a:lnTo>
                  <a:lnTo>
                    <a:pt x="1639679" y="3643740"/>
                  </a:lnTo>
                  <a:lnTo>
                    <a:pt x="1639679" y="3825927"/>
                  </a:lnTo>
                  <a:lnTo>
                    <a:pt x="1457492" y="3825927"/>
                  </a:lnTo>
                  <a:lnTo>
                    <a:pt x="1457492" y="3643740"/>
                  </a:lnTo>
                  <a:lnTo>
                    <a:pt x="1275306" y="3643740"/>
                  </a:lnTo>
                  <a:lnTo>
                    <a:pt x="1275306" y="3461553"/>
                  </a:lnTo>
                  <a:lnTo>
                    <a:pt x="1275306" y="3279366"/>
                  </a:lnTo>
                  <a:lnTo>
                    <a:pt x="1093119" y="3279366"/>
                  </a:lnTo>
                  <a:lnTo>
                    <a:pt x="1093119" y="3097179"/>
                  </a:lnTo>
                  <a:lnTo>
                    <a:pt x="910933" y="3097179"/>
                  </a:lnTo>
                  <a:lnTo>
                    <a:pt x="728746" y="3097179"/>
                  </a:lnTo>
                  <a:close/>
                  <a:moveTo>
                    <a:pt x="2914985" y="2368431"/>
                  </a:moveTo>
                  <a:lnTo>
                    <a:pt x="3097172" y="2368431"/>
                  </a:lnTo>
                  <a:lnTo>
                    <a:pt x="3097172" y="2550618"/>
                  </a:lnTo>
                  <a:lnTo>
                    <a:pt x="3097172" y="2732805"/>
                  </a:lnTo>
                  <a:lnTo>
                    <a:pt x="3097172" y="2914992"/>
                  </a:lnTo>
                  <a:lnTo>
                    <a:pt x="2914986" y="2914992"/>
                  </a:lnTo>
                  <a:lnTo>
                    <a:pt x="2914985" y="2914992"/>
                  </a:lnTo>
                  <a:lnTo>
                    <a:pt x="2732799" y="2914992"/>
                  </a:lnTo>
                  <a:lnTo>
                    <a:pt x="2732799" y="2732805"/>
                  </a:lnTo>
                  <a:lnTo>
                    <a:pt x="2914985" y="2732805"/>
                  </a:lnTo>
                  <a:lnTo>
                    <a:pt x="2914985" y="2550618"/>
                  </a:lnTo>
                  <a:close/>
                  <a:moveTo>
                    <a:pt x="2004052" y="2004057"/>
                  </a:moveTo>
                  <a:lnTo>
                    <a:pt x="2186239" y="2004057"/>
                  </a:lnTo>
                  <a:lnTo>
                    <a:pt x="2368425" y="2004057"/>
                  </a:lnTo>
                  <a:lnTo>
                    <a:pt x="2368426" y="2004057"/>
                  </a:lnTo>
                  <a:lnTo>
                    <a:pt x="2550612" y="2004057"/>
                  </a:lnTo>
                  <a:lnTo>
                    <a:pt x="2732799" y="2004057"/>
                  </a:lnTo>
                  <a:lnTo>
                    <a:pt x="2732799" y="2186244"/>
                  </a:lnTo>
                  <a:lnTo>
                    <a:pt x="2732799" y="2368431"/>
                  </a:lnTo>
                  <a:lnTo>
                    <a:pt x="2732799" y="2550618"/>
                  </a:lnTo>
                  <a:lnTo>
                    <a:pt x="2732799" y="2732805"/>
                  </a:lnTo>
                  <a:lnTo>
                    <a:pt x="2550612" y="2732805"/>
                  </a:lnTo>
                  <a:lnTo>
                    <a:pt x="2368425" y="2732805"/>
                  </a:lnTo>
                  <a:lnTo>
                    <a:pt x="2368425" y="2550618"/>
                  </a:lnTo>
                  <a:lnTo>
                    <a:pt x="2550612" y="2550618"/>
                  </a:lnTo>
                  <a:lnTo>
                    <a:pt x="2550612" y="2368431"/>
                  </a:lnTo>
                  <a:lnTo>
                    <a:pt x="2550612" y="2186244"/>
                  </a:lnTo>
                  <a:lnTo>
                    <a:pt x="2368426" y="2186244"/>
                  </a:lnTo>
                  <a:lnTo>
                    <a:pt x="2368425" y="2186244"/>
                  </a:lnTo>
                  <a:lnTo>
                    <a:pt x="2186239" y="2186244"/>
                  </a:lnTo>
                  <a:lnTo>
                    <a:pt x="2004052" y="2186244"/>
                  </a:lnTo>
                  <a:close/>
                  <a:moveTo>
                    <a:pt x="546559" y="1639683"/>
                  </a:moveTo>
                  <a:lnTo>
                    <a:pt x="728746" y="1639683"/>
                  </a:lnTo>
                  <a:lnTo>
                    <a:pt x="728746" y="1821870"/>
                  </a:lnTo>
                  <a:lnTo>
                    <a:pt x="728746" y="2004057"/>
                  </a:lnTo>
                  <a:lnTo>
                    <a:pt x="728746" y="2186244"/>
                  </a:lnTo>
                  <a:lnTo>
                    <a:pt x="546560" y="2186244"/>
                  </a:lnTo>
                  <a:lnTo>
                    <a:pt x="546560" y="2368431"/>
                  </a:lnTo>
                  <a:lnTo>
                    <a:pt x="546560" y="2550618"/>
                  </a:lnTo>
                  <a:lnTo>
                    <a:pt x="546560" y="2732805"/>
                  </a:lnTo>
                  <a:lnTo>
                    <a:pt x="728746" y="2732805"/>
                  </a:lnTo>
                  <a:lnTo>
                    <a:pt x="728746" y="2914992"/>
                  </a:lnTo>
                  <a:lnTo>
                    <a:pt x="546559" y="2914992"/>
                  </a:lnTo>
                  <a:lnTo>
                    <a:pt x="546559" y="2732805"/>
                  </a:lnTo>
                  <a:lnTo>
                    <a:pt x="364373" y="2732805"/>
                  </a:lnTo>
                  <a:lnTo>
                    <a:pt x="364373" y="2550618"/>
                  </a:lnTo>
                  <a:lnTo>
                    <a:pt x="364373" y="2368431"/>
                  </a:lnTo>
                  <a:lnTo>
                    <a:pt x="364373" y="2186244"/>
                  </a:lnTo>
                  <a:lnTo>
                    <a:pt x="546559" y="2186244"/>
                  </a:lnTo>
                  <a:lnTo>
                    <a:pt x="546559" y="2004057"/>
                  </a:lnTo>
                  <a:lnTo>
                    <a:pt x="364373" y="2004057"/>
                  </a:lnTo>
                  <a:lnTo>
                    <a:pt x="182187" y="2004057"/>
                  </a:lnTo>
                  <a:lnTo>
                    <a:pt x="182187" y="2186244"/>
                  </a:lnTo>
                  <a:lnTo>
                    <a:pt x="182187" y="2368431"/>
                  </a:lnTo>
                  <a:lnTo>
                    <a:pt x="0" y="2368431"/>
                  </a:lnTo>
                  <a:lnTo>
                    <a:pt x="0" y="2186244"/>
                  </a:lnTo>
                  <a:lnTo>
                    <a:pt x="0" y="2004057"/>
                  </a:lnTo>
                  <a:lnTo>
                    <a:pt x="182186" y="2004057"/>
                  </a:lnTo>
                  <a:lnTo>
                    <a:pt x="182186" y="1821870"/>
                  </a:lnTo>
                  <a:lnTo>
                    <a:pt x="364373" y="1821870"/>
                  </a:lnTo>
                  <a:lnTo>
                    <a:pt x="546559" y="1821870"/>
                  </a:lnTo>
                  <a:close/>
                  <a:moveTo>
                    <a:pt x="728746" y="1275309"/>
                  </a:moveTo>
                  <a:lnTo>
                    <a:pt x="910933" y="1275309"/>
                  </a:lnTo>
                  <a:lnTo>
                    <a:pt x="910933" y="1457496"/>
                  </a:lnTo>
                  <a:lnTo>
                    <a:pt x="910933" y="1639683"/>
                  </a:lnTo>
                  <a:lnTo>
                    <a:pt x="728746" y="1639683"/>
                  </a:lnTo>
                  <a:lnTo>
                    <a:pt x="728746" y="1457496"/>
                  </a:lnTo>
                  <a:close/>
                  <a:moveTo>
                    <a:pt x="2186239" y="1093122"/>
                  </a:moveTo>
                  <a:lnTo>
                    <a:pt x="2368426" y="1093122"/>
                  </a:lnTo>
                  <a:lnTo>
                    <a:pt x="2368426" y="1275309"/>
                  </a:lnTo>
                  <a:lnTo>
                    <a:pt x="2550612" y="1275309"/>
                  </a:lnTo>
                  <a:lnTo>
                    <a:pt x="2550612" y="1457496"/>
                  </a:lnTo>
                  <a:lnTo>
                    <a:pt x="2550612" y="1639683"/>
                  </a:lnTo>
                  <a:lnTo>
                    <a:pt x="2368425" y="1639683"/>
                  </a:lnTo>
                  <a:lnTo>
                    <a:pt x="2368425" y="1457496"/>
                  </a:lnTo>
                  <a:lnTo>
                    <a:pt x="2368425" y="1275309"/>
                  </a:lnTo>
                  <a:lnTo>
                    <a:pt x="2186239" y="1275309"/>
                  </a:lnTo>
                  <a:close/>
                  <a:moveTo>
                    <a:pt x="2550612" y="910935"/>
                  </a:moveTo>
                  <a:lnTo>
                    <a:pt x="2732799" y="910935"/>
                  </a:lnTo>
                  <a:lnTo>
                    <a:pt x="2732799" y="1093122"/>
                  </a:lnTo>
                  <a:lnTo>
                    <a:pt x="2732799" y="1275309"/>
                  </a:lnTo>
                  <a:lnTo>
                    <a:pt x="2550612" y="1275309"/>
                  </a:lnTo>
                  <a:lnTo>
                    <a:pt x="2550612" y="1093122"/>
                  </a:lnTo>
                  <a:close/>
                  <a:moveTo>
                    <a:pt x="2732799" y="728748"/>
                  </a:moveTo>
                  <a:lnTo>
                    <a:pt x="2914985" y="728748"/>
                  </a:lnTo>
                  <a:lnTo>
                    <a:pt x="2914986" y="728748"/>
                  </a:lnTo>
                  <a:lnTo>
                    <a:pt x="3097172" y="728748"/>
                  </a:lnTo>
                  <a:lnTo>
                    <a:pt x="3097172" y="910935"/>
                  </a:lnTo>
                  <a:lnTo>
                    <a:pt x="3097172" y="1093122"/>
                  </a:lnTo>
                  <a:lnTo>
                    <a:pt x="3097172" y="1275309"/>
                  </a:lnTo>
                  <a:lnTo>
                    <a:pt x="3097172" y="1457496"/>
                  </a:lnTo>
                  <a:lnTo>
                    <a:pt x="3097172" y="1639683"/>
                  </a:lnTo>
                  <a:lnTo>
                    <a:pt x="2914985" y="1639683"/>
                  </a:lnTo>
                  <a:lnTo>
                    <a:pt x="2914985" y="1457496"/>
                  </a:lnTo>
                  <a:lnTo>
                    <a:pt x="2914985" y="1275309"/>
                  </a:lnTo>
                  <a:lnTo>
                    <a:pt x="2914985" y="1093122"/>
                  </a:lnTo>
                  <a:lnTo>
                    <a:pt x="2914985" y="910935"/>
                  </a:lnTo>
                  <a:lnTo>
                    <a:pt x="2732799" y="910935"/>
                  </a:lnTo>
                  <a:close/>
                  <a:moveTo>
                    <a:pt x="1821866" y="182187"/>
                  </a:moveTo>
                  <a:lnTo>
                    <a:pt x="2004053" y="182187"/>
                  </a:lnTo>
                  <a:lnTo>
                    <a:pt x="2004053" y="364374"/>
                  </a:lnTo>
                  <a:lnTo>
                    <a:pt x="2004053" y="546561"/>
                  </a:lnTo>
                  <a:lnTo>
                    <a:pt x="2004053" y="728748"/>
                  </a:lnTo>
                  <a:lnTo>
                    <a:pt x="2004053" y="910935"/>
                  </a:lnTo>
                  <a:lnTo>
                    <a:pt x="2186239" y="910935"/>
                  </a:lnTo>
                  <a:lnTo>
                    <a:pt x="2186239" y="1093122"/>
                  </a:lnTo>
                  <a:lnTo>
                    <a:pt x="2004052" y="1093122"/>
                  </a:lnTo>
                  <a:lnTo>
                    <a:pt x="2004052" y="910935"/>
                  </a:lnTo>
                  <a:lnTo>
                    <a:pt x="1821866" y="910935"/>
                  </a:lnTo>
                  <a:lnTo>
                    <a:pt x="1639679" y="910935"/>
                  </a:lnTo>
                  <a:lnTo>
                    <a:pt x="1457493" y="910935"/>
                  </a:lnTo>
                  <a:lnTo>
                    <a:pt x="1457493" y="1093122"/>
                  </a:lnTo>
                  <a:lnTo>
                    <a:pt x="1639679" y="1093122"/>
                  </a:lnTo>
                  <a:lnTo>
                    <a:pt x="1639679" y="1275309"/>
                  </a:lnTo>
                  <a:lnTo>
                    <a:pt x="1457492" y="1275309"/>
                  </a:lnTo>
                  <a:lnTo>
                    <a:pt x="1457492" y="1093122"/>
                  </a:lnTo>
                  <a:lnTo>
                    <a:pt x="1275306" y="1093122"/>
                  </a:lnTo>
                  <a:lnTo>
                    <a:pt x="1093120" y="1093122"/>
                  </a:lnTo>
                  <a:lnTo>
                    <a:pt x="1093120" y="1275309"/>
                  </a:lnTo>
                  <a:lnTo>
                    <a:pt x="910933" y="1275309"/>
                  </a:lnTo>
                  <a:lnTo>
                    <a:pt x="910933" y="1093122"/>
                  </a:lnTo>
                  <a:lnTo>
                    <a:pt x="1093119" y="1093122"/>
                  </a:lnTo>
                  <a:lnTo>
                    <a:pt x="1093119" y="910935"/>
                  </a:lnTo>
                  <a:lnTo>
                    <a:pt x="1093119" y="728748"/>
                  </a:lnTo>
                  <a:lnTo>
                    <a:pt x="1093119" y="546561"/>
                  </a:lnTo>
                  <a:lnTo>
                    <a:pt x="1093119" y="364374"/>
                  </a:lnTo>
                  <a:lnTo>
                    <a:pt x="1275306" y="364374"/>
                  </a:lnTo>
                  <a:lnTo>
                    <a:pt x="1275306" y="546561"/>
                  </a:lnTo>
                  <a:lnTo>
                    <a:pt x="1275306" y="728748"/>
                  </a:lnTo>
                  <a:lnTo>
                    <a:pt x="1275306" y="910935"/>
                  </a:lnTo>
                  <a:lnTo>
                    <a:pt x="1457492" y="910935"/>
                  </a:lnTo>
                  <a:lnTo>
                    <a:pt x="1457492" y="728748"/>
                  </a:lnTo>
                  <a:lnTo>
                    <a:pt x="1639679" y="728748"/>
                  </a:lnTo>
                  <a:lnTo>
                    <a:pt x="1821866" y="728748"/>
                  </a:lnTo>
                  <a:lnTo>
                    <a:pt x="1821866" y="546561"/>
                  </a:lnTo>
                  <a:lnTo>
                    <a:pt x="1821866" y="364374"/>
                  </a:lnTo>
                  <a:close/>
                  <a:moveTo>
                    <a:pt x="1275306" y="182187"/>
                  </a:moveTo>
                  <a:lnTo>
                    <a:pt x="1457492" y="182187"/>
                  </a:lnTo>
                  <a:lnTo>
                    <a:pt x="1457493" y="182187"/>
                  </a:lnTo>
                  <a:lnTo>
                    <a:pt x="1639679" y="182187"/>
                  </a:lnTo>
                  <a:lnTo>
                    <a:pt x="1639679" y="364374"/>
                  </a:lnTo>
                  <a:lnTo>
                    <a:pt x="1639679" y="546561"/>
                  </a:lnTo>
                  <a:lnTo>
                    <a:pt x="1457492" y="546561"/>
                  </a:lnTo>
                  <a:lnTo>
                    <a:pt x="1457492" y="364374"/>
                  </a:lnTo>
                  <a:lnTo>
                    <a:pt x="1275306" y="364374"/>
                  </a:lnTo>
                  <a:close/>
                  <a:moveTo>
                    <a:pt x="1639679" y="0"/>
                  </a:moveTo>
                  <a:lnTo>
                    <a:pt x="1821866" y="0"/>
                  </a:lnTo>
                  <a:lnTo>
                    <a:pt x="1821866" y="182187"/>
                  </a:lnTo>
                  <a:lnTo>
                    <a:pt x="1639679" y="18218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フリーフォーム: 図形 46">
              <a:extLst>
                <a:ext uri="{FF2B5EF4-FFF2-40B4-BE49-F238E27FC236}">
                  <a16:creationId xmlns:a16="http://schemas.microsoft.com/office/drawing/2014/main" id="{EC97CEB3-CA80-4605-B4F3-9E6F118A20FD}"/>
                </a:ext>
              </a:extLst>
            </p:cNvPr>
            <p:cNvSpPr/>
            <p:nvPr/>
          </p:nvSpPr>
          <p:spPr>
            <a:xfrm>
              <a:off x="1953794" y="4465600"/>
              <a:ext cx="728747" cy="546561"/>
            </a:xfrm>
            <a:custGeom>
              <a:avLst/>
              <a:gdLst>
                <a:gd name="connsiteX0" fmla="*/ 546560 w 728747"/>
                <a:gd name="connsiteY0" fmla="*/ 0 h 546561"/>
                <a:gd name="connsiteX1" fmla="*/ 728747 w 728747"/>
                <a:gd name="connsiteY1" fmla="*/ 0 h 546561"/>
                <a:gd name="connsiteX2" fmla="*/ 728747 w 728747"/>
                <a:gd name="connsiteY2" fmla="*/ 182187 h 546561"/>
                <a:gd name="connsiteX3" fmla="*/ 728747 w 728747"/>
                <a:gd name="connsiteY3" fmla="*/ 364374 h 546561"/>
                <a:gd name="connsiteX4" fmla="*/ 546561 w 728747"/>
                <a:gd name="connsiteY4" fmla="*/ 364374 h 546561"/>
                <a:gd name="connsiteX5" fmla="*/ 546561 w 728747"/>
                <a:gd name="connsiteY5" fmla="*/ 546561 h 546561"/>
                <a:gd name="connsiteX6" fmla="*/ 364374 w 728747"/>
                <a:gd name="connsiteY6" fmla="*/ 546561 h 546561"/>
                <a:gd name="connsiteX7" fmla="*/ 182187 w 728747"/>
                <a:gd name="connsiteY7" fmla="*/ 546561 h 546561"/>
                <a:gd name="connsiteX8" fmla="*/ 182187 w 728747"/>
                <a:gd name="connsiteY8" fmla="*/ 364374 h 546561"/>
                <a:gd name="connsiteX9" fmla="*/ 364374 w 728747"/>
                <a:gd name="connsiteY9" fmla="*/ 364374 h 546561"/>
                <a:gd name="connsiteX10" fmla="*/ 546560 w 728747"/>
                <a:gd name="connsiteY10" fmla="*/ 364374 h 546561"/>
                <a:gd name="connsiteX11" fmla="*/ 546560 w 728747"/>
                <a:gd name="connsiteY11" fmla="*/ 182187 h 546561"/>
                <a:gd name="connsiteX12" fmla="*/ 0 w 728747"/>
                <a:gd name="connsiteY12" fmla="*/ 0 h 546561"/>
                <a:gd name="connsiteX13" fmla="*/ 182187 w 728747"/>
                <a:gd name="connsiteY13" fmla="*/ 0 h 546561"/>
                <a:gd name="connsiteX14" fmla="*/ 182187 w 728747"/>
                <a:gd name="connsiteY14" fmla="*/ 182187 h 546561"/>
                <a:gd name="connsiteX15" fmla="*/ 182187 w 728747"/>
                <a:gd name="connsiteY15" fmla="*/ 364374 h 546561"/>
                <a:gd name="connsiteX16" fmla="*/ 0 w 728747"/>
                <a:gd name="connsiteY16" fmla="*/ 364374 h 546561"/>
                <a:gd name="connsiteX17" fmla="*/ 0 w 728747"/>
                <a:gd name="connsiteY17" fmla="*/ 182187 h 54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747" h="546561">
                  <a:moveTo>
                    <a:pt x="546560" y="0"/>
                  </a:moveTo>
                  <a:lnTo>
                    <a:pt x="728747" y="0"/>
                  </a:lnTo>
                  <a:lnTo>
                    <a:pt x="728747" y="182187"/>
                  </a:lnTo>
                  <a:lnTo>
                    <a:pt x="728747" y="364374"/>
                  </a:lnTo>
                  <a:lnTo>
                    <a:pt x="546561" y="364374"/>
                  </a:lnTo>
                  <a:lnTo>
                    <a:pt x="546561" y="546561"/>
                  </a:lnTo>
                  <a:lnTo>
                    <a:pt x="364374" y="546561"/>
                  </a:lnTo>
                  <a:lnTo>
                    <a:pt x="182187" y="546561"/>
                  </a:lnTo>
                  <a:lnTo>
                    <a:pt x="182187" y="364374"/>
                  </a:lnTo>
                  <a:lnTo>
                    <a:pt x="364374" y="364374"/>
                  </a:lnTo>
                  <a:lnTo>
                    <a:pt x="546560" y="364374"/>
                  </a:lnTo>
                  <a:lnTo>
                    <a:pt x="546560" y="182187"/>
                  </a:lnTo>
                  <a:close/>
                  <a:moveTo>
                    <a:pt x="0" y="0"/>
                  </a:moveTo>
                  <a:lnTo>
                    <a:pt x="182187" y="0"/>
                  </a:lnTo>
                  <a:lnTo>
                    <a:pt x="182187" y="182187"/>
                  </a:lnTo>
                  <a:lnTo>
                    <a:pt x="182187" y="364374"/>
                  </a:lnTo>
                  <a:lnTo>
                    <a:pt x="0" y="364374"/>
                  </a:lnTo>
                  <a:lnTo>
                    <a:pt x="0" y="182187"/>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リーフォーム: 図形 47">
              <a:extLst>
                <a:ext uri="{FF2B5EF4-FFF2-40B4-BE49-F238E27FC236}">
                  <a16:creationId xmlns:a16="http://schemas.microsoft.com/office/drawing/2014/main" id="{39094114-1FC3-4CCA-85F6-C88F9D5F3B73}"/>
                </a:ext>
              </a:extLst>
            </p:cNvPr>
            <p:cNvSpPr/>
            <p:nvPr/>
          </p:nvSpPr>
          <p:spPr>
            <a:xfrm>
              <a:off x="2135980" y="4465599"/>
              <a:ext cx="364374" cy="364374"/>
            </a:xfrm>
            <a:custGeom>
              <a:avLst/>
              <a:gdLst>
                <a:gd name="connsiteX0" fmla="*/ 0 w 364374"/>
                <a:gd name="connsiteY0" fmla="*/ 0 h 364374"/>
                <a:gd name="connsiteX1" fmla="*/ 182187 w 364374"/>
                <a:gd name="connsiteY1" fmla="*/ 0 h 364374"/>
                <a:gd name="connsiteX2" fmla="*/ 364374 w 364374"/>
                <a:gd name="connsiteY2" fmla="*/ 0 h 364374"/>
                <a:gd name="connsiteX3" fmla="*/ 364374 w 364374"/>
                <a:gd name="connsiteY3" fmla="*/ 182187 h 364374"/>
                <a:gd name="connsiteX4" fmla="*/ 364374 w 364374"/>
                <a:gd name="connsiteY4" fmla="*/ 364374 h 364374"/>
                <a:gd name="connsiteX5" fmla="*/ 182187 w 364374"/>
                <a:gd name="connsiteY5" fmla="*/ 364374 h 364374"/>
                <a:gd name="connsiteX6" fmla="*/ 0 w 364374"/>
                <a:gd name="connsiteY6" fmla="*/ 364374 h 364374"/>
                <a:gd name="connsiteX7" fmla="*/ 0 w 364374"/>
                <a:gd name="connsiteY7" fmla="*/ 182187 h 36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374" h="364374">
                  <a:moveTo>
                    <a:pt x="0" y="0"/>
                  </a:moveTo>
                  <a:lnTo>
                    <a:pt x="182187" y="0"/>
                  </a:lnTo>
                  <a:lnTo>
                    <a:pt x="364374" y="0"/>
                  </a:lnTo>
                  <a:lnTo>
                    <a:pt x="364374" y="182187"/>
                  </a:lnTo>
                  <a:lnTo>
                    <a:pt x="364374" y="364374"/>
                  </a:lnTo>
                  <a:lnTo>
                    <a:pt x="182187" y="364374"/>
                  </a:lnTo>
                  <a:lnTo>
                    <a:pt x="0" y="364374"/>
                  </a:lnTo>
                  <a:lnTo>
                    <a:pt x="0" y="18218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E6D6B6CD-D153-45D5-A6A2-CDFAEDBEC44B}"/>
                </a:ext>
              </a:extLst>
            </p:cNvPr>
            <p:cNvSpPr/>
            <p:nvPr/>
          </p:nvSpPr>
          <p:spPr>
            <a:xfrm>
              <a:off x="4140034" y="4465600"/>
              <a:ext cx="182187" cy="1821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図形 49">
              <a:extLst>
                <a:ext uri="{FF2B5EF4-FFF2-40B4-BE49-F238E27FC236}">
                  <a16:creationId xmlns:a16="http://schemas.microsoft.com/office/drawing/2014/main" id="{440F2470-D5F9-4F9E-8470-B27EACB2FB15}"/>
                </a:ext>
              </a:extLst>
            </p:cNvPr>
            <p:cNvSpPr/>
            <p:nvPr/>
          </p:nvSpPr>
          <p:spPr>
            <a:xfrm>
              <a:off x="2135980" y="4283413"/>
              <a:ext cx="364374" cy="182187"/>
            </a:xfrm>
            <a:custGeom>
              <a:avLst/>
              <a:gdLst>
                <a:gd name="connsiteX0" fmla="*/ 0 w 364374"/>
                <a:gd name="connsiteY0" fmla="*/ 0 h 182187"/>
                <a:gd name="connsiteX1" fmla="*/ 182187 w 364374"/>
                <a:gd name="connsiteY1" fmla="*/ 0 h 182187"/>
                <a:gd name="connsiteX2" fmla="*/ 364374 w 364374"/>
                <a:gd name="connsiteY2" fmla="*/ 0 h 182187"/>
                <a:gd name="connsiteX3" fmla="*/ 364374 w 364374"/>
                <a:gd name="connsiteY3" fmla="*/ 182187 h 182187"/>
                <a:gd name="connsiteX4" fmla="*/ 182187 w 364374"/>
                <a:gd name="connsiteY4" fmla="*/ 182187 h 182187"/>
                <a:gd name="connsiteX5" fmla="*/ 0 w 364374"/>
                <a:gd name="connsiteY5" fmla="*/ 182187 h 18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374" h="182187">
                  <a:moveTo>
                    <a:pt x="0" y="0"/>
                  </a:moveTo>
                  <a:lnTo>
                    <a:pt x="182187" y="0"/>
                  </a:lnTo>
                  <a:lnTo>
                    <a:pt x="364374" y="0"/>
                  </a:lnTo>
                  <a:lnTo>
                    <a:pt x="364374" y="182187"/>
                  </a:lnTo>
                  <a:lnTo>
                    <a:pt x="182187" y="182187"/>
                  </a:lnTo>
                  <a:lnTo>
                    <a:pt x="0" y="182187"/>
                  </a:lnTo>
                  <a:close/>
                </a:path>
              </a:pathLst>
            </a:custGeom>
            <a:solidFill>
              <a:schemeClr val="accent2">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フリーフォーム: 図形 50">
              <a:extLst>
                <a:ext uri="{FF2B5EF4-FFF2-40B4-BE49-F238E27FC236}">
                  <a16:creationId xmlns:a16="http://schemas.microsoft.com/office/drawing/2014/main" id="{6613F955-4285-4E1D-8F5F-0C65DD259FCB}"/>
                </a:ext>
              </a:extLst>
            </p:cNvPr>
            <p:cNvSpPr/>
            <p:nvPr/>
          </p:nvSpPr>
          <p:spPr>
            <a:xfrm>
              <a:off x="2682540" y="3736851"/>
              <a:ext cx="1275306" cy="1457496"/>
            </a:xfrm>
            <a:custGeom>
              <a:avLst/>
              <a:gdLst>
                <a:gd name="connsiteX0" fmla="*/ 364373 w 1275306"/>
                <a:gd name="connsiteY0" fmla="*/ 546561 h 1457496"/>
                <a:gd name="connsiteX1" fmla="*/ 546560 w 1275306"/>
                <a:gd name="connsiteY1" fmla="*/ 546561 h 1457496"/>
                <a:gd name="connsiteX2" fmla="*/ 546560 w 1275306"/>
                <a:gd name="connsiteY2" fmla="*/ 728748 h 1457496"/>
                <a:gd name="connsiteX3" fmla="*/ 364373 w 1275306"/>
                <a:gd name="connsiteY3" fmla="*/ 728748 h 1457496"/>
                <a:gd name="connsiteX4" fmla="*/ 0 w 1275306"/>
                <a:gd name="connsiteY4" fmla="*/ 546561 h 1457496"/>
                <a:gd name="connsiteX5" fmla="*/ 182187 w 1275306"/>
                <a:gd name="connsiteY5" fmla="*/ 546561 h 1457496"/>
                <a:gd name="connsiteX6" fmla="*/ 182187 w 1275306"/>
                <a:gd name="connsiteY6" fmla="*/ 728748 h 1457496"/>
                <a:gd name="connsiteX7" fmla="*/ 364373 w 1275306"/>
                <a:gd name="connsiteY7" fmla="*/ 728748 h 1457496"/>
                <a:gd name="connsiteX8" fmla="*/ 364373 w 1275306"/>
                <a:gd name="connsiteY8" fmla="*/ 910935 h 1457496"/>
                <a:gd name="connsiteX9" fmla="*/ 364373 w 1275306"/>
                <a:gd name="connsiteY9" fmla="*/ 1093122 h 1457496"/>
                <a:gd name="connsiteX10" fmla="*/ 364373 w 1275306"/>
                <a:gd name="connsiteY10" fmla="*/ 1275309 h 1457496"/>
                <a:gd name="connsiteX11" fmla="*/ 364373 w 1275306"/>
                <a:gd name="connsiteY11" fmla="*/ 1457496 h 1457496"/>
                <a:gd name="connsiteX12" fmla="*/ 182187 w 1275306"/>
                <a:gd name="connsiteY12" fmla="*/ 1457496 h 1457496"/>
                <a:gd name="connsiteX13" fmla="*/ 182186 w 1275306"/>
                <a:gd name="connsiteY13" fmla="*/ 1457496 h 1457496"/>
                <a:gd name="connsiteX14" fmla="*/ 0 w 1275306"/>
                <a:gd name="connsiteY14" fmla="*/ 1457496 h 1457496"/>
                <a:gd name="connsiteX15" fmla="*/ 0 w 1275306"/>
                <a:gd name="connsiteY15" fmla="*/ 1275309 h 1457496"/>
                <a:gd name="connsiteX16" fmla="*/ 182186 w 1275306"/>
                <a:gd name="connsiteY16" fmla="*/ 1275309 h 1457496"/>
                <a:gd name="connsiteX17" fmla="*/ 182186 w 1275306"/>
                <a:gd name="connsiteY17" fmla="*/ 1093122 h 1457496"/>
                <a:gd name="connsiteX18" fmla="*/ 182186 w 1275306"/>
                <a:gd name="connsiteY18" fmla="*/ 910935 h 1457496"/>
                <a:gd name="connsiteX19" fmla="*/ 182186 w 1275306"/>
                <a:gd name="connsiteY19" fmla="*/ 728748 h 1457496"/>
                <a:gd name="connsiteX20" fmla="*/ 0 w 1275306"/>
                <a:gd name="connsiteY20" fmla="*/ 728748 h 1457496"/>
                <a:gd name="connsiteX21" fmla="*/ 910933 w 1275306"/>
                <a:gd name="connsiteY21" fmla="*/ 0 h 1457496"/>
                <a:gd name="connsiteX22" fmla="*/ 1093119 w 1275306"/>
                <a:gd name="connsiteY22" fmla="*/ 0 h 1457496"/>
                <a:gd name="connsiteX23" fmla="*/ 1093120 w 1275306"/>
                <a:gd name="connsiteY23" fmla="*/ 0 h 1457496"/>
                <a:gd name="connsiteX24" fmla="*/ 1275306 w 1275306"/>
                <a:gd name="connsiteY24" fmla="*/ 0 h 1457496"/>
                <a:gd name="connsiteX25" fmla="*/ 1275306 w 1275306"/>
                <a:gd name="connsiteY25" fmla="*/ 182187 h 1457496"/>
                <a:gd name="connsiteX26" fmla="*/ 1275306 w 1275306"/>
                <a:gd name="connsiteY26" fmla="*/ 364374 h 1457496"/>
                <a:gd name="connsiteX27" fmla="*/ 1093120 w 1275306"/>
                <a:gd name="connsiteY27" fmla="*/ 364374 h 1457496"/>
                <a:gd name="connsiteX28" fmla="*/ 1093119 w 1275306"/>
                <a:gd name="connsiteY28" fmla="*/ 364374 h 1457496"/>
                <a:gd name="connsiteX29" fmla="*/ 910933 w 1275306"/>
                <a:gd name="connsiteY29" fmla="*/ 364374 h 1457496"/>
                <a:gd name="connsiteX30" fmla="*/ 728746 w 1275306"/>
                <a:gd name="connsiteY30" fmla="*/ 364374 h 1457496"/>
                <a:gd name="connsiteX31" fmla="*/ 728746 w 1275306"/>
                <a:gd name="connsiteY31" fmla="*/ 182187 h 1457496"/>
                <a:gd name="connsiteX32" fmla="*/ 910933 w 1275306"/>
                <a:gd name="connsiteY32" fmla="*/ 182187 h 145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75306" h="1457496">
                  <a:moveTo>
                    <a:pt x="364373" y="546561"/>
                  </a:moveTo>
                  <a:lnTo>
                    <a:pt x="546560" y="546561"/>
                  </a:lnTo>
                  <a:lnTo>
                    <a:pt x="546560" y="728748"/>
                  </a:lnTo>
                  <a:lnTo>
                    <a:pt x="364373" y="728748"/>
                  </a:lnTo>
                  <a:close/>
                  <a:moveTo>
                    <a:pt x="0" y="546561"/>
                  </a:moveTo>
                  <a:lnTo>
                    <a:pt x="182187" y="546561"/>
                  </a:lnTo>
                  <a:lnTo>
                    <a:pt x="182187" y="728748"/>
                  </a:lnTo>
                  <a:lnTo>
                    <a:pt x="364373" y="728748"/>
                  </a:lnTo>
                  <a:lnTo>
                    <a:pt x="364373" y="910935"/>
                  </a:lnTo>
                  <a:lnTo>
                    <a:pt x="364373" y="1093122"/>
                  </a:lnTo>
                  <a:lnTo>
                    <a:pt x="364373" y="1275309"/>
                  </a:lnTo>
                  <a:lnTo>
                    <a:pt x="364373" y="1457496"/>
                  </a:lnTo>
                  <a:lnTo>
                    <a:pt x="182187" y="1457496"/>
                  </a:lnTo>
                  <a:lnTo>
                    <a:pt x="182186" y="1457496"/>
                  </a:lnTo>
                  <a:lnTo>
                    <a:pt x="0" y="1457496"/>
                  </a:lnTo>
                  <a:lnTo>
                    <a:pt x="0" y="1275309"/>
                  </a:lnTo>
                  <a:lnTo>
                    <a:pt x="182186" y="1275309"/>
                  </a:lnTo>
                  <a:lnTo>
                    <a:pt x="182186" y="1093122"/>
                  </a:lnTo>
                  <a:lnTo>
                    <a:pt x="182186" y="910935"/>
                  </a:lnTo>
                  <a:lnTo>
                    <a:pt x="182186" y="728748"/>
                  </a:lnTo>
                  <a:lnTo>
                    <a:pt x="0" y="728748"/>
                  </a:lnTo>
                  <a:close/>
                  <a:moveTo>
                    <a:pt x="910933" y="0"/>
                  </a:moveTo>
                  <a:lnTo>
                    <a:pt x="1093119" y="0"/>
                  </a:lnTo>
                  <a:lnTo>
                    <a:pt x="1093120" y="0"/>
                  </a:lnTo>
                  <a:lnTo>
                    <a:pt x="1275306" y="0"/>
                  </a:lnTo>
                  <a:lnTo>
                    <a:pt x="1275306" y="182187"/>
                  </a:lnTo>
                  <a:lnTo>
                    <a:pt x="1275306" y="364374"/>
                  </a:lnTo>
                  <a:lnTo>
                    <a:pt x="1093120" y="364374"/>
                  </a:lnTo>
                  <a:lnTo>
                    <a:pt x="1093119" y="364374"/>
                  </a:lnTo>
                  <a:lnTo>
                    <a:pt x="910933" y="364374"/>
                  </a:lnTo>
                  <a:lnTo>
                    <a:pt x="728746" y="364374"/>
                  </a:lnTo>
                  <a:lnTo>
                    <a:pt x="728746" y="182187"/>
                  </a:lnTo>
                  <a:lnTo>
                    <a:pt x="910933" y="182187"/>
                  </a:lnTo>
                  <a:close/>
                </a:path>
              </a:pathLst>
            </a:custGeom>
            <a:solidFill>
              <a:srgbClr val="D15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フリーフォーム: 図形 51">
              <a:extLst>
                <a:ext uri="{FF2B5EF4-FFF2-40B4-BE49-F238E27FC236}">
                  <a16:creationId xmlns:a16="http://schemas.microsoft.com/office/drawing/2014/main" id="{FC5D9605-3E93-44E6-9BF1-F6D8AFB6EBFD}"/>
                </a:ext>
              </a:extLst>
            </p:cNvPr>
            <p:cNvSpPr/>
            <p:nvPr/>
          </p:nvSpPr>
          <p:spPr>
            <a:xfrm>
              <a:off x="2682540" y="3554665"/>
              <a:ext cx="546560" cy="910935"/>
            </a:xfrm>
            <a:custGeom>
              <a:avLst/>
              <a:gdLst>
                <a:gd name="connsiteX0" fmla="*/ 182187 w 546560"/>
                <a:gd name="connsiteY0" fmla="*/ 364374 h 910935"/>
                <a:gd name="connsiteX1" fmla="*/ 182187 w 546560"/>
                <a:gd name="connsiteY1" fmla="*/ 546561 h 910935"/>
                <a:gd name="connsiteX2" fmla="*/ 364373 w 546560"/>
                <a:gd name="connsiteY2" fmla="*/ 546561 h 910935"/>
                <a:gd name="connsiteX3" fmla="*/ 364373 w 546560"/>
                <a:gd name="connsiteY3" fmla="*/ 364374 h 910935"/>
                <a:gd name="connsiteX4" fmla="*/ 182186 w 546560"/>
                <a:gd name="connsiteY4" fmla="*/ 0 h 910935"/>
                <a:gd name="connsiteX5" fmla="*/ 364373 w 546560"/>
                <a:gd name="connsiteY5" fmla="*/ 0 h 910935"/>
                <a:gd name="connsiteX6" fmla="*/ 364373 w 546560"/>
                <a:gd name="connsiteY6" fmla="*/ 182187 h 910935"/>
                <a:gd name="connsiteX7" fmla="*/ 546560 w 546560"/>
                <a:gd name="connsiteY7" fmla="*/ 182187 h 910935"/>
                <a:gd name="connsiteX8" fmla="*/ 546560 w 546560"/>
                <a:gd name="connsiteY8" fmla="*/ 364374 h 910935"/>
                <a:gd name="connsiteX9" fmla="*/ 546560 w 546560"/>
                <a:gd name="connsiteY9" fmla="*/ 546561 h 910935"/>
                <a:gd name="connsiteX10" fmla="*/ 546560 w 546560"/>
                <a:gd name="connsiteY10" fmla="*/ 728748 h 910935"/>
                <a:gd name="connsiteX11" fmla="*/ 364373 w 546560"/>
                <a:gd name="connsiteY11" fmla="*/ 728748 h 910935"/>
                <a:gd name="connsiteX12" fmla="*/ 364373 w 546560"/>
                <a:gd name="connsiteY12" fmla="*/ 910935 h 910935"/>
                <a:gd name="connsiteX13" fmla="*/ 182186 w 546560"/>
                <a:gd name="connsiteY13" fmla="*/ 910935 h 910935"/>
                <a:gd name="connsiteX14" fmla="*/ 182186 w 546560"/>
                <a:gd name="connsiteY14" fmla="*/ 728748 h 910935"/>
                <a:gd name="connsiteX15" fmla="*/ 0 w 546560"/>
                <a:gd name="connsiteY15" fmla="*/ 728748 h 910935"/>
                <a:gd name="connsiteX16" fmla="*/ 0 w 546560"/>
                <a:gd name="connsiteY16" fmla="*/ 546561 h 910935"/>
                <a:gd name="connsiteX17" fmla="*/ 0 w 546560"/>
                <a:gd name="connsiteY17" fmla="*/ 364374 h 910935"/>
                <a:gd name="connsiteX18" fmla="*/ 0 w 546560"/>
                <a:gd name="connsiteY18" fmla="*/ 182187 h 910935"/>
                <a:gd name="connsiteX19" fmla="*/ 182186 w 546560"/>
                <a:gd name="connsiteY19" fmla="*/ 182187 h 91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6560" h="910935">
                  <a:moveTo>
                    <a:pt x="182187" y="364374"/>
                  </a:moveTo>
                  <a:lnTo>
                    <a:pt x="182187" y="546561"/>
                  </a:lnTo>
                  <a:lnTo>
                    <a:pt x="364373" y="546561"/>
                  </a:lnTo>
                  <a:lnTo>
                    <a:pt x="364373" y="364374"/>
                  </a:lnTo>
                  <a:close/>
                  <a:moveTo>
                    <a:pt x="182186" y="0"/>
                  </a:moveTo>
                  <a:lnTo>
                    <a:pt x="364373" y="0"/>
                  </a:lnTo>
                  <a:lnTo>
                    <a:pt x="364373" y="182187"/>
                  </a:lnTo>
                  <a:lnTo>
                    <a:pt x="546560" y="182187"/>
                  </a:lnTo>
                  <a:lnTo>
                    <a:pt x="546560" y="364374"/>
                  </a:lnTo>
                  <a:lnTo>
                    <a:pt x="546560" y="546561"/>
                  </a:lnTo>
                  <a:lnTo>
                    <a:pt x="546560" y="728748"/>
                  </a:lnTo>
                  <a:lnTo>
                    <a:pt x="364373" y="728748"/>
                  </a:lnTo>
                  <a:lnTo>
                    <a:pt x="364373" y="910935"/>
                  </a:lnTo>
                  <a:lnTo>
                    <a:pt x="182186" y="910935"/>
                  </a:lnTo>
                  <a:lnTo>
                    <a:pt x="182186" y="728748"/>
                  </a:lnTo>
                  <a:lnTo>
                    <a:pt x="0" y="728748"/>
                  </a:lnTo>
                  <a:lnTo>
                    <a:pt x="0" y="546561"/>
                  </a:lnTo>
                  <a:lnTo>
                    <a:pt x="0" y="364374"/>
                  </a:lnTo>
                  <a:lnTo>
                    <a:pt x="0" y="182187"/>
                  </a:lnTo>
                  <a:lnTo>
                    <a:pt x="182186" y="1821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フリーフォーム: 図形 52">
              <a:extLst>
                <a:ext uri="{FF2B5EF4-FFF2-40B4-BE49-F238E27FC236}">
                  <a16:creationId xmlns:a16="http://schemas.microsoft.com/office/drawing/2014/main" id="{E2B04528-5759-428A-8D83-5BDA9A7B1A08}"/>
                </a:ext>
              </a:extLst>
            </p:cNvPr>
            <p:cNvSpPr/>
            <p:nvPr/>
          </p:nvSpPr>
          <p:spPr>
            <a:xfrm>
              <a:off x="1589420" y="3190291"/>
              <a:ext cx="2732800" cy="1275309"/>
            </a:xfrm>
            <a:custGeom>
              <a:avLst/>
              <a:gdLst>
                <a:gd name="connsiteX0" fmla="*/ 1639680 w 2732800"/>
                <a:gd name="connsiteY0" fmla="*/ 1093122 h 1275309"/>
                <a:gd name="connsiteX1" fmla="*/ 1821866 w 2732800"/>
                <a:gd name="connsiteY1" fmla="*/ 1093122 h 1275309"/>
                <a:gd name="connsiteX2" fmla="*/ 1821867 w 2732800"/>
                <a:gd name="connsiteY2" fmla="*/ 1093122 h 1275309"/>
                <a:gd name="connsiteX3" fmla="*/ 2004053 w 2732800"/>
                <a:gd name="connsiteY3" fmla="*/ 1093122 h 1275309"/>
                <a:gd name="connsiteX4" fmla="*/ 2186239 w 2732800"/>
                <a:gd name="connsiteY4" fmla="*/ 1093122 h 1275309"/>
                <a:gd name="connsiteX5" fmla="*/ 2186240 w 2732800"/>
                <a:gd name="connsiteY5" fmla="*/ 1093122 h 1275309"/>
                <a:gd name="connsiteX6" fmla="*/ 2368426 w 2732800"/>
                <a:gd name="connsiteY6" fmla="*/ 1093122 h 1275309"/>
                <a:gd name="connsiteX7" fmla="*/ 2368426 w 2732800"/>
                <a:gd name="connsiteY7" fmla="*/ 1275309 h 1275309"/>
                <a:gd name="connsiteX8" fmla="*/ 2186240 w 2732800"/>
                <a:gd name="connsiteY8" fmla="*/ 1275309 h 1275309"/>
                <a:gd name="connsiteX9" fmla="*/ 2186239 w 2732800"/>
                <a:gd name="connsiteY9" fmla="*/ 1275309 h 1275309"/>
                <a:gd name="connsiteX10" fmla="*/ 2004053 w 2732800"/>
                <a:gd name="connsiteY10" fmla="*/ 1275309 h 1275309"/>
                <a:gd name="connsiteX11" fmla="*/ 1821867 w 2732800"/>
                <a:gd name="connsiteY11" fmla="*/ 1275309 h 1275309"/>
                <a:gd name="connsiteX12" fmla="*/ 1821866 w 2732800"/>
                <a:gd name="connsiteY12" fmla="*/ 1275309 h 1275309"/>
                <a:gd name="connsiteX13" fmla="*/ 1639680 w 2732800"/>
                <a:gd name="connsiteY13" fmla="*/ 1275309 h 1275309"/>
                <a:gd name="connsiteX14" fmla="*/ 0 w 2732800"/>
                <a:gd name="connsiteY14" fmla="*/ 910935 h 1275309"/>
                <a:gd name="connsiteX15" fmla="*/ 182187 w 2732800"/>
                <a:gd name="connsiteY15" fmla="*/ 910935 h 1275309"/>
                <a:gd name="connsiteX16" fmla="*/ 364374 w 2732800"/>
                <a:gd name="connsiteY16" fmla="*/ 910935 h 1275309"/>
                <a:gd name="connsiteX17" fmla="*/ 364374 w 2732800"/>
                <a:gd name="connsiteY17" fmla="*/ 1093122 h 1275309"/>
                <a:gd name="connsiteX18" fmla="*/ 182187 w 2732800"/>
                <a:gd name="connsiteY18" fmla="*/ 1093122 h 1275309"/>
                <a:gd name="connsiteX19" fmla="*/ 0 w 2732800"/>
                <a:gd name="connsiteY19" fmla="*/ 1093122 h 1275309"/>
                <a:gd name="connsiteX20" fmla="*/ 2550613 w 2732800"/>
                <a:gd name="connsiteY20" fmla="*/ 728748 h 1275309"/>
                <a:gd name="connsiteX21" fmla="*/ 2732800 w 2732800"/>
                <a:gd name="connsiteY21" fmla="*/ 728748 h 1275309"/>
                <a:gd name="connsiteX22" fmla="*/ 2732800 w 2732800"/>
                <a:gd name="connsiteY22" fmla="*/ 910935 h 1275309"/>
                <a:gd name="connsiteX23" fmla="*/ 2732800 w 2732800"/>
                <a:gd name="connsiteY23" fmla="*/ 1093122 h 1275309"/>
                <a:gd name="connsiteX24" fmla="*/ 2550613 w 2732800"/>
                <a:gd name="connsiteY24" fmla="*/ 1093122 h 1275309"/>
                <a:gd name="connsiteX25" fmla="*/ 2550613 w 2732800"/>
                <a:gd name="connsiteY25" fmla="*/ 910935 h 1275309"/>
                <a:gd name="connsiteX26" fmla="*/ 2550613 w 2732800"/>
                <a:gd name="connsiteY26" fmla="*/ 0 h 1275309"/>
                <a:gd name="connsiteX27" fmla="*/ 2732800 w 2732800"/>
                <a:gd name="connsiteY27" fmla="*/ 0 h 1275309"/>
                <a:gd name="connsiteX28" fmla="*/ 2732800 w 2732800"/>
                <a:gd name="connsiteY28" fmla="*/ 182187 h 1275309"/>
                <a:gd name="connsiteX29" fmla="*/ 2732800 w 2732800"/>
                <a:gd name="connsiteY29" fmla="*/ 364374 h 1275309"/>
                <a:gd name="connsiteX30" fmla="*/ 2732800 w 2732800"/>
                <a:gd name="connsiteY30" fmla="*/ 546561 h 1275309"/>
                <a:gd name="connsiteX31" fmla="*/ 2550613 w 2732800"/>
                <a:gd name="connsiteY31" fmla="*/ 546561 h 1275309"/>
                <a:gd name="connsiteX32" fmla="*/ 2368426 w 2732800"/>
                <a:gd name="connsiteY32" fmla="*/ 546561 h 1275309"/>
                <a:gd name="connsiteX33" fmla="*/ 2368426 w 2732800"/>
                <a:gd name="connsiteY33" fmla="*/ 364374 h 1275309"/>
                <a:gd name="connsiteX34" fmla="*/ 2550613 w 2732800"/>
                <a:gd name="connsiteY34" fmla="*/ 364374 h 1275309"/>
                <a:gd name="connsiteX35" fmla="*/ 2550613 w 2732800"/>
                <a:gd name="connsiteY35" fmla="*/ 182187 h 127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732800" h="1275309">
                  <a:moveTo>
                    <a:pt x="1639680" y="1093122"/>
                  </a:moveTo>
                  <a:lnTo>
                    <a:pt x="1821866" y="1093122"/>
                  </a:lnTo>
                  <a:lnTo>
                    <a:pt x="1821867" y="1093122"/>
                  </a:lnTo>
                  <a:lnTo>
                    <a:pt x="2004053" y="1093122"/>
                  </a:lnTo>
                  <a:lnTo>
                    <a:pt x="2186239" y="1093122"/>
                  </a:lnTo>
                  <a:lnTo>
                    <a:pt x="2186240" y="1093122"/>
                  </a:lnTo>
                  <a:lnTo>
                    <a:pt x="2368426" y="1093122"/>
                  </a:lnTo>
                  <a:lnTo>
                    <a:pt x="2368426" y="1275309"/>
                  </a:lnTo>
                  <a:lnTo>
                    <a:pt x="2186240" y="1275309"/>
                  </a:lnTo>
                  <a:lnTo>
                    <a:pt x="2186239" y="1275309"/>
                  </a:lnTo>
                  <a:lnTo>
                    <a:pt x="2004053" y="1275309"/>
                  </a:lnTo>
                  <a:lnTo>
                    <a:pt x="1821867" y="1275309"/>
                  </a:lnTo>
                  <a:lnTo>
                    <a:pt x="1821866" y="1275309"/>
                  </a:lnTo>
                  <a:lnTo>
                    <a:pt x="1639680" y="1275309"/>
                  </a:lnTo>
                  <a:close/>
                  <a:moveTo>
                    <a:pt x="0" y="910935"/>
                  </a:moveTo>
                  <a:lnTo>
                    <a:pt x="182187" y="910935"/>
                  </a:lnTo>
                  <a:lnTo>
                    <a:pt x="364374" y="910935"/>
                  </a:lnTo>
                  <a:lnTo>
                    <a:pt x="364374" y="1093122"/>
                  </a:lnTo>
                  <a:lnTo>
                    <a:pt x="182187" y="1093122"/>
                  </a:lnTo>
                  <a:lnTo>
                    <a:pt x="0" y="1093122"/>
                  </a:lnTo>
                  <a:close/>
                  <a:moveTo>
                    <a:pt x="2550613" y="728748"/>
                  </a:moveTo>
                  <a:lnTo>
                    <a:pt x="2732800" y="728748"/>
                  </a:lnTo>
                  <a:lnTo>
                    <a:pt x="2732800" y="910935"/>
                  </a:lnTo>
                  <a:lnTo>
                    <a:pt x="2732800" y="1093122"/>
                  </a:lnTo>
                  <a:lnTo>
                    <a:pt x="2550613" y="1093122"/>
                  </a:lnTo>
                  <a:lnTo>
                    <a:pt x="2550613" y="910935"/>
                  </a:lnTo>
                  <a:close/>
                  <a:moveTo>
                    <a:pt x="2550613" y="0"/>
                  </a:moveTo>
                  <a:lnTo>
                    <a:pt x="2732800" y="0"/>
                  </a:lnTo>
                  <a:lnTo>
                    <a:pt x="2732800" y="182187"/>
                  </a:lnTo>
                  <a:lnTo>
                    <a:pt x="2732800" y="364374"/>
                  </a:lnTo>
                  <a:lnTo>
                    <a:pt x="2732800" y="546561"/>
                  </a:lnTo>
                  <a:lnTo>
                    <a:pt x="2550613" y="546561"/>
                  </a:lnTo>
                  <a:lnTo>
                    <a:pt x="2368426" y="546561"/>
                  </a:lnTo>
                  <a:lnTo>
                    <a:pt x="2368426" y="364374"/>
                  </a:lnTo>
                  <a:lnTo>
                    <a:pt x="2550613" y="364374"/>
                  </a:lnTo>
                  <a:lnTo>
                    <a:pt x="2550613" y="1821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D41F6541-5F3F-40AD-8050-B3D1EA0DE88E}"/>
                </a:ext>
              </a:extLst>
            </p:cNvPr>
            <p:cNvSpPr/>
            <p:nvPr/>
          </p:nvSpPr>
          <p:spPr>
            <a:xfrm>
              <a:off x="2864727" y="3919039"/>
              <a:ext cx="182187" cy="182187"/>
            </a:xfrm>
            <a:prstGeom prst="rect">
              <a:avLst/>
            </a:prstGeom>
            <a:solidFill>
              <a:schemeClr val="tx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図形 54">
              <a:extLst>
                <a:ext uri="{FF2B5EF4-FFF2-40B4-BE49-F238E27FC236}">
                  <a16:creationId xmlns:a16="http://schemas.microsoft.com/office/drawing/2014/main" id="{928FFF71-FE08-46F5-8063-F5C2AA9E3151}"/>
                </a:ext>
              </a:extLst>
            </p:cNvPr>
            <p:cNvSpPr/>
            <p:nvPr/>
          </p:nvSpPr>
          <p:spPr>
            <a:xfrm>
              <a:off x="1589420" y="3736851"/>
              <a:ext cx="2732800" cy="1093122"/>
            </a:xfrm>
            <a:custGeom>
              <a:avLst/>
              <a:gdLst>
                <a:gd name="connsiteX0" fmla="*/ 1821866 w 2732800"/>
                <a:gd name="connsiteY0" fmla="*/ 728748 h 1093122"/>
                <a:gd name="connsiteX1" fmla="*/ 2004053 w 2732800"/>
                <a:gd name="connsiteY1" fmla="*/ 728748 h 1093122"/>
                <a:gd name="connsiteX2" fmla="*/ 2186239 w 2732800"/>
                <a:gd name="connsiteY2" fmla="*/ 728748 h 1093122"/>
                <a:gd name="connsiteX3" fmla="*/ 2186240 w 2732800"/>
                <a:gd name="connsiteY3" fmla="*/ 728748 h 1093122"/>
                <a:gd name="connsiteX4" fmla="*/ 2368426 w 2732800"/>
                <a:gd name="connsiteY4" fmla="*/ 728748 h 1093122"/>
                <a:gd name="connsiteX5" fmla="*/ 2368426 w 2732800"/>
                <a:gd name="connsiteY5" fmla="*/ 910935 h 1093122"/>
                <a:gd name="connsiteX6" fmla="*/ 2186240 w 2732800"/>
                <a:gd name="connsiteY6" fmla="*/ 910935 h 1093122"/>
                <a:gd name="connsiteX7" fmla="*/ 2186240 w 2732800"/>
                <a:gd name="connsiteY7" fmla="*/ 1093122 h 1093122"/>
                <a:gd name="connsiteX8" fmla="*/ 2004053 w 2732800"/>
                <a:gd name="connsiteY8" fmla="*/ 1093122 h 1093122"/>
                <a:gd name="connsiteX9" fmla="*/ 2004053 w 2732800"/>
                <a:gd name="connsiteY9" fmla="*/ 910935 h 1093122"/>
                <a:gd name="connsiteX10" fmla="*/ 1821866 w 2732800"/>
                <a:gd name="connsiteY10" fmla="*/ 910935 h 1093122"/>
                <a:gd name="connsiteX11" fmla="*/ 2550613 w 2732800"/>
                <a:gd name="connsiteY11" fmla="*/ 546561 h 1093122"/>
                <a:gd name="connsiteX12" fmla="*/ 2732800 w 2732800"/>
                <a:gd name="connsiteY12" fmla="*/ 546561 h 1093122"/>
                <a:gd name="connsiteX13" fmla="*/ 2732800 w 2732800"/>
                <a:gd name="connsiteY13" fmla="*/ 728748 h 1093122"/>
                <a:gd name="connsiteX14" fmla="*/ 2550613 w 2732800"/>
                <a:gd name="connsiteY14" fmla="*/ 728748 h 1093122"/>
                <a:gd name="connsiteX15" fmla="*/ 0 w 2732800"/>
                <a:gd name="connsiteY15" fmla="*/ 546561 h 1093122"/>
                <a:gd name="connsiteX16" fmla="*/ 182187 w 2732800"/>
                <a:gd name="connsiteY16" fmla="*/ 546561 h 1093122"/>
                <a:gd name="connsiteX17" fmla="*/ 182187 w 2732800"/>
                <a:gd name="connsiteY17" fmla="*/ 728748 h 1093122"/>
                <a:gd name="connsiteX18" fmla="*/ 0 w 2732800"/>
                <a:gd name="connsiteY18" fmla="*/ 728748 h 1093122"/>
                <a:gd name="connsiteX19" fmla="*/ 2550613 w 2732800"/>
                <a:gd name="connsiteY19" fmla="*/ 0 h 1093122"/>
                <a:gd name="connsiteX20" fmla="*/ 2732800 w 2732800"/>
                <a:gd name="connsiteY20" fmla="*/ 0 h 1093122"/>
                <a:gd name="connsiteX21" fmla="*/ 2732800 w 2732800"/>
                <a:gd name="connsiteY21" fmla="*/ 182187 h 1093122"/>
                <a:gd name="connsiteX22" fmla="*/ 2550613 w 2732800"/>
                <a:gd name="connsiteY22" fmla="*/ 182187 h 109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32800" h="1093122">
                  <a:moveTo>
                    <a:pt x="1821866" y="728748"/>
                  </a:moveTo>
                  <a:lnTo>
                    <a:pt x="2004053" y="728748"/>
                  </a:lnTo>
                  <a:lnTo>
                    <a:pt x="2186239" y="728748"/>
                  </a:lnTo>
                  <a:lnTo>
                    <a:pt x="2186240" y="728748"/>
                  </a:lnTo>
                  <a:lnTo>
                    <a:pt x="2368426" y="728748"/>
                  </a:lnTo>
                  <a:lnTo>
                    <a:pt x="2368426" y="910935"/>
                  </a:lnTo>
                  <a:lnTo>
                    <a:pt x="2186240" y="910935"/>
                  </a:lnTo>
                  <a:lnTo>
                    <a:pt x="2186240" y="1093122"/>
                  </a:lnTo>
                  <a:lnTo>
                    <a:pt x="2004053" y="1093122"/>
                  </a:lnTo>
                  <a:lnTo>
                    <a:pt x="2004053" y="910935"/>
                  </a:lnTo>
                  <a:lnTo>
                    <a:pt x="1821866" y="910935"/>
                  </a:lnTo>
                  <a:close/>
                  <a:moveTo>
                    <a:pt x="2550613" y="546561"/>
                  </a:moveTo>
                  <a:lnTo>
                    <a:pt x="2732800" y="546561"/>
                  </a:lnTo>
                  <a:lnTo>
                    <a:pt x="2732800" y="728748"/>
                  </a:lnTo>
                  <a:lnTo>
                    <a:pt x="2550613" y="728748"/>
                  </a:lnTo>
                  <a:close/>
                  <a:moveTo>
                    <a:pt x="0" y="546561"/>
                  </a:moveTo>
                  <a:lnTo>
                    <a:pt x="182187" y="546561"/>
                  </a:lnTo>
                  <a:lnTo>
                    <a:pt x="182187" y="728748"/>
                  </a:lnTo>
                  <a:lnTo>
                    <a:pt x="0" y="728748"/>
                  </a:lnTo>
                  <a:close/>
                  <a:moveTo>
                    <a:pt x="2550613" y="0"/>
                  </a:moveTo>
                  <a:lnTo>
                    <a:pt x="2732800" y="0"/>
                  </a:lnTo>
                  <a:lnTo>
                    <a:pt x="2732800" y="182187"/>
                  </a:lnTo>
                  <a:lnTo>
                    <a:pt x="2550613" y="182187"/>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リーフォーム: 図形 55">
              <a:extLst>
                <a:ext uri="{FF2B5EF4-FFF2-40B4-BE49-F238E27FC236}">
                  <a16:creationId xmlns:a16="http://schemas.microsoft.com/office/drawing/2014/main" id="{D0C86D9B-283D-40F0-A041-881303C5699A}"/>
                </a:ext>
              </a:extLst>
            </p:cNvPr>
            <p:cNvSpPr/>
            <p:nvPr/>
          </p:nvSpPr>
          <p:spPr>
            <a:xfrm>
              <a:off x="1953794" y="3372477"/>
              <a:ext cx="2550613" cy="1821870"/>
            </a:xfrm>
            <a:custGeom>
              <a:avLst/>
              <a:gdLst>
                <a:gd name="connsiteX0" fmla="*/ 728747 w 2550613"/>
                <a:gd name="connsiteY0" fmla="*/ 1093122 h 1821870"/>
                <a:gd name="connsiteX1" fmla="*/ 910934 w 2550613"/>
                <a:gd name="connsiteY1" fmla="*/ 1093122 h 1821870"/>
                <a:gd name="connsiteX2" fmla="*/ 910934 w 2550613"/>
                <a:gd name="connsiteY2" fmla="*/ 1275309 h 1821870"/>
                <a:gd name="connsiteX3" fmla="*/ 910934 w 2550613"/>
                <a:gd name="connsiteY3" fmla="*/ 1457496 h 1821870"/>
                <a:gd name="connsiteX4" fmla="*/ 910934 w 2550613"/>
                <a:gd name="connsiteY4" fmla="*/ 1639683 h 1821870"/>
                <a:gd name="connsiteX5" fmla="*/ 728747 w 2550613"/>
                <a:gd name="connsiteY5" fmla="*/ 1639683 h 1821870"/>
                <a:gd name="connsiteX6" fmla="*/ 728747 w 2550613"/>
                <a:gd name="connsiteY6" fmla="*/ 1821870 h 1821870"/>
                <a:gd name="connsiteX7" fmla="*/ 546560 w 2550613"/>
                <a:gd name="connsiteY7" fmla="*/ 1821870 h 1821870"/>
                <a:gd name="connsiteX8" fmla="*/ 546560 w 2550613"/>
                <a:gd name="connsiteY8" fmla="*/ 1639683 h 1821870"/>
                <a:gd name="connsiteX9" fmla="*/ 546560 w 2550613"/>
                <a:gd name="connsiteY9" fmla="*/ 1457496 h 1821870"/>
                <a:gd name="connsiteX10" fmla="*/ 728747 w 2550613"/>
                <a:gd name="connsiteY10" fmla="*/ 1457496 h 1821870"/>
                <a:gd name="connsiteX11" fmla="*/ 728747 w 2550613"/>
                <a:gd name="connsiteY11" fmla="*/ 1275309 h 1821870"/>
                <a:gd name="connsiteX12" fmla="*/ 0 w 2550613"/>
                <a:gd name="connsiteY12" fmla="*/ 910935 h 1821870"/>
                <a:gd name="connsiteX13" fmla="*/ 182187 w 2550613"/>
                <a:gd name="connsiteY13" fmla="*/ 910935 h 1821870"/>
                <a:gd name="connsiteX14" fmla="*/ 182187 w 2550613"/>
                <a:gd name="connsiteY14" fmla="*/ 1093122 h 1821870"/>
                <a:gd name="connsiteX15" fmla="*/ 0 w 2550613"/>
                <a:gd name="connsiteY15" fmla="*/ 1093122 h 1821870"/>
                <a:gd name="connsiteX16" fmla="*/ 182187 w 2550613"/>
                <a:gd name="connsiteY16" fmla="*/ 728748 h 1821870"/>
                <a:gd name="connsiteX17" fmla="*/ 364374 w 2550613"/>
                <a:gd name="connsiteY17" fmla="*/ 728748 h 1821870"/>
                <a:gd name="connsiteX18" fmla="*/ 546561 w 2550613"/>
                <a:gd name="connsiteY18" fmla="*/ 728748 h 1821870"/>
                <a:gd name="connsiteX19" fmla="*/ 546561 w 2550613"/>
                <a:gd name="connsiteY19" fmla="*/ 910935 h 1821870"/>
                <a:gd name="connsiteX20" fmla="*/ 728747 w 2550613"/>
                <a:gd name="connsiteY20" fmla="*/ 910935 h 1821870"/>
                <a:gd name="connsiteX21" fmla="*/ 728747 w 2550613"/>
                <a:gd name="connsiteY21" fmla="*/ 1093122 h 1821870"/>
                <a:gd name="connsiteX22" fmla="*/ 546560 w 2550613"/>
                <a:gd name="connsiteY22" fmla="*/ 1093122 h 1821870"/>
                <a:gd name="connsiteX23" fmla="*/ 546560 w 2550613"/>
                <a:gd name="connsiteY23" fmla="*/ 910935 h 1821870"/>
                <a:gd name="connsiteX24" fmla="*/ 364374 w 2550613"/>
                <a:gd name="connsiteY24" fmla="*/ 910935 h 1821870"/>
                <a:gd name="connsiteX25" fmla="*/ 182187 w 2550613"/>
                <a:gd name="connsiteY25" fmla="*/ 910935 h 1821870"/>
                <a:gd name="connsiteX26" fmla="*/ 2368426 w 2550613"/>
                <a:gd name="connsiteY26" fmla="*/ 364374 h 1821870"/>
                <a:gd name="connsiteX27" fmla="*/ 2550613 w 2550613"/>
                <a:gd name="connsiteY27" fmla="*/ 364374 h 1821870"/>
                <a:gd name="connsiteX28" fmla="*/ 2550613 w 2550613"/>
                <a:gd name="connsiteY28" fmla="*/ 546561 h 1821870"/>
                <a:gd name="connsiteX29" fmla="*/ 2550613 w 2550613"/>
                <a:gd name="connsiteY29" fmla="*/ 728748 h 1821870"/>
                <a:gd name="connsiteX30" fmla="*/ 2550613 w 2550613"/>
                <a:gd name="connsiteY30" fmla="*/ 910935 h 1821870"/>
                <a:gd name="connsiteX31" fmla="*/ 2550613 w 2550613"/>
                <a:gd name="connsiteY31" fmla="*/ 1093122 h 1821870"/>
                <a:gd name="connsiteX32" fmla="*/ 2368426 w 2550613"/>
                <a:gd name="connsiteY32" fmla="*/ 1093122 h 1821870"/>
                <a:gd name="connsiteX33" fmla="*/ 2368426 w 2550613"/>
                <a:gd name="connsiteY33" fmla="*/ 910935 h 1821870"/>
                <a:gd name="connsiteX34" fmla="*/ 2368426 w 2550613"/>
                <a:gd name="connsiteY34" fmla="*/ 728748 h 1821870"/>
                <a:gd name="connsiteX35" fmla="*/ 2368426 w 2550613"/>
                <a:gd name="connsiteY35" fmla="*/ 546561 h 1821870"/>
                <a:gd name="connsiteX36" fmla="*/ 2004053 w 2550613"/>
                <a:gd name="connsiteY36" fmla="*/ 364374 h 1821870"/>
                <a:gd name="connsiteX37" fmla="*/ 2186240 w 2550613"/>
                <a:gd name="connsiteY37" fmla="*/ 364374 h 1821870"/>
                <a:gd name="connsiteX38" fmla="*/ 2186240 w 2550613"/>
                <a:gd name="connsiteY38" fmla="*/ 546561 h 1821870"/>
                <a:gd name="connsiteX39" fmla="*/ 2186240 w 2550613"/>
                <a:gd name="connsiteY39" fmla="*/ 728748 h 1821870"/>
                <a:gd name="connsiteX40" fmla="*/ 2004053 w 2550613"/>
                <a:gd name="connsiteY40" fmla="*/ 728748 h 1821870"/>
                <a:gd name="connsiteX41" fmla="*/ 2004053 w 2550613"/>
                <a:gd name="connsiteY41" fmla="*/ 546561 h 1821870"/>
                <a:gd name="connsiteX42" fmla="*/ 1275307 w 2550613"/>
                <a:gd name="connsiteY42" fmla="*/ 364374 h 1821870"/>
                <a:gd name="connsiteX43" fmla="*/ 1457494 w 2550613"/>
                <a:gd name="connsiteY43" fmla="*/ 364374 h 1821870"/>
                <a:gd name="connsiteX44" fmla="*/ 1457494 w 2550613"/>
                <a:gd name="connsiteY44" fmla="*/ 546561 h 1821870"/>
                <a:gd name="connsiteX45" fmla="*/ 1457494 w 2550613"/>
                <a:gd name="connsiteY45" fmla="*/ 728748 h 1821870"/>
                <a:gd name="connsiteX46" fmla="*/ 1457494 w 2550613"/>
                <a:gd name="connsiteY46" fmla="*/ 910935 h 1821870"/>
                <a:gd name="connsiteX47" fmla="*/ 1275307 w 2550613"/>
                <a:gd name="connsiteY47" fmla="*/ 910935 h 1821870"/>
                <a:gd name="connsiteX48" fmla="*/ 1275307 w 2550613"/>
                <a:gd name="connsiteY48" fmla="*/ 728748 h 1821870"/>
                <a:gd name="connsiteX49" fmla="*/ 1275307 w 2550613"/>
                <a:gd name="connsiteY49" fmla="*/ 546561 h 1821870"/>
                <a:gd name="connsiteX50" fmla="*/ 1093120 w 2550613"/>
                <a:gd name="connsiteY50" fmla="*/ 0 h 1821870"/>
                <a:gd name="connsiteX51" fmla="*/ 1275307 w 2550613"/>
                <a:gd name="connsiteY51" fmla="*/ 0 h 1821870"/>
                <a:gd name="connsiteX52" fmla="*/ 1275307 w 2550613"/>
                <a:gd name="connsiteY52" fmla="*/ 182187 h 1821870"/>
                <a:gd name="connsiteX53" fmla="*/ 1275307 w 2550613"/>
                <a:gd name="connsiteY53" fmla="*/ 364374 h 1821870"/>
                <a:gd name="connsiteX54" fmla="*/ 1093120 w 2550613"/>
                <a:gd name="connsiteY54" fmla="*/ 364374 h 1821870"/>
                <a:gd name="connsiteX55" fmla="*/ 1093120 w 2550613"/>
                <a:gd name="connsiteY55" fmla="*/ 182187 h 182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50613" h="1821870">
                  <a:moveTo>
                    <a:pt x="728747" y="1093122"/>
                  </a:moveTo>
                  <a:lnTo>
                    <a:pt x="910934" y="1093122"/>
                  </a:lnTo>
                  <a:lnTo>
                    <a:pt x="910934" y="1275309"/>
                  </a:lnTo>
                  <a:lnTo>
                    <a:pt x="910934" y="1457496"/>
                  </a:lnTo>
                  <a:lnTo>
                    <a:pt x="910934" y="1639683"/>
                  </a:lnTo>
                  <a:lnTo>
                    <a:pt x="728747" y="1639683"/>
                  </a:lnTo>
                  <a:lnTo>
                    <a:pt x="728747" y="1821870"/>
                  </a:lnTo>
                  <a:lnTo>
                    <a:pt x="546560" y="1821870"/>
                  </a:lnTo>
                  <a:lnTo>
                    <a:pt x="546560" y="1639683"/>
                  </a:lnTo>
                  <a:lnTo>
                    <a:pt x="546560" y="1457496"/>
                  </a:lnTo>
                  <a:lnTo>
                    <a:pt x="728747" y="1457496"/>
                  </a:lnTo>
                  <a:lnTo>
                    <a:pt x="728747" y="1275309"/>
                  </a:lnTo>
                  <a:close/>
                  <a:moveTo>
                    <a:pt x="0" y="910935"/>
                  </a:moveTo>
                  <a:lnTo>
                    <a:pt x="182187" y="910935"/>
                  </a:lnTo>
                  <a:lnTo>
                    <a:pt x="182187" y="1093122"/>
                  </a:lnTo>
                  <a:lnTo>
                    <a:pt x="0" y="1093122"/>
                  </a:lnTo>
                  <a:close/>
                  <a:moveTo>
                    <a:pt x="182187" y="728748"/>
                  </a:moveTo>
                  <a:lnTo>
                    <a:pt x="364374" y="728748"/>
                  </a:lnTo>
                  <a:lnTo>
                    <a:pt x="546561" y="728748"/>
                  </a:lnTo>
                  <a:lnTo>
                    <a:pt x="546561" y="910935"/>
                  </a:lnTo>
                  <a:lnTo>
                    <a:pt x="728747" y="910935"/>
                  </a:lnTo>
                  <a:lnTo>
                    <a:pt x="728747" y="1093122"/>
                  </a:lnTo>
                  <a:lnTo>
                    <a:pt x="546560" y="1093122"/>
                  </a:lnTo>
                  <a:lnTo>
                    <a:pt x="546560" y="910935"/>
                  </a:lnTo>
                  <a:lnTo>
                    <a:pt x="364374" y="910935"/>
                  </a:lnTo>
                  <a:lnTo>
                    <a:pt x="182187" y="910935"/>
                  </a:lnTo>
                  <a:close/>
                  <a:moveTo>
                    <a:pt x="2368426" y="364374"/>
                  </a:moveTo>
                  <a:lnTo>
                    <a:pt x="2550613" y="364374"/>
                  </a:lnTo>
                  <a:lnTo>
                    <a:pt x="2550613" y="546561"/>
                  </a:lnTo>
                  <a:lnTo>
                    <a:pt x="2550613" y="728748"/>
                  </a:lnTo>
                  <a:lnTo>
                    <a:pt x="2550613" y="910935"/>
                  </a:lnTo>
                  <a:lnTo>
                    <a:pt x="2550613" y="1093122"/>
                  </a:lnTo>
                  <a:lnTo>
                    <a:pt x="2368426" y="1093122"/>
                  </a:lnTo>
                  <a:lnTo>
                    <a:pt x="2368426" y="910935"/>
                  </a:lnTo>
                  <a:lnTo>
                    <a:pt x="2368426" y="728748"/>
                  </a:lnTo>
                  <a:lnTo>
                    <a:pt x="2368426" y="546561"/>
                  </a:lnTo>
                  <a:close/>
                  <a:moveTo>
                    <a:pt x="2004053" y="364374"/>
                  </a:moveTo>
                  <a:lnTo>
                    <a:pt x="2186240" y="364374"/>
                  </a:lnTo>
                  <a:lnTo>
                    <a:pt x="2186240" y="546561"/>
                  </a:lnTo>
                  <a:lnTo>
                    <a:pt x="2186240" y="728748"/>
                  </a:lnTo>
                  <a:lnTo>
                    <a:pt x="2004053" y="728748"/>
                  </a:lnTo>
                  <a:lnTo>
                    <a:pt x="2004053" y="546561"/>
                  </a:lnTo>
                  <a:close/>
                  <a:moveTo>
                    <a:pt x="1275307" y="364374"/>
                  </a:moveTo>
                  <a:lnTo>
                    <a:pt x="1457494" y="364374"/>
                  </a:lnTo>
                  <a:lnTo>
                    <a:pt x="1457494" y="546561"/>
                  </a:lnTo>
                  <a:lnTo>
                    <a:pt x="1457494" y="728748"/>
                  </a:lnTo>
                  <a:lnTo>
                    <a:pt x="1457494" y="910935"/>
                  </a:lnTo>
                  <a:lnTo>
                    <a:pt x="1275307" y="910935"/>
                  </a:lnTo>
                  <a:lnTo>
                    <a:pt x="1275307" y="728748"/>
                  </a:lnTo>
                  <a:lnTo>
                    <a:pt x="1275307" y="546561"/>
                  </a:lnTo>
                  <a:close/>
                  <a:moveTo>
                    <a:pt x="1093120" y="0"/>
                  </a:moveTo>
                  <a:lnTo>
                    <a:pt x="1275307" y="0"/>
                  </a:lnTo>
                  <a:lnTo>
                    <a:pt x="1275307" y="182187"/>
                  </a:lnTo>
                  <a:lnTo>
                    <a:pt x="1275307" y="364374"/>
                  </a:lnTo>
                  <a:lnTo>
                    <a:pt x="1093120" y="364374"/>
                  </a:lnTo>
                  <a:lnTo>
                    <a:pt x="1093120" y="18218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図形 56">
              <a:extLst>
                <a:ext uri="{FF2B5EF4-FFF2-40B4-BE49-F238E27FC236}">
                  <a16:creationId xmlns:a16="http://schemas.microsoft.com/office/drawing/2014/main" id="{D0C04210-C287-4C71-844E-DC7D3335A046}"/>
                </a:ext>
              </a:extLst>
            </p:cNvPr>
            <p:cNvSpPr/>
            <p:nvPr/>
          </p:nvSpPr>
          <p:spPr>
            <a:xfrm>
              <a:off x="2135980" y="3008103"/>
              <a:ext cx="2186240" cy="1821870"/>
            </a:xfrm>
            <a:custGeom>
              <a:avLst/>
              <a:gdLst>
                <a:gd name="connsiteX0" fmla="*/ 2004053 w 2186240"/>
                <a:gd name="connsiteY0" fmla="*/ 1639683 h 1821870"/>
                <a:gd name="connsiteX1" fmla="*/ 2186240 w 2186240"/>
                <a:gd name="connsiteY1" fmla="*/ 1639683 h 1821870"/>
                <a:gd name="connsiteX2" fmla="*/ 2186240 w 2186240"/>
                <a:gd name="connsiteY2" fmla="*/ 1821870 h 1821870"/>
                <a:gd name="connsiteX3" fmla="*/ 2004053 w 2186240"/>
                <a:gd name="connsiteY3" fmla="*/ 1821870 h 1821870"/>
                <a:gd name="connsiteX4" fmla="*/ 1821866 w 2186240"/>
                <a:gd name="connsiteY4" fmla="*/ 364374 h 1821870"/>
                <a:gd name="connsiteX5" fmla="*/ 2004053 w 2186240"/>
                <a:gd name="connsiteY5" fmla="*/ 364374 h 1821870"/>
                <a:gd name="connsiteX6" fmla="*/ 2004053 w 2186240"/>
                <a:gd name="connsiteY6" fmla="*/ 546561 h 1821870"/>
                <a:gd name="connsiteX7" fmla="*/ 1821866 w 2186240"/>
                <a:gd name="connsiteY7" fmla="*/ 546561 h 1821870"/>
                <a:gd name="connsiteX8" fmla="*/ 2004053 w 2186240"/>
                <a:gd name="connsiteY8" fmla="*/ 0 h 1821870"/>
                <a:gd name="connsiteX9" fmla="*/ 2186240 w 2186240"/>
                <a:gd name="connsiteY9" fmla="*/ 0 h 1821870"/>
                <a:gd name="connsiteX10" fmla="*/ 2186240 w 2186240"/>
                <a:gd name="connsiteY10" fmla="*/ 182187 h 1821870"/>
                <a:gd name="connsiteX11" fmla="*/ 2004053 w 2186240"/>
                <a:gd name="connsiteY11" fmla="*/ 182187 h 1821870"/>
                <a:gd name="connsiteX12" fmla="*/ 728746 w 2186240"/>
                <a:gd name="connsiteY12" fmla="*/ 0 h 1821870"/>
                <a:gd name="connsiteX13" fmla="*/ 910933 w 2186240"/>
                <a:gd name="connsiteY13" fmla="*/ 0 h 1821870"/>
                <a:gd name="connsiteX14" fmla="*/ 1093120 w 2186240"/>
                <a:gd name="connsiteY14" fmla="*/ 0 h 1821870"/>
                <a:gd name="connsiteX15" fmla="*/ 1275307 w 2186240"/>
                <a:gd name="connsiteY15" fmla="*/ 0 h 1821870"/>
                <a:gd name="connsiteX16" fmla="*/ 1275307 w 2186240"/>
                <a:gd name="connsiteY16" fmla="*/ 182187 h 1821870"/>
                <a:gd name="connsiteX17" fmla="*/ 1457493 w 2186240"/>
                <a:gd name="connsiteY17" fmla="*/ 182187 h 1821870"/>
                <a:gd name="connsiteX18" fmla="*/ 1457493 w 2186240"/>
                <a:gd name="connsiteY18" fmla="*/ 364374 h 1821870"/>
                <a:gd name="connsiteX19" fmla="*/ 1639680 w 2186240"/>
                <a:gd name="connsiteY19" fmla="*/ 364374 h 1821870"/>
                <a:gd name="connsiteX20" fmla="*/ 1639680 w 2186240"/>
                <a:gd name="connsiteY20" fmla="*/ 546561 h 1821870"/>
                <a:gd name="connsiteX21" fmla="*/ 1639680 w 2186240"/>
                <a:gd name="connsiteY21" fmla="*/ 728748 h 1821870"/>
                <a:gd name="connsiteX22" fmla="*/ 1457493 w 2186240"/>
                <a:gd name="connsiteY22" fmla="*/ 728748 h 1821870"/>
                <a:gd name="connsiteX23" fmla="*/ 1457493 w 2186240"/>
                <a:gd name="connsiteY23" fmla="*/ 910935 h 1821870"/>
                <a:gd name="connsiteX24" fmla="*/ 1275306 w 2186240"/>
                <a:gd name="connsiteY24" fmla="*/ 910935 h 1821870"/>
                <a:gd name="connsiteX25" fmla="*/ 1275306 w 2186240"/>
                <a:gd name="connsiteY25" fmla="*/ 728748 h 1821870"/>
                <a:gd name="connsiteX26" fmla="*/ 1093120 w 2186240"/>
                <a:gd name="connsiteY26" fmla="*/ 728748 h 1821870"/>
                <a:gd name="connsiteX27" fmla="*/ 1093120 w 2186240"/>
                <a:gd name="connsiteY27" fmla="*/ 546561 h 1821870"/>
                <a:gd name="connsiteX28" fmla="*/ 1093120 w 2186240"/>
                <a:gd name="connsiteY28" fmla="*/ 364374 h 1821870"/>
                <a:gd name="connsiteX29" fmla="*/ 910933 w 2186240"/>
                <a:gd name="connsiteY29" fmla="*/ 364374 h 1821870"/>
                <a:gd name="connsiteX30" fmla="*/ 910933 w 2186240"/>
                <a:gd name="connsiteY30" fmla="*/ 182187 h 1821870"/>
                <a:gd name="connsiteX31" fmla="*/ 728747 w 2186240"/>
                <a:gd name="connsiteY31" fmla="*/ 182187 h 1821870"/>
                <a:gd name="connsiteX32" fmla="*/ 728747 w 2186240"/>
                <a:gd name="connsiteY32" fmla="*/ 364374 h 1821870"/>
                <a:gd name="connsiteX33" fmla="*/ 910933 w 2186240"/>
                <a:gd name="connsiteY33" fmla="*/ 364374 h 1821870"/>
                <a:gd name="connsiteX34" fmla="*/ 910933 w 2186240"/>
                <a:gd name="connsiteY34" fmla="*/ 546561 h 1821870"/>
                <a:gd name="connsiteX35" fmla="*/ 728747 w 2186240"/>
                <a:gd name="connsiteY35" fmla="*/ 546561 h 1821870"/>
                <a:gd name="connsiteX36" fmla="*/ 728747 w 2186240"/>
                <a:gd name="connsiteY36" fmla="*/ 728748 h 1821870"/>
                <a:gd name="connsiteX37" fmla="*/ 546560 w 2186240"/>
                <a:gd name="connsiteY37" fmla="*/ 728748 h 1821870"/>
                <a:gd name="connsiteX38" fmla="*/ 546560 w 2186240"/>
                <a:gd name="connsiteY38" fmla="*/ 910935 h 1821870"/>
                <a:gd name="connsiteX39" fmla="*/ 546560 w 2186240"/>
                <a:gd name="connsiteY39" fmla="*/ 1093122 h 1821870"/>
                <a:gd name="connsiteX40" fmla="*/ 546560 w 2186240"/>
                <a:gd name="connsiteY40" fmla="*/ 1275309 h 1821870"/>
                <a:gd name="connsiteX41" fmla="*/ 364373 w 2186240"/>
                <a:gd name="connsiteY41" fmla="*/ 1275309 h 1821870"/>
                <a:gd name="connsiteX42" fmla="*/ 364373 w 2186240"/>
                <a:gd name="connsiteY42" fmla="*/ 1093122 h 1821870"/>
                <a:gd name="connsiteX43" fmla="*/ 182187 w 2186240"/>
                <a:gd name="connsiteY43" fmla="*/ 1093122 h 1821870"/>
                <a:gd name="connsiteX44" fmla="*/ 0 w 2186240"/>
                <a:gd name="connsiteY44" fmla="*/ 1093122 h 1821870"/>
                <a:gd name="connsiteX45" fmla="*/ 0 w 2186240"/>
                <a:gd name="connsiteY45" fmla="*/ 910935 h 1821870"/>
                <a:gd name="connsiteX46" fmla="*/ 0 w 2186240"/>
                <a:gd name="connsiteY46" fmla="*/ 728748 h 1821870"/>
                <a:gd name="connsiteX47" fmla="*/ 182187 w 2186240"/>
                <a:gd name="connsiteY47" fmla="*/ 728748 h 1821870"/>
                <a:gd name="connsiteX48" fmla="*/ 182187 w 2186240"/>
                <a:gd name="connsiteY48" fmla="*/ 546561 h 1821870"/>
                <a:gd name="connsiteX49" fmla="*/ 182187 w 2186240"/>
                <a:gd name="connsiteY49" fmla="*/ 364374 h 1821870"/>
                <a:gd name="connsiteX50" fmla="*/ 364373 w 2186240"/>
                <a:gd name="connsiteY50" fmla="*/ 364374 h 1821870"/>
                <a:gd name="connsiteX51" fmla="*/ 364373 w 2186240"/>
                <a:gd name="connsiteY51" fmla="*/ 182187 h 1821870"/>
                <a:gd name="connsiteX52" fmla="*/ 546560 w 2186240"/>
                <a:gd name="connsiteY52" fmla="*/ 182187 h 1821870"/>
                <a:gd name="connsiteX53" fmla="*/ 728746 w 2186240"/>
                <a:gd name="connsiteY53" fmla="*/ 182187 h 182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186240" h="1821870">
                  <a:moveTo>
                    <a:pt x="2004053" y="1639683"/>
                  </a:moveTo>
                  <a:lnTo>
                    <a:pt x="2186240" y="1639683"/>
                  </a:lnTo>
                  <a:lnTo>
                    <a:pt x="2186240" y="1821870"/>
                  </a:lnTo>
                  <a:lnTo>
                    <a:pt x="2004053" y="1821870"/>
                  </a:lnTo>
                  <a:close/>
                  <a:moveTo>
                    <a:pt x="1821866" y="364374"/>
                  </a:moveTo>
                  <a:lnTo>
                    <a:pt x="2004053" y="364374"/>
                  </a:lnTo>
                  <a:lnTo>
                    <a:pt x="2004053" y="546561"/>
                  </a:lnTo>
                  <a:lnTo>
                    <a:pt x="1821866" y="546561"/>
                  </a:lnTo>
                  <a:close/>
                  <a:moveTo>
                    <a:pt x="2004053" y="0"/>
                  </a:moveTo>
                  <a:lnTo>
                    <a:pt x="2186240" y="0"/>
                  </a:lnTo>
                  <a:lnTo>
                    <a:pt x="2186240" y="182187"/>
                  </a:lnTo>
                  <a:lnTo>
                    <a:pt x="2004053" y="182187"/>
                  </a:lnTo>
                  <a:close/>
                  <a:moveTo>
                    <a:pt x="728746" y="0"/>
                  </a:moveTo>
                  <a:lnTo>
                    <a:pt x="910933" y="0"/>
                  </a:lnTo>
                  <a:lnTo>
                    <a:pt x="1093120" y="0"/>
                  </a:lnTo>
                  <a:lnTo>
                    <a:pt x="1275307" y="0"/>
                  </a:lnTo>
                  <a:lnTo>
                    <a:pt x="1275307" y="182187"/>
                  </a:lnTo>
                  <a:lnTo>
                    <a:pt x="1457493" y="182187"/>
                  </a:lnTo>
                  <a:lnTo>
                    <a:pt x="1457493" y="364374"/>
                  </a:lnTo>
                  <a:lnTo>
                    <a:pt x="1639680" y="364374"/>
                  </a:lnTo>
                  <a:lnTo>
                    <a:pt x="1639680" y="546561"/>
                  </a:lnTo>
                  <a:lnTo>
                    <a:pt x="1639680" y="728748"/>
                  </a:lnTo>
                  <a:lnTo>
                    <a:pt x="1457493" y="728748"/>
                  </a:lnTo>
                  <a:lnTo>
                    <a:pt x="1457493" y="910935"/>
                  </a:lnTo>
                  <a:lnTo>
                    <a:pt x="1275306" y="910935"/>
                  </a:lnTo>
                  <a:lnTo>
                    <a:pt x="1275306" y="728748"/>
                  </a:lnTo>
                  <a:lnTo>
                    <a:pt x="1093120" y="728748"/>
                  </a:lnTo>
                  <a:lnTo>
                    <a:pt x="1093120" y="546561"/>
                  </a:lnTo>
                  <a:lnTo>
                    <a:pt x="1093120" y="364374"/>
                  </a:lnTo>
                  <a:lnTo>
                    <a:pt x="910933" y="364374"/>
                  </a:lnTo>
                  <a:lnTo>
                    <a:pt x="910933" y="182187"/>
                  </a:lnTo>
                  <a:lnTo>
                    <a:pt x="728747" y="182187"/>
                  </a:lnTo>
                  <a:lnTo>
                    <a:pt x="728747" y="364374"/>
                  </a:lnTo>
                  <a:lnTo>
                    <a:pt x="910933" y="364374"/>
                  </a:lnTo>
                  <a:lnTo>
                    <a:pt x="910933" y="546561"/>
                  </a:lnTo>
                  <a:lnTo>
                    <a:pt x="728747" y="546561"/>
                  </a:lnTo>
                  <a:lnTo>
                    <a:pt x="728747" y="728748"/>
                  </a:lnTo>
                  <a:lnTo>
                    <a:pt x="546560" y="728748"/>
                  </a:lnTo>
                  <a:lnTo>
                    <a:pt x="546560" y="910935"/>
                  </a:lnTo>
                  <a:lnTo>
                    <a:pt x="546560" y="1093122"/>
                  </a:lnTo>
                  <a:lnTo>
                    <a:pt x="546560" y="1275309"/>
                  </a:lnTo>
                  <a:lnTo>
                    <a:pt x="364373" y="1275309"/>
                  </a:lnTo>
                  <a:lnTo>
                    <a:pt x="364373" y="1093122"/>
                  </a:lnTo>
                  <a:lnTo>
                    <a:pt x="182187" y="1093122"/>
                  </a:lnTo>
                  <a:lnTo>
                    <a:pt x="0" y="1093122"/>
                  </a:lnTo>
                  <a:lnTo>
                    <a:pt x="0" y="910935"/>
                  </a:lnTo>
                  <a:lnTo>
                    <a:pt x="0" y="728748"/>
                  </a:lnTo>
                  <a:lnTo>
                    <a:pt x="182187" y="728748"/>
                  </a:lnTo>
                  <a:lnTo>
                    <a:pt x="182187" y="546561"/>
                  </a:lnTo>
                  <a:lnTo>
                    <a:pt x="182187" y="364374"/>
                  </a:lnTo>
                  <a:lnTo>
                    <a:pt x="364373" y="364374"/>
                  </a:lnTo>
                  <a:lnTo>
                    <a:pt x="364373" y="182187"/>
                  </a:lnTo>
                  <a:lnTo>
                    <a:pt x="546560" y="182187"/>
                  </a:lnTo>
                  <a:lnTo>
                    <a:pt x="728746" y="18218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リーフォーム: 図形 57">
              <a:extLst>
                <a:ext uri="{FF2B5EF4-FFF2-40B4-BE49-F238E27FC236}">
                  <a16:creationId xmlns:a16="http://schemas.microsoft.com/office/drawing/2014/main" id="{45B7BD11-C194-439C-9C0F-93582A5E1CB7}"/>
                </a:ext>
              </a:extLst>
            </p:cNvPr>
            <p:cNvSpPr/>
            <p:nvPr/>
          </p:nvSpPr>
          <p:spPr>
            <a:xfrm>
              <a:off x="2682540" y="2279355"/>
              <a:ext cx="546560" cy="728748"/>
            </a:xfrm>
            <a:custGeom>
              <a:avLst/>
              <a:gdLst>
                <a:gd name="connsiteX0" fmla="*/ 0 w 546560"/>
                <a:gd name="connsiteY0" fmla="*/ 182187 h 728748"/>
                <a:gd name="connsiteX1" fmla="*/ 182187 w 546560"/>
                <a:gd name="connsiteY1" fmla="*/ 182187 h 728748"/>
                <a:gd name="connsiteX2" fmla="*/ 182187 w 546560"/>
                <a:gd name="connsiteY2" fmla="*/ 364374 h 728748"/>
                <a:gd name="connsiteX3" fmla="*/ 182187 w 546560"/>
                <a:gd name="connsiteY3" fmla="*/ 546561 h 728748"/>
                <a:gd name="connsiteX4" fmla="*/ 182187 w 546560"/>
                <a:gd name="connsiteY4" fmla="*/ 728748 h 728748"/>
                <a:gd name="connsiteX5" fmla="*/ 0 w 546560"/>
                <a:gd name="connsiteY5" fmla="*/ 728748 h 728748"/>
                <a:gd name="connsiteX6" fmla="*/ 0 w 546560"/>
                <a:gd name="connsiteY6" fmla="*/ 546561 h 728748"/>
                <a:gd name="connsiteX7" fmla="*/ 0 w 546560"/>
                <a:gd name="connsiteY7" fmla="*/ 364374 h 728748"/>
                <a:gd name="connsiteX8" fmla="*/ 364373 w 546560"/>
                <a:gd name="connsiteY8" fmla="*/ 0 h 728748"/>
                <a:gd name="connsiteX9" fmla="*/ 546560 w 546560"/>
                <a:gd name="connsiteY9" fmla="*/ 0 h 728748"/>
                <a:gd name="connsiteX10" fmla="*/ 546560 w 546560"/>
                <a:gd name="connsiteY10" fmla="*/ 182187 h 728748"/>
                <a:gd name="connsiteX11" fmla="*/ 546560 w 546560"/>
                <a:gd name="connsiteY11" fmla="*/ 364374 h 728748"/>
                <a:gd name="connsiteX12" fmla="*/ 364373 w 546560"/>
                <a:gd name="connsiteY12" fmla="*/ 364374 h 728748"/>
                <a:gd name="connsiteX13" fmla="*/ 364373 w 546560"/>
                <a:gd name="connsiteY13" fmla="*/ 182187 h 72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6560" h="728748">
                  <a:moveTo>
                    <a:pt x="0" y="182187"/>
                  </a:moveTo>
                  <a:lnTo>
                    <a:pt x="182187" y="182187"/>
                  </a:lnTo>
                  <a:lnTo>
                    <a:pt x="182187" y="364374"/>
                  </a:lnTo>
                  <a:lnTo>
                    <a:pt x="182187" y="546561"/>
                  </a:lnTo>
                  <a:lnTo>
                    <a:pt x="182187" y="728748"/>
                  </a:lnTo>
                  <a:lnTo>
                    <a:pt x="0" y="728748"/>
                  </a:lnTo>
                  <a:lnTo>
                    <a:pt x="0" y="546561"/>
                  </a:lnTo>
                  <a:lnTo>
                    <a:pt x="0" y="364374"/>
                  </a:lnTo>
                  <a:close/>
                  <a:moveTo>
                    <a:pt x="364373" y="0"/>
                  </a:moveTo>
                  <a:lnTo>
                    <a:pt x="546560" y="0"/>
                  </a:lnTo>
                  <a:lnTo>
                    <a:pt x="546560" y="182187"/>
                  </a:lnTo>
                  <a:lnTo>
                    <a:pt x="546560" y="364374"/>
                  </a:lnTo>
                  <a:lnTo>
                    <a:pt x="364373" y="364374"/>
                  </a:lnTo>
                  <a:lnTo>
                    <a:pt x="364373" y="18218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図形 58">
              <a:extLst>
                <a:ext uri="{FF2B5EF4-FFF2-40B4-BE49-F238E27FC236}">
                  <a16:creationId xmlns:a16="http://schemas.microsoft.com/office/drawing/2014/main" id="{E118F523-4A0A-4132-B8AA-6857DE0F22C0}"/>
                </a:ext>
              </a:extLst>
            </p:cNvPr>
            <p:cNvSpPr/>
            <p:nvPr/>
          </p:nvSpPr>
          <p:spPr>
            <a:xfrm>
              <a:off x="1225047" y="2643730"/>
              <a:ext cx="3097172" cy="3097179"/>
            </a:xfrm>
            <a:custGeom>
              <a:avLst/>
              <a:gdLst>
                <a:gd name="connsiteX0" fmla="*/ 2550613 w 3097172"/>
                <a:gd name="connsiteY0" fmla="*/ 2732805 h 3097179"/>
                <a:gd name="connsiteX1" fmla="*/ 2550613 w 3097172"/>
                <a:gd name="connsiteY1" fmla="*/ 2914992 h 3097179"/>
                <a:gd name="connsiteX2" fmla="*/ 2732799 w 3097172"/>
                <a:gd name="connsiteY2" fmla="*/ 2914992 h 3097179"/>
                <a:gd name="connsiteX3" fmla="*/ 2914985 w 3097172"/>
                <a:gd name="connsiteY3" fmla="*/ 2914992 h 3097179"/>
                <a:gd name="connsiteX4" fmla="*/ 2914985 w 3097172"/>
                <a:gd name="connsiteY4" fmla="*/ 2732805 h 3097179"/>
                <a:gd name="connsiteX5" fmla="*/ 2732799 w 3097172"/>
                <a:gd name="connsiteY5" fmla="*/ 2732805 h 3097179"/>
                <a:gd name="connsiteX6" fmla="*/ 182187 w 3097172"/>
                <a:gd name="connsiteY6" fmla="*/ 2732805 h 3097179"/>
                <a:gd name="connsiteX7" fmla="*/ 364373 w 3097172"/>
                <a:gd name="connsiteY7" fmla="*/ 2732805 h 3097179"/>
                <a:gd name="connsiteX8" fmla="*/ 364374 w 3097172"/>
                <a:gd name="connsiteY8" fmla="*/ 2732805 h 3097179"/>
                <a:gd name="connsiteX9" fmla="*/ 546560 w 3097172"/>
                <a:gd name="connsiteY9" fmla="*/ 2732805 h 3097179"/>
                <a:gd name="connsiteX10" fmla="*/ 546560 w 3097172"/>
                <a:gd name="connsiteY10" fmla="*/ 2914992 h 3097179"/>
                <a:gd name="connsiteX11" fmla="*/ 364374 w 3097172"/>
                <a:gd name="connsiteY11" fmla="*/ 2914992 h 3097179"/>
                <a:gd name="connsiteX12" fmla="*/ 364373 w 3097172"/>
                <a:gd name="connsiteY12" fmla="*/ 2914992 h 3097179"/>
                <a:gd name="connsiteX13" fmla="*/ 182187 w 3097172"/>
                <a:gd name="connsiteY13" fmla="*/ 2914992 h 3097179"/>
                <a:gd name="connsiteX14" fmla="*/ 0 w 3097172"/>
                <a:gd name="connsiteY14" fmla="*/ 2550618 h 3097179"/>
                <a:gd name="connsiteX15" fmla="*/ 182187 w 3097172"/>
                <a:gd name="connsiteY15" fmla="*/ 2550618 h 3097179"/>
                <a:gd name="connsiteX16" fmla="*/ 182187 w 3097172"/>
                <a:gd name="connsiteY16" fmla="*/ 2732805 h 3097179"/>
                <a:gd name="connsiteX17" fmla="*/ 0 w 3097172"/>
                <a:gd name="connsiteY17" fmla="*/ 2732805 h 3097179"/>
                <a:gd name="connsiteX18" fmla="*/ 728746 w 3097172"/>
                <a:gd name="connsiteY18" fmla="*/ 2368431 h 3097179"/>
                <a:gd name="connsiteX19" fmla="*/ 910933 w 3097172"/>
                <a:gd name="connsiteY19" fmla="*/ 2368431 h 3097179"/>
                <a:gd name="connsiteX20" fmla="*/ 910933 w 3097172"/>
                <a:gd name="connsiteY20" fmla="*/ 2550618 h 3097179"/>
                <a:gd name="connsiteX21" fmla="*/ 728747 w 3097172"/>
                <a:gd name="connsiteY21" fmla="*/ 2550618 h 3097179"/>
                <a:gd name="connsiteX22" fmla="*/ 728747 w 3097172"/>
                <a:gd name="connsiteY22" fmla="*/ 2732805 h 3097179"/>
                <a:gd name="connsiteX23" fmla="*/ 546560 w 3097172"/>
                <a:gd name="connsiteY23" fmla="*/ 2732805 h 3097179"/>
                <a:gd name="connsiteX24" fmla="*/ 546560 w 3097172"/>
                <a:gd name="connsiteY24" fmla="*/ 2550618 h 3097179"/>
                <a:gd name="connsiteX25" fmla="*/ 728746 w 3097172"/>
                <a:gd name="connsiteY25" fmla="*/ 2550618 h 3097179"/>
                <a:gd name="connsiteX26" fmla="*/ 2368426 w 3097172"/>
                <a:gd name="connsiteY26" fmla="*/ 2186244 h 3097179"/>
                <a:gd name="connsiteX27" fmla="*/ 2550613 w 3097172"/>
                <a:gd name="connsiteY27" fmla="*/ 2186244 h 3097179"/>
                <a:gd name="connsiteX28" fmla="*/ 2550613 w 3097172"/>
                <a:gd name="connsiteY28" fmla="*/ 2368431 h 3097179"/>
                <a:gd name="connsiteX29" fmla="*/ 2732799 w 3097172"/>
                <a:gd name="connsiteY29" fmla="*/ 2368431 h 3097179"/>
                <a:gd name="connsiteX30" fmla="*/ 2732799 w 3097172"/>
                <a:gd name="connsiteY30" fmla="*/ 2550618 h 3097179"/>
                <a:gd name="connsiteX31" fmla="*/ 2914986 w 3097172"/>
                <a:gd name="connsiteY31" fmla="*/ 2550618 h 3097179"/>
                <a:gd name="connsiteX32" fmla="*/ 2914986 w 3097172"/>
                <a:gd name="connsiteY32" fmla="*/ 2732805 h 3097179"/>
                <a:gd name="connsiteX33" fmla="*/ 3097172 w 3097172"/>
                <a:gd name="connsiteY33" fmla="*/ 2732805 h 3097179"/>
                <a:gd name="connsiteX34" fmla="*/ 3097172 w 3097172"/>
                <a:gd name="connsiteY34" fmla="*/ 2914992 h 3097179"/>
                <a:gd name="connsiteX35" fmla="*/ 2914986 w 3097172"/>
                <a:gd name="connsiteY35" fmla="*/ 2914992 h 3097179"/>
                <a:gd name="connsiteX36" fmla="*/ 2914986 w 3097172"/>
                <a:gd name="connsiteY36" fmla="*/ 3097179 h 3097179"/>
                <a:gd name="connsiteX37" fmla="*/ 2732799 w 3097172"/>
                <a:gd name="connsiteY37" fmla="*/ 3097179 h 3097179"/>
                <a:gd name="connsiteX38" fmla="*/ 2550612 w 3097172"/>
                <a:gd name="connsiteY38" fmla="*/ 3097179 h 3097179"/>
                <a:gd name="connsiteX39" fmla="*/ 2550612 w 3097172"/>
                <a:gd name="connsiteY39" fmla="*/ 2914992 h 3097179"/>
                <a:gd name="connsiteX40" fmla="*/ 2368426 w 3097172"/>
                <a:gd name="connsiteY40" fmla="*/ 2914992 h 3097179"/>
                <a:gd name="connsiteX41" fmla="*/ 2368426 w 3097172"/>
                <a:gd name="connsiteY41" fmla="*/ 2732805 h 3097179"/>
                <a:gd name="connsiteX42" fmla="*/ 2550612 w 3097172"/>
                <a:gd name="connsiteY42" fmla="*/ 2732805 h 3097179"/>
                <a:gd name="connsiteX43" fmla="*/ 2550612 w 3097172"/>
                <a:gd name="connsiteY43" fmla="*/ 2550618 h 3097179"/>
                <a:gd name="connsiteX44" fmla="*/ 2550612 w 3097172"/>
                <a:gd name="connsiteY44" fmla="*/ 2368431 h 3097179"/>
                <a:gd name="connsiteX45" fmla="*/ 2368426 w 3097172"/>
                <a:gd name="connsiteY45" fmla="*/ 2368431 h 3097179"/>
                <a:gd name="connsiteX46" fmla="*/ 1821866 w 3097172"/>
                <a:gd name="connsiteY46" fmla="*/ 1821870 h 3097179"/>
                <a:gd name="connsiteX47" fmla="*/ 2004053 w 3097172"/>
                <a:gd name="connsiteY47" fmla="*/ 1821870 h 3097179"/>
                <a:gd name="connsiteX48" fmla="*/ 2186240 w 3097172"/>
                <a:gd name="connsiteY48" fmla="*/ 1821870 h 3097179"/>
                <a:gd name="connsiteX49" fmla="*/ 2186240 w 3097172"/>
                <a:gd name="connsiteY49" fmla="*/ 2004057 h 3097179"/>
                <a:gd name="connsiteX50" fmla="*/ 2368426 w 3097172"/>
                <a:gd name="connsiteY50" fmla="*/ 2004057 h 3097179"/>
                <a:gd name="connsiteX51" fmla="*/ 2368426 w 3097172"/>
                <a:gd name="connsiteY51" fmla="*/ 2186244 h 3097179"/>
                <a:gd name="connsiteX52" fmla="*/ 2186240 w 3097172"/>
                <a:gd name="connsiteY52" fmla="*/ 2186244 h 3097179"/>
                <a:gd name="connsiteX53" fmla="*/ 2186240 w 3097172"/>
                <a:gd name="connsiteY53" fmla="*/ 2368431 h 3097179"/>
                <a:gd name="connsiteX54" fmla="*/ 2368426 w 3097172"/>
                <a:gd name="connsiteY54" fmla="*/ 2368431 h 3097179"/>
                <a:gd name="connsiteX55" fmla="*/ 2368426 w 3097172"/>
                <a:gd name="connsiteY55" fmla="*/ 2550618 h 3097179"/>
                <a:gd name="connsiteX56" fmla="*/ 2368426 w 3097172"/>
                <a:gd name="connsiteY56" fmla="*/ 2732805 h 3097179"/>
                <a:gd name="connsiteX57" fmla="*/ 2186240 w 3097172"/>
                <a:gd name="connsiteY57" fmla="*/ 2732805 h 3097179"/>
                <a:gd name="connsiteX58" fmla="*/ 2186240 w 3097172"/>
                <a:gd name="connsiteY58" fmla="*/ 2914992 h 3097179"/>
                <a:gd name="connsiteX59" fmla="*/ 2004053 w 3097172"/>
                <a:gd name="connsiteY59" fmla="*/ 2914992 h 3097179"/>
                <a:gd name="connsiteX60" fmla="*/ 1821866 w 3097172"/>
                <a:gd name="connsiteY60" fmla="*/ 2914992 h 3097179"/>
                <a:gd name="connsiteX61" fmla="*/ 1821866 w 3097172"/>
                <a:gd name="connsiteY61" fmla="*/ 2732805 h 3097179"/>
                <a:gd name="connsiteX62" fmla="*/ 1821866 w 3097172"/>
                <a:gd name="connsiteY62" fmla="*/ 2550618 h 3097179"/>
                <a:gd name="connsiteX63" fmla="*/ 2004053 w 3097172"/>
                <a:gd name="connsiteY63" fmla="*/ 2550618 h 3097179"/>
                <a:gd name="connsiteX64" fmla="*/ 2004053 w 3097172"/>
                <a:gd name="connsiteY64" fmla="*/ 2732805 h 3097179"/>
                <a:gd name="connsiteX65" fmla="*/ 2186239 w 3097172"/>
                <a:gd name="connsiteY65" fmla="*/ 2732805 h 3097179"/>
                <a:gd name="connsiteX66" fmla="*/ 2186239 w 3097172"/>
                <a:gd name="connsiteY66" fmla="*/ 2550618 h 3097179"/>
                <a:gd name="connsiteX67" fmla="*/ 2186239 w 3097172"/>
                <a:gd name="connsiteY67" fmla="*/ 2368431 h 3097179"/>
                <a:gd name="connsiteX68" fmla="*/ 2004053 w 3097172"/>
                <a:gd name="connsiteY68" fmla="*/ 2368431 h 3097179"/>
                <a:gd name="connsiteX69" fmla="*/ 1821866 w 3097172"/>
                <a:gd name="connsiteY69" fmla="*/ 2368431 h 3097179"/>
                <a:gd name="connsiteX70" fmla="*/ 1821866 w 3097172"/>
                <a:gd name="connsiteY70" fmla="*/ 2186244 h 3097179"/>
                <a:gd name="connsiteX71" fmla="*/ 2004053 w 3097172"/>
                <a:gd name="connsiteY71" fmla="*/ 2186244 h 3097179"/>
                <a:gd name="connsiteX72" fmla="*/ 2186239 w 3097172"/>
                <a:gd name="connsiteY72" fmla="*/ 2186244 h 3097179"/>
                <a:gd name="connsiteX73" fmla="*/ 2186239 w 3097172"/>
                <a:gd name="connsiteY73" fmla="*/ 2004057 h 3097179"/>
                <a:gd name="connsiteX74" fmla="*/ 2004053 w 3097172"/>
                <a:gd name="connsiteY74" fmla="*/ 2004057 h 3097179"/>
                <a:gd name="connsiteX75" fmla="*/ 1821866 w 3097172"/>
                <a:gd name="connsiteY75" fmla="*/ 2004057 h 3097179"/>
                <a:gd name="connsiteX76" fmla="*/ 364373 w 3097172"/>
                <a:gd name="connsiteY76" fmla="*/ 1821870 h 3097179"/>
                <a:gd name="connsiteX77" fmla="*/ 546560 w 3097172"/>
                <a:gd name="connsiteY77" fmla="*/ 1821870 h 3097179"/>
                <a:gd name="connsiteX78" fmla="*/ 546560 w 3097172"/>
                <a:gd name="connsiteY78" fmla="*/ 2004057 h 3097179"/>
                <a:gd name="connsiteX79" fmla="*/ 546560 w 3097172"/>
                <a:gd name="connsiteY79" fmla="*/ 2186244 h 3097179"/>
                <a:gd name="connsiteX80" fmla="*/ 546560 w 3097172"/>
                <a:gd name="connsiteY80" fmla="*/ 2368431 h 3097179"/>
                <a:gd name="connsiteX81" fmla="*/ 546560 w 3097172"/>
                <a:gd name="connsiteY81" fmla="*/ 2550618 h 3097179"/>
                <a:gd name="connsiteX82" fmla="*/ 364374 w 3097172"/>
                <a:gd name="connsiteY82" fmla="*/ 2550618 h 3097179"/>
                <a:gd name="connsiteX83" fmla="*/ 364373 w 3097172"/>
                <a:gd name="connsiteY83" fmla="*/ 2550618 h 3097179"/>
                <a:gd name="connsiteX84" fmla="*/ 182187 w 3097172"/>
                <a:gd name="connsiteY84" fmla="*/ 2550618 h 3097179"/>
                <a:gd name="connsiteX85" fmla="*/ 182187 w 3097172"/>
                <a:gd name="connsiteY85" fmla="*/ 2368431 h 3097179"/>
                <a:gd name="connsiteX86" fmla="*/ 364373 w 3097172"/>
                <a:gd name="connsiteY86" fmla="*/ 2368431 h 3097179"/>
                <a:gd name="connsiteX87" fmla="*/ 364373 w 3097172"/>
                <a:gd name="connsiteY87" fmla="*/ 2186244 h 3097179"/>
                <a:gd name="connsiteX88" fmla="*/ 364373 w 3097172"/>
                <a:gd name="connsiteY88" fmla="*/ 2004057 h 3097179"/>
                <a:gd name="connsiteX89" fmla="*/ 1639679 w 3097172"/>
                <a:gd name="connsiteY89" fmla="*/ 0 h 3097179"/>
                <a:gd name="connsiteX90" fmla="*/ 1821866 w 3097172"/>
                <a:gd name="connsiteY90" fmla="*/ 0 h 3097179"/>
                <a:gd name="connsiteX91" fmla="*/ 2004053 w 3097172"/>
                <a:gd name="connsiteY91" fmla="*/ 0 h 3097179"/>
                <a:gd name="connsiteX92" fmla="*/ 2004053 w 3097172"/>
                <a:gd name="connsiteY92" fmla="*/ 182187 h 3097179"/>
                <a:gd name="connsiteX93" fmla="*/ 1821866 w 3097172"/>
                <a:gd name="connsiteY93" fmla="*/ 182187 h 3097179"/>
                <a:gd name="connsiteX94" fmla="*/ 1639679 w 3097172"/>
                <a:gd name="connsiteY94" fmla="*/ 182187 h 309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097172" h="3097179">
                  <a:moveTo>
                    <a:pt x="2550613" y="2732805"/>
                  </a:moveTo>
                  <a:lnTo>
                    <a:pt x="2550613" y="2914992"/>
                  </a:lnTo>
                  <a:lnTo>
                    <a:pt x="2732799" y="2914992"/>
                  </a:lnTo>
                  <a:lnTo>
                    <a:pt x="2914985" y="2914992"/>
                  </a:lnTo>
                  <a:lnTo>
                    <a:pt x="2914985" y="2732805"/>
                  </a:lnTo>
                  <a:lnTo>
                    <a:pt x="2732799" y="2732805"/>
                  </a:lnTo>
                  <a:close/>
                  <a:moveTo>
                    <a:pt x="182187" y="2732805"/>
                  </a:moveTo>
                  <a:lnTo>
                    <a:pt x="364373" y="2732805"/>
                  </a:lnTo>
                  <a:lnTo>
                    <a:pt x="364374" y="2732805"/>
                  </a:lnTo>
                  <a:lnTo>
                    <a:pt x="546560" y="2732805"/>
                  </a:lnTo>
                  <a:lnTo>
                    <a:pt x="546560" y="2914992"/>
                  </a:lnTo>
                  <a:lnTo>
                    <a:pt x="364374" y="2914992"/>
                  </a:lnTo>
                  <a:lnTo>
                    <a:pt x="364373" y="2914992"/>
                  </a:lnTo>
                  <a:lnTo>
                    <a:pt x="182187" y="2914992"/>
                  </a:lnTo>
                  <a:close/>
                  <a:moveTo>
                    <a:pt x="0" y="2550618"/>
                  </a:moveTo>
                  <a:lnTo>
                    <a:pt x="182187" y="2550618"/>
                  </a:lnTo>
                  <a:lnTo>
                    <a:pt x="182187" y="2732805"/>
                  </a:lnTo>
                  <a:lnTo>
                    <a:pt x="0" y="2732805"/>
                  </a:lnTo>
                  <a:close/>
                  <a:moveTo>
                    <a:pt x="728746" y="2368431"/>
                  </a:moveTo>
                  <a:lnTo>
                    <a:pt x="910933" y="2368431"/>
                  </a:lnTo>
                  <a:lnTo>
                    <a:pt x="910933" y="2550618"/>
                  </a:lnTo>
                  <a:lnTo>
                    <a:pt x="728747" y="2550618"/>
                  </a:lnTo>
                  <a:lnTo>
                    <a:pt x="728747" y="2732805"/>
                  </a:lnTo>
                  <a:lnTo>
                    <a:pt x="546560" y="2732805"/>
                  </a:lnTo>
                  <a:lnTo>
                    <a:pt x="546560" y="2550618"/>
                  </a:lnTo>
                  <a:lnTo>
                    <a:pt x="728746" y="2550618"/>
                  </a:lnTo>
                  <a:close/>
                  <a:moveTo>
                    <a:pt x="2368426" y="2186244"/>
                  </a:moveTo>
                  <a:lnTo>
                    <a:pt x="2550613" y="2186244"/>
                  </a:lnTo>
                  <a:lnTo>
                    <a:pt x="2550613" y="2368431"/>
                  </a:lnTo>
                  <a:lnTo>
                    <a:pt x="2732799" y="2368431"/>
                  </a:lnTo>
                  <a:lnTo>
                    <a:pt x="2732799" y="2550618"/>
                  </a:lnTo>
                  <a:lnTo>
                    <a:pt x="2914986" y="2550618"/>
                  </a:lnTo>
                  <a:lnTo>
                    <a:pt x="2914986" y="2732805"/>
                  </a:lnTo>
                  <a:lnTo>
                    <a:pt x="3097172" y="2732805"/>
                  </a:lnTo>
                  <a:lnTo>
                    <a:pt x="3097172" y="2914992"/>
                  </a:lnTo>
                  <a:lnTo>
                    <a:pt x="2914986" y="2914992"/>
                  </a:lnTo>
                  <a:lnTo>
                    <a:pt x="2914986" y="3097179"/>
                  </a:lnTo>
                  <a:lnTo>
                    <a:pt x="2732799" y="3097179"/>
                  </a:lnTo>
                  <a:lnTo>
                    <a:pt x="2550612" y="3097179"/>
                  </a:lnTo>
                  <a:lnTo>
                    <a:pt x="2550612" y="2914992"/>
                  </a:lnTo>
                  <a:lnTo>
                    <a:pt x="2368426" y="2914992"/>
                  </a:lnTo>
                  <a:lnTo>
                    <a:pt x="2368426" y="2732805"/>
                  </a:lnTo>
                  <a:lnTo>
                    <a:pt x="2550612" y="2732805"/>
                  </a:lnTo>
                  <a:lnTo>
                    <a:pt x="2550612" y="2550618"/>
                  </a:lnTo>
                  <a:lnTo>
                    <a:pt x="2550612" y="2368431"/>
                  </a:lnTo>
                  <a:lnTo>
                    <a:pt x="2368426" y="2368431"/>
                  </a:lnTo>
                  <a:close/>
                  <a:moveTo>
                    <a:pt x="1821866" y="1821870"/>
                  </a:moveTo>
                  <a:lnTo>
                    <a:pt x="2004053" y="1821870"/>
                  </a:lnTo>
                  <a:lnTo>
                    <a:pt x="2186240" y="1821870"/>
                  </a:lnTo>
                  <a:lnTo>
                    <a:pt x="2186240" y="2004057"/>
                  </a:lnTo>
                  <a:lnTo>
                    <a:pt x="2368426" y="2004057"/>
                  </a:lnTo>
                  <a:lnTo>
                    <a:pt x="2368426" y="2186244"/>
                  </a:lnTo>
                  <a:lnTo>
                    <a:pt x="2186240" y="2186244"/>
                  </a:lnTo>
                  <a:lnTo>
                    <a:pt x="2186240" y="2368431"/>
                  </a:lnTo>
                  <a:lnTo>
                    <a:pt x="2368426" y="2368431"/>
                  </a:lnTo>
                  <a:lnTo>
                    <a:pt x="2368426" y="2550618"/>
                  </a:lnTo>
                  <a:lnTo>
                    <a:pt x="2368426" y="2732805"/>
                  </a:lnTo>
                  <a:lnTo>
                    <a:pt x="2186240" y="2732805"/>
                  </a:lnTo>
                  <a:lnTo>
                    <a:pt x="2186240" y="2914992"/>
                  </a:lnTo>
                  <a:lnTo>
                    <a:pt x="2004053" y="2914992"/>
                  </a:lnTo>
                  <a:lnTo>
                    <a:pt x="1821866" y="2914992"/>
                  </a:lnTo>
                  <a:lnTo>
                    <a:pt x="1821866" y="2732805"/>
                  </a:lnTo>
                  <a:lnTo>
                    <a:pt x="1821866" y="2550618"/>
                  </a:lnTo>
                  <a:lnTo>
                    <a:pt x="2004053" y="2550618"/>
                  </a:lnTo>
                  <a:lnTo>
                    <a:pt x="2004053" y="2732805"/>
                  </a:lnTo>
                  <a:lnTo>
                    <a:pt x="2186239" y="2732805"/>
                  </a:lnTo>
                  <a:lnTo>
                    <a:pt x="2186239" y="2550618"/>
                  </a:lnTo>
                  <a:lnTo>
                    <a:pt x="2186239" y="2368431"/>
                  </a:lnTo>
                  <a:lnTo>
                    <a:pt x="2004053" y="2368431"/>
                  </a:lnTo>
                  <a:lnTo>
                    <a:pt x="1821866" y="2368431"/>
                  </a:lnTo>
                  <a:lnTo>
                    <a:pt x="1821866" y="2186244"/>
                  </a:lnTo>
                  <a:lnTo>
                    <a:pt x="2004053" y="2186244"/>
                  </a:lnTo>
                  <a:lnTo>
                    <a:pt x="2186239" y="2186244"/>
                  </a:lnTo>
                  <a:lnTo>
                    <a:pt x="2186239" y="2004057"/>
                  </a:lnTo>
                  <a:lnTo>
                    <a:pt x="2004053" y="2004057"/>
                  </a:lnTo>
                  <a:lnTo>
                    <a:pt x="1821866" y="2004057"/>
                  </a:lnTo>
                  <a:close/>
                  <a:moveTo>
                    <a:pt x="364373" y="1821870"/>
                  </a:moveTo>
                  <a:lnTo>
                    <a:pt x="546560" y="1821870"/>
                  </a:lnTo>
                  <a:lnTo>
                    <a:pt x="546560" y="2004057"/>
                  </a:lnTo>
                  <a:lnTo>
                    <a:pt x="546560" y="2186244"/>
                  </a:lnTo>
                  <a:lnTo>
                    <a:pt x="546560" y="2368431"/>
                  </a:lnTo>
                  <a:lnTo>
                    <a:pt x="546560" y="2550618"/>
                  </a:lnTo>
                  <a:lnTo>
                    <a:pt x="364374" y="2550618"/>
                  </a:lnTo>
                  <a:lnTo>
                    <a:pt x="364373" y="2550618"/>
                  </a:lnTo>
                  <a:lnTo>
                    <a:pt x="182187" y="2550618"/>
                  </a:lnTo>
                  <a:lnTo>
                    <a:pt x="182187" y="2368431"/>
                  </a:lnTo>
                  <a:lnTo>
                    <a:pt x="364373" y="2368431"/>
                  </a:lnTo>
                  <a:lnTo>
                    <a:pt x="364373" y="2186244"/>
                  </a:lnTo>
                  <a:lnTo>
                    <a:pt x="364373" y="2004057"/>
                  </a:lnTo>
                  <a:close/>
                  <a:moveTo>
                    <a:pt x="1639679" y="0"/>
                  </a:moveTo>
                  <a:lnTo>
                    <a:pt x="1821866" y="0"/>
                  </a:lnTo>
                  <a:lnTo>
                    <a:pt x="2004053" y="0"/>
                  </a:lnTo>
                  <a:lnTo>
                    <a:pt x="2004053" y="182187"/>
                  </a:lnTo>
                  <a:lnTo>
                    <a:pt x="1821866" y="182187"/>
                  </a:lnTo>
                  <a:lnTo>
                    <a:pt x="1639679" y="182187"/>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a:extLst>
              <a:ext uri="{FF2B5EF4-FFF2-40B4-BE49-F238E27FC236}">
                <a16:creationId xmlns:a16="http://schemas.microsoft.com/office/drawing/2014/main" id="{CFC8F57F-922D-4A8E-A14F-BD04B2D3D24C}"/>
              </a:ext>
            </a:extLst>
          </p:cNvPr>
          <p:cNvGrpSpPr/>
          <p:nvPr/>
        </p:nvGrpSpPr>
        <p:grpSpPr>
          <a:xfrm>
            <a:off x="6671036" y="3086708"/>
            <a:ext cx="678460" cy="714168"/>
            <a:chOff x="8718553" y="2409325"/>
            <a:chExt cx="3473447" cy="3656260"/>
          </a:xfrm>
        </p:grpSpPr>
        <p:sp>
          <p:nvSpPr>
            <p:cNvPr id="61" name="フリーフォーム: 図形 60">
              <a:extLst>
                <a:ext uri="{FF2B5EF4-FFF2-40B4-BE49-F238E27FC236}">
                  <a16:creationId xmlns:a16="http://schemas.microsoft.com/office/drawing/2014/main" id="{F82CF644-5816-4E36-A6CE-474B6F17FAE2}"/>
                </a:ext>
              </a:extLst>
            </p:cNvPr>
            <p:cNvSpPr/>
            <p:nvPr/>
          </p:nvSpPr>
          <p:spPr>
            <a:xfrm>
              <a:off x="8901365" y="2774950"/>
              <a:ext cx="1828131" cy="3107822"/>
            </a:xfrm>
            <a:custGeom>
              <a:avLst/>
              <a:gdLst>
                <a:gd name="connsiteX0" fmla="*/ 1462505 w 1828131"/>
                <a:gd name="connsiteY0" fmla="*/ 2925009 h 3107822"/>
                <a:gd name="connsiteX1" fmla="*/ 1645318 w 1828131"/>
                <a:gd name="connsiteY1" fmla="*/ 2925009 h 3107822"/>
                <a:gd name="connsiteX2" fmla="*/ 1828131 w 1828131"/>
                <a:gd name="connsiteY2" fmla="*/ 2925009 h 3107822"/>
                <a:gd name="connsiteX3" fmla="*/ 1828131 w 1828131"/>
                <a:gd name="connsiteY3" fmla="*/ 3107822 h 3107822"/>
                <a:gd name="connsiteX4" fmla="*/ 1645318 w 1828131"/>
                <a:gd name="connsiteY4" fmla="*/ 3107822 h 3107822"/>
                <a:gd name="connsiteX5" fmla="*/ 1462505 w 1828131"/>
                <a:gd name="connsiteY5" fmla="*/ 3107822 h 3107822"/>
                <a:gd name="connsiteX6" fmla="*/ 1462505 w 1828131"/>
                <a:gd name="connsiteY6" fmla="*/ 2193757 h 3107822"/>
                <a:gd name="connsiteX7" fmla="*/ 1645318 w 1828131"/>
                <a:gd name="connsiteY7" fmla="*/ 2193757 h 3107822"/>
                <a:gd name="connsiteX8" fmla="*/ 1645318 w 1828131"/>
                <a:gd name="connsiteY8" fmla="*/ 2376570 h 3107822"/>
                <a:gd name="connsiteX9" fmla="*/ 1462505 w 1828131"/>
                <a:gd name="connsiteY9" fmla="*/ 2376570 h 3107822"/>
                <a:gd name="connsiteX10" fmla="*/ 548440 w 1828131"/>
                <a:gd name="connsiteY10" fmla="*/ 2010944 h 3107822"/>
                <a:gd name="connsiteX11" fmla="*/ 731253 w 1828131"/>
                <a:gd name="connsiteY11" fmla="*/ 2010944 h 3107822"/>
                <a:gd name="connsiteX12" fmla="*/ 914066 w 1828131"/>
                <a:gd name="connsiteY12" fmla="*/ 2010944 h 3107822"/>
                <a:gd name="connsiteX13" fmla="*/ 1096879 w 1828131"/>
                <a:gd name="connsiteY13" fmla="*/ 2010944 h 3107822"/>
                <a:gd name="connsiteX14" fmla="*/ 1279692 w 1828131"/>
                <a:gd name="connsiteY14" fmla="*/ 2010944 h 3107822"/>
                <a:gd name="connsiteX15" fmla="*/ 1462505 w 1828131"/>
                <a:gd name="connsiteY15" fmla="*/ 2010944 h 3107822"/>
                <a:gd name="connsiteX16" fmla="*/ 1462505 w 1828131"/>
                <a:gd name="connsiteY16" fmla="*/ 2193757 h 3107822"/>
                <a:gd name="connsiteX17" fmla="*/ 1279692 w 1828131"/>
                <a:gd name="connsiteY17" fmla="*/ 2193757 h 3107822"/>
                <a:gd name="connsiteX18" fmla="*/ 1279692 w 1828131"/>
                <a:gd name="connsiteY18" fmla="*/ 2376570 h 3107822"/>
                <a:gd name="connsiteX19" fmla="*/ 1096879 w 1828131"/>
                <a:gd name="connsiteY19" fmla="*/ 2376570 h 3107822"/>
                <a:gd name="connsiteX20" fmla="*/ 914066 w 1828131"/>
                <a:gd name="connsiteY20" fmla="*/ 2376570 h 3107822"/>
                <a:gd name="connsiteX21" fmla="*/ 731253 w 1828131"/>
                <a:gd name="connsiteY21" fmla="*/ 2376570 h 3107822"/>
                <a:gd name="connsiteX22" fmla="*/ 731253 w 1828131"/>
                <a:gd name="connsiteY22" fmla="*/ 2193757 h 3107822"/>
                <a:gd name="connsiteX23" fmla="*/ 548440 w 1828131"/>
                <a:gd name="connsiteY23" fmla="*/ 2193757 h 3107822"/>
                <a:gd name="connsiteX24" fmla="*/ 182814 w 1828131"/>
                <a:gd name="connsiteY24" fmla="*/ 1828131 h 3107822"/>
                <a:gd name="connsiteX25" fmla="*/ 365627 w 1828131"/>
                <a:gd name="connsiteY25" fmla="*/ 1828131 h 3107822"/>
                <a:gd name="connsiteX26" fmla="*/ 365627 w 1828131"/>
                <a:gd name="connsiteY26" fmla="*/ 2010944 h 3107822"/>
                <a:gd name="connsiteX27" fmla="*/ 182814 w 1828131"/>
                <a:gd name="connsiteY27" fmla="*/ 2010944 h 3107822"/>
                <a:gd name="connsiteX28" fmla="*/ 731252 w 1828131"/>
                <a:gd name="connsiteY28" fmla="*/ 0 h 3107822"/>
                <a:gd name="connsiteX29" fmla="*/ 914065 w 1828131"/>
                <a:gd name="connsiteY29" fmla="*/ 0 h 3107822"/>
                <a:gd name="connsiteX30" fmla="*/ 914065 w 1828131"/>
                <a:gd name="connsiteY30" fmla="*/ 182813 h 3107822"/>
                <a:gd name="connsiteX31" fmla="*/ 914065 w 1828131"/>
                <a:gd name="connsiteY31" fmla="*/ 365626 h 3107822"/>
                <a:gd name="connsiteX32" fmla="*/ 731252 w 1828131"/>
                <a:gd name="connsiteY32" fmla="*/ 365626 h 3107822"/>
                <a:gd name="connsiteX33" fmla="*/ 731252 w 1828131"/>
                <a:gd name="connsiteY33" fmla="*/ 548439 h 3107822"/>
                <a:gd name="connsiteX34" fmla="*/ 914065 w 1828131"/>
                <a:gd name="connsiteY34" fmla="*/ 548439 h 3107822"/>
                <a:gd name="connsiteX35" fmla="*/ 1096878 w 1828131"/>
                <a:gd name="connsiteY35" fmla="*/ 548439 h 3107822"/>
                <a:gd name="connsiteX36" fmla="*/ 1096878 w 1828131"/>
                <a:gd name="connsiteY36" fmla="*/ 731252 h 3107822"/>
                <a:gd name="connsiteX37" fmla="*/ 1279691 w 1828131"/>
                <a:gd name="connsiteY37" fmla="*/ 731252 h 3107822"/>
                <a:gd name="connsiteX38" fmla="*/ 1462504 w 1828131"/>
                <a:gd name="connsiteY38" fmla="*/ 731252 h 3107822"/>
                <a:gd name="connsiteX39" fmla="*/ 1462504 w 1828131"/>
                <a:gd name="connsiteY39" fmla="*/ 548439 h 3107822"/>
                <a:gd name="connsiteX40" fmla="*/ 1645317 w 1828131"/>
                <a:gd name="connsiteY40" fmla="*/ 548439 h 3107822"/>
                <a:gd name="connsiteX41" fmla="*/ 1828130 w 1828131"/>
                <a:gd name="connsiteY41" fmla="*/ 548439 h 3107822"/>
                <a:gd name="connsiteX42" fmla="*/ 1828130 w 1828131"/>
                <a:gd name="connsiteY42" fmla="*/ 731252 h 3107822"/>
                <a:gd name="connsiteX43" fmla="*/ 1828130 w 1828131"/>
                <a:gd name="connsiteY43" fmla="*/ 914065 h 3107822"/>
                <a:gd name="connsiteX44" fmla="*/ 1645317 w 1828131"/>
                <a:gd name="connsiteY44" fmla="*/ 914065 h 3107822"/>
                <a:gd name="connsiteX45" fmla="*/ 1645317 w 1828131"/>
                <a:gd name="connsiteY45" fmla="*/ 1096878 h 3107822"/>
                <a:gd name="connsiteX46" fmla="*/ 1828130 w 1828131"/>
                <a:gd name="connsiteY46" fmla="*/ 1096878 h 3107822"/>
                <a:gd name="connsiteX47" fmla="*/ 1828130 w 1828131"/>
                <a:gd name="connsiteY47" fmla="*/ 1279691 h 3107822"/>
                <a:gd name="connsiteX48" fmla="*/ 1828130 w 1828131"/>
                <a:gd name="connsiteY48" fmla="*/ 1462504 h 3107822"/>
                <a:gd name="connsiteX49" fmla="*/ 1645317 w 1828131"/>
                <a:gd name="connsiteY49" fmla="*/ 1462504 h 3107822"/>
                <a:gd name="connsiteX50" fmla="*/ 1645317 w 1828131"/>
                <a:gd name="connsiteY50" fmla="*/ 1645317 h 3107822"/>
                <a:gd name="connsiteX51" fmla="*/ 1462504 w 1828131"/>
                <a:gd name="connsiteY51" fmla="*/ 1645317 h 3107822"/>
                <a:gd name="connsiteX52" fmla="*/ 1462504 w 1828131"/>
                <a:gd name="connsiteY52" fmla="*/ 1462504 h 3107822"/>
                <a:gd name="connsiteX53" fmla="*/ 1279691 w 1828131"/>
                <a:gd name="connsiteY53" fmla="*/ 1462504 h 3107822"/>
                <a:gd name="connsiteX54" fmla="*/ 1096878 w 1828131"/>
                <a:gd name="connsiteY54" fmla="*/ 1462504 h 3107822"/>
                <a:gd name="connsiteX55" fmla="*/ 1096878 w 1828131"/>
                <a:gd name="connsiteY55" fmla="*/ 1279691 h 3107822"/>
                <a:gd name="connsiteX56" fmla="*/ 914065 w 1828131"/>
                <a:gd name="connsiteY56" fmla="*/ 1279691 h 3107822"/>
                <a:gd name="connsiteX57" fmla="*/ 731252 w 1828131"/>
                <a:gd name="connsiteY57" fmla="*/ 1279691 h 3107822"/>
                <a:gd name="connsiteX58" fmla="*/ 731252 w 1828131"/>
                <a:gd name="connsiteY58" fmla="*/ 1462504 h 3107822"/>
                <a:gd name="connsiteX59" fmla="*/ 731252 w 1828131"/>
                <a:gd name="connsiteY59" fmla="*/ 1645317 h 3107822"/>
                <a:gd name="connsiteX60" fmla="*/ 914065 w 1828131"/>
                <a:gd name="connsiteY60" fmla="*/ 1645317 h 3107822"/>
                <a:gd name="connsiteX61" fmla="*/ 1096878 w 1828131"/>
                <a:gd name="connsiteY61" fmla="*/ 1645317 h 3107822"/>
                <a:gd name="connsiteX62" fmla="*/ 1096878 w 1828131"/>
                <a:gd name="connsiteY62" fmla="*/ 1828130 h 3107822"/>
                <a:gd name="connsiteX63" fmla="*/ 914065 w 1828131"/>
                <a:gd name="connsiteY63" fmla="*/ 1828130 h 3107822"/>
                <a:gd name="connsiteX64" fmla="*/ 731252 w 1828131"/>
                <a:gd name="connsiteY64" fmla="*/ 1828130 h 3107822"/>
                <a:gd name="connsiteX65" fmla="*/ 548439 w 1828131"/>
                <a:gd name="connsiteY65" fmla="*/ 1828130 h 3107822"/>
                <a:gd name="connsiteX66" fmla="*/ 548439 w 1828131"/>
                <a:gd name="connsiteY66" fmla="*/ 1645317 h 3107822"/>
                <a:gd name="connsiteX67" fmla="*/ 365626 w 1828131"/>
                <a:gd name="connsiteY67" fmla="*/ 1645317 h 3107822"/>
                <a:gd name="connsiteX68" fmla="*/ 182813 w 1828131"/>
                <a:gd name="connsiteY68" fmla="*/ 1645317 h 3107822"/>
                <a:gd name="connsiteX69" fmla="*/ 182813 w 1828131"/>
                <a:gd name="connsiteY69" fmla="*/ 1462504 h 3107822"/>
                <a:gd name="connsiteX70" fmla="*/ 0 w 1828131"/>
                <a:gd name="connsiteY70" fmla="*/ 1462504 h 3107822"/>
                <a:gd name="connsiteX71" fmla="*/ 0 w 1828131"/>
                <a:gd name="connsiteY71" fmla="*/ 1279691 h 3107822"/>
                <a:gd name="connsiteX72" fmla="*/ 182813 w 1828131"/>
                <a:gd name="connsiteY72" fmla="*/ 1279691 h 3107822"/>
                <a:gd name="connsiteX73" fmla="*/ 182813 w 1828131"/>
                <a:gd name="connsiteY73" fmla="*/ 1096878 h 3107822"/>
                <a:gd name="connsiteX74" fmla="*/ 182813 w 1828131"/>
                <a:gd name="connsiteY74" fmla="*/ 914065 h 3107822"/>
                <a:gd name="connsiteX75" fmla="*/ 182813 w 1828131"/>
                <a:gd name="connsiteY75" fmla="*/ 731252 h 3107822"/>
                <a:gd name="connsiteX76" fmla="*/ 365626 w 1828131"/>
                <a:gd name="connsiteY76" fmla="*/ 731252 h 3107822"/>
                <a:gd name="connsiteX77" fmla="*/ 365626 w 1828131"/>
                <a:gd name="connsiteY77" fmla="*/ 548439 h 3107822"/>
                <a:gd name="connsiteX78" fmla="*/ 548439 w 1828131"/>
                <a:gd name="connsiteY78" fmla="*/ 548439 h 3107822"/>
                <a:gd name="connsiteX79" fmla="*/ 548439 w 1828131"/>
                <a:gd name="connsiteY79" fmla="*/ 365626 h 3107822"/>
                <a:gd name="connsiteX80" fmla="*/ 548439 w 1828131"/>
                <a:gd name="connsiteY80" fmla="*/ 182813 h 3107822"/>
                <a:gd name="connsiteX81" fmla="*/ 731252 w 1828131"/>
                <a:gd name="connsiteY81" fmla="*/ 182813 h 310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131" h="3107822">
                  <a:moveTo>
                    <a:pt x="1462505" y="2925009"/>
                  </a:moveTo>
                  <a:lnTo>
                    <a:pt x="1645318" y="2925009"/>
                  </a:lnTo>
                  <a:lnTo>
                    <a:pt x="1828131" y="2925009"/>
                  </a:lnTo>
                  <a:lnTo>
                    <a:pt x="1828131" y="3107822"/>
                  </a:lnTo>
                  <a:lnTo>
                    <a:pt x="1645318" y="3107822"/>
                  </a:lnTo>
                  <a:lnTo>
                    <a:pt x="1462505" y="3107822"/>
                  </a:lnTo>
                  <a:close/>
                  <a:moveTo>
                    <a:pt x="1462505" y="2193757"/>
                  </a:moveTo>
                  <a:lnTo>
                    <a:pt x="1645318" y="2193757"/>
                  </a:lnTo>
                  <a:lnTo>
                    <a:pt x="1645318" y="2376570"/>
                  </a:lnTo>
                  <a:lnTo>
                    <a:pt x="1462505" y="2376570"/>
                  </a:lnTo>
                  <a:close/>
                  <a:moveTo>
                    <a:pt x="548440" y="2010944"/>
                  </a:moveTo>
                  <a:lnTo>
                    <a:pt x="731253" y="2010944"/>
                  </a:lnTo>
                  <a:lnTo>
                    <a:pt x="914066" y="2010944"/>
                  </a:lnTo>
                  <a:lnTo>
                    <a:pt x="1096879" y="2010944"/>
                  </a:lnTo>
                  <a:lnTo>
                    <a:pt x="1279692" y="2010944"/>
                  </a:lnTo>
                  <a:lnTo>
                    <a:pt x="1462505" y="2010944"/>
                  </a:lnTo>
                  <a:lnTo>
                    <a:pt x="1462505" y="2193757"/>
                  </a:lnTo>
                  <a:lnTo>
                    <a:pt x="1279692" y="2193757"/>
                  </a:lnTo>
                  <a:lnTo>
                    <a:pt x="1279692" y="2376570"/>
                  </a:lnTo>
                  <a:lnTo>
                    <a:pt x="1096879" y="2376570"/>
                  </a:lnTo>
                  <a:lnTo>
                    <a:pt x="914066" y="2376570"/>
                  </a:lnTo>
                  <a:lnTo>
                    <a:pt x="731253" y="2376570"/>
                  </a:lnTo>
                  <a:lnTo>
                    <a:pt x="731253" y="2193757"/>
                  </a:lnTo>
                  <a:lnTo>
                    <a:pt x="548440" y="2193757"/>
                  </a:lnTo>
                  <a:close/>
                  <a:moveTo>
                    <a:pt x="182814" y="1828131"/>
                  </a:moveTo>
                  <a:lnTo>
                    <a:pt x="365627" y="1828131"/>
                  </a:lnTo>
                  <a:lnTo>
                    <a:pt x="365627" y="2010944"/>
                  </a:lnTo>
                  <a:lnTo>
                    <a:pt x="182814" y="2010944"/>
                  </a:lnTo>
                  <a:close/>
                  <a:moveTo>
                    <a:pt x="731252" y="0"/>
                  </a:moveTo>
                  <a:lnTo>
                    <a:pt x="914065" y="0"/>
                  </a:lnTo>
                  <a:lnTo>
                    <a:pt x="914065" y="182813"/>
                  </a:lnTo>
                  <a:lnTo>
                    <a:pt x="914065" y="365626"/>
                  </a:lnTo>
                  <a:lnTo>
                    <a:pt x="731252" y="365626"/>
                  </a:lnTo>
                  <a:lnTo>
                    <a:pt x="731252" y="548439"/>
                  </a:lnTo>
                  <a:lnTo>
                    <a:pt x="914065" y="548439"/>
                  </a:lnTo>
                  <a:lnTo>
                    <a:pt x="1096878" y="548439"/>
                  </a:lnTo>
                  <a:lnTo>
                    <a:pt x="1096878" y="731252"/>
                  </a:lnTo>
                  <a:lnTo>
                    <a:pt x="1279691" y="731252"/>
                  </a:lnTo>
                  <a:lnTo>
                    <a:pt x="1462504" y="731252"/>
                  </a:lnTo>
                  <a:lnTo>
                    <a:pt x="1462504" y="548439"/>
                  </a:lnTo>
                  <a:lnTo>
                    <a:pt x="1645317" y="548439"/>
                  </a:lnTo>
                  <a:lnTo>
                    <a:pt x="1828130" y="548439"/>
                  </a:lnTo>
                  <a:lnTo>
                    <a:pt x="1828130" y="731252"/>
                  </a:lnTo>
                  <a:lnTo>
                    <a:pt x="1828130" y="914065"/>
                  </a:lnTo>
                  <a:lnTo>
                    <a:pt x="1645317" y="914065"/>
                  </a:lnTo>
                  <a:lnTo>
                    <a:pt x="1645317" y="1096878"/>
                  </a:lnTo>
                  <a:lnTo>
                    <a:pt x="1828130" y="1096878"/>
                  </a:lnTo>
                  <a:lnTo>
                    <a:pt x="1828130" y="1279691"/>
                  </a:lnTo>
                  <a:lnTo>
                    <a:pt x="1828130" y="1462504"/>
                  </a:lnTo>
                  <a:lnTo>
                    <a:pt x="1645317" y="1462504"/>
                  </a:lnTo>
                  <a:lnTo>
                    <a:pt x="1645317" y="1645317"/>
                  </a:lnTo>
                  <a:lnTo>
                    <a:pt x="1462504" y="1645317"/>
                  </a:lnTo>
                  <a:lnTo>
                    <a:pt x="1462504" y="1462504"/>
                  </a:lnTo>
                  <a:lnTo>
                    <a:pt x="1279691" y="1462504"/>
                  </a:lnTo>
                  <a:lnTo>
                    <a:pt x="1096878" y="1462504"/>
                  </a:lnTo>
                  <a:lnTo>
                    <a:pt x="1096878" y="1279691"/>
                  </a:lnTo>
                  <a:lnTo>
                    <a:pt x="914065" y="1279691"/>
                  </a:lnTo>
                  <a:lnTo>
                    <a:pt x="731252" y="1279691"/>
                  </a:lnTo>
                  <a:lnTo>
                    <a:pt x="731252" y="1462504"/>
                  </a:lnTo>
                  <a:lnTo>
                    <a:pt x="731252" y="1645317"/>
                  </a:lnTo>
                  <a:lnTo>
                    <a:pt x="914065" y="1645317"/>
                  </a:lnTo>
                  <a:lnTo>
                    <a:pt x="1096878" y="1645317"/>
                  </a:lnTo>
                  <a:lnTo>
                    <a:pt x="1096878" y="1828130"/>
                  </a:lnTo>
                  <a:lnTo>
                    <a:pt x="914065" y="1828130"/>
                  </a:lnTo>
                  <a:lnTo>
                    <a:pt x="731252" y="1828130"/>
                  </a:lnTo>
                  <a:lnTo>
                    <a:pt x="548439" y="1828130"/>
                  </a:lnTo>
                  <a:lnTo>
                    <a:pt x="548439" y="1645317"/>
                  </a:lnTo>
                  <a:lnTo>
                    <a:pt x="365626" y="1645317"/>
                  </a:lnTo>
                  <a:lnTo>
                    <a:pt x="182813" y="1645317"/>
                  </a:lnTo>
                  <a:lnTo>
                    <a:pt x="182813" y="1462504"/>
                  </a:lnTo>
                  <a:lnTo>
                    <a:pt x="0" y="1462504"/>
                  </a:lnTo>
                  <a:lnTo>
                    <a:pt x="0" y="1279691"/>
                  </a:lnTo>
                  <a:lnTo>
                    <a:pt x="182813" y="1279691"/>
                  </a:lnTo>
                  <a:lnTo>
                    <a:pt x="182813" y="1096878"/>
                  </a:lnTo>
                  <a:lnTo>
                    <a:pt x="182813" y="914065"/>
                  </a:lnTo>
                  <a:lnTo>
                    <a:pt x="182813" y="731252"/>
                  </a:lnTo>
                  <a:lnTo>
                    <a:pt x="365626" y="731252"/>
                  </a:lnTo>
                  <a:lnTo>
                    <a:pt x="365626" y="548439"/>
                  </a:lnTo>
                  <a:lnTo>
                    <a:pt x="548439" y="548439"/>
                  </a:lnTo>
                  <a:lnTo>
                    <a:pt x="548439" y="365626"/>
                  </a:lnTo>
                  <a:lnTo>
                    <a:pt x="548439" y="182813"/>
                  </a:lnTo>
                  <a:lnTo>
                    <a:pt x="731252" y="18281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フリーフォーム: 図形 61">
              <a:extLst>
                <a:ext uri="{FF2B5EF4-FFF2-40B4-BE49-F238E27FC236}">
                  <a16:creationId xmlns:a16="http://schemas.microsoft.com/office/drawing/2014/main" id="{7183A4B9-EF01-422B-92D3-42D35A4E3964}"/>
                </a:ext>
              </a:extLst>
            </p:cNvPr>
            <p:cNvSpPr/>
            <p:nvPr/>
          </p:nvSpPr>
          <p:spPr>
            <a:xfrm>
              <a:off x="9998243" y="4237455"/>
              <a:ext cx="365626" cy="365626"/>
            </a:xfrm>
            <a:custGeom>
              <a:avLst/>
              <a:gdLst>
                <a:gd name="connsiteX0" fmla="*/ 0 w 365626"/>
                <a:gd name="connsiteY0" fmla="*/ 0 h 365626"/>
                <a:gd name="connsiteX1" fmla="*/ 182813 w 365626"/>
                <a:gd name="connsiteY1" fmla="*/ 0 h 365626"/>
                <a:gd name="connsiteX2" fmla="*/ 365626 w 365626"/>
                <a:gd name="connsiteY2" fmla="*/ 0 h 365626"/>
                <a:gd name="connsiteX3" fmla="*/ 365626 w 365626"/>
                <a:gd name="connsiteY3" fmla="*/ 182813 h 365626"/>
                <a:gd name="connsiteX4" fmla="*/ 182813 w 365626"/>
                <a:gd name="connsiteY4" fmla="*/ 182813 h 365626"/>
                <a:gd name="connsiteX5" fmla="*/ 182813 w 365626"/>
                <a:gd name="connsiteY5" fmla="*/ 365626 h 365626"/>
                <a:gd name="connsiteX6" fmla="*/ 0 w 365626"/>
                <a:gd name="connsiteY6" fmla="*/ 365626 h 365626"/>
                <a:gd name="connsiteX7" fmla="*/ 0 w 365626"/>
                <a:gd name="connsiteY7" fmla="*/ 182813 h 36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6" h="365626">
                  <a:moveTo>
                    <a:pt x="0" y="0"/>
                  </a:moveTo>
                  <a:lnTo>
                    <a:pt x="182813" y="0"/>
                  </a:lnTo>
                  <a:lnTo>
                    <a:pt x="365626" y="0"/>
                  </a:lnTo>
                  <a:lnTo>
                    <a:pt x="365626" y="182813"/>
                  </a:lnTo>
                  <a:lnTo>
                    <a:pt x="182813" y="182813"/>
                  </a:lnTo>
                  <a:lnTo>
                    <a:pt x="182813" y="365626"/>
                  </a:lnTo>
                  <a:lnTo>
                    <a:pt x="0" y="365626"/>
                  </a:lnTo>
                  <a:lnTo>
                    <a:pt x="0" y="182813"/>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FD7205B2-B5A8-4FC5-9E82-66CFE973992C}"/>
                </a:ext>
              </a:extLst>
            </p:cNvPr>
            <p:cNvSpPr/>
            <p:nvPr/>
          </p:nvSpPr>
          <p:spPr>
            <a:xfrm>
              <a:off x="9632618" y="4054643"/>
              <a:ext cx="182813" cy="182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フリーフォーム: 図形 63">
              <a:extLst>
                <a:ext uri="{FF2B5EF4-FFF2-40B4-BE49-F238E27FC236}">
                  <a16:creationId xmlns:a16="http://schemas.microsoft.com/office/drawing/2014/main" id="{AC01CB81-1CF9-4C57-9D24-E32B512EDC98}"/>
                </a:ext>
              </a:extLst>
            </p:cNvPr>
            <p:cNvSpPr/>
            <p:nvPr/>
          </p:nvSpPr>
          <p:spPr>
            <a:xfrm>
              <a:off x="9632617" y="4054642"/>
              <a:ext cx="365626" cy="365626"/>
            </a:xfrm>
            <a:custGeom>
              <a:avLst/>
              <a:gdLst>
                <a:gd name="connsiteX0" fmla="*/ 182813 w 365626"/>
                <a:gd name="connsiteY0" fmla="*/ 0 h 365626"/>
                <a:gd name="connsiteX1" fmla="*/ 365626 w 365626"/>
                <a:gd name="connsiteY1" fmla="*/ 0 h 365626"/>
                <a:gd name="connsiteX2" fmla="*/ 365626 w 365626"/>
                <a:gd name="connsiteY2" fmla="*/ 182813 h 365626"/>
                <a:gd name="connsiteX3" fmla="*/ 365626 w 365626"/>
                <a:gd name="connsiteY3" fmla="*/ 365626 h 365626"/>
                <a:gd name="connsiteX4" fmla="*/ 182813 w 365626"/>
                <a:gd name="connsiteY4" fmla="*/ 365626 h 365626"/>
                <a:gd name="connsiteX5" fmla="*/ 0 w 365626"/>
                <a:gd name="connsiteY5" fmla="*/ 365626 h 365626"/>
                <a:gd name="connsiteX6" fmla="*/ 0 w 365626"/>
                <a:gd name="connsiteY6" fmla="*/ 182813 h 365626"/>
                <a:gd name="connsiteX7" fmla="*/ 182813 w 365626"/>
                <a:gd name="connsiteY7" fmla="*/ 182813 h 36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6" h="365626">
                  <a:moveTo>
                    <a:pt x="182813" y="0"/>
                  </a:moveTo>
                  <a:lnTo>
                    <a:pt x="365626" y="0"/>
                  </a:lnTo>
                  <a:lnTo>
                    <a:pt x="365626" y="182813"/>
                  </a:lnTo>
                  <a:lnTo>
                    <a:pt x="365626" y="365626"/>
                  </a:lnTo>
                  <a:lnTo>
                    <a:pt x="182813" y="365626"/>
                  </a:lnTo>
                  <a:lnTo>
                    <a:pt x="0" y="365626"/>
                  </a:lnTo>
                  <a:lnTo>
                    <a:pt x="0" y="182813"/>
                  </a:lnTo>
                  <a:lnTo>
                    <a:pt x="182813" y="18281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71CC6DD8-A62D-49A9-AD2C-6450D17699DD}"/>
                </a:ext>
              </a:extLst>
            </p:cNvPr>
            <p:cNvSpPr/>
            <p:nvPr/>
          </p:nvSpPr>
          <p:spPr>
            <a:xfrm>
              <a:off x="8901366" y="3689017"/>
              <a:ext cx="182813" cy="182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フリーフォーム: 図形 65">
              <a:extLst>
                <a:ext uri="{FF2B5EF4-FFF2-40B4-BE49-F238E27FC236}">
                  <a16:creationId xmlns:a16="http://schemas.microsoft.com/office/drawing/2014/main" id="{8A2D78FD-E56B-49B9-9D81-B24888CDB830}"/>
                </a:ext>
              </a:extLst>
            </p:cNvPr>
            <p:cNvSpPr/>
            <p:nvPr/>
          </p:nvSpPr>
          <p:spPr>
            <a:xfrm>
              <a:off x="9266991" y="3140578"/>
              <a:ext cx="1828130" cy="2742195"/>
            </a:xfrm>
            <a:custGeom>
              <a:avLst/>
              <a:gdLst>
                <a:gd name="connsiteX0" fmla="*/ 1462504 w 1828130"/>
                <a:gd name="connsiteY0" fmla="*/ 2559382 h 2742195"/>
                <a:gd name="connsiteX1" fmla="*/ 1645317 w 1828130"/>
                <a:gd name="connsiteY1" fmla="*/ 2559382 h 2742195"/>
                <a:gd name="connsiteX2" fmla="*/ 1645317 w 1828130"/>
                <a:gd name="connsiteY2" fmla="*/ 2742195 h 2742195"/>
                <a:gd name="connsiteX3" fmla="*/ 1462504 w 1828130"/>
                <a:gd name="connsiteY3" fmla="*/ 2742195 h 2742195"/>
                <a:gd name="connsiteX4" fmla="*/ 0 w 1828130"/>
                <a:gd name="connsiteY4" fmla="*/ 2010943 h 2742195"/>
                <a:gd name="connsiteX5" fmla="*/ 182813 w 1828130"/>
                <a:gd name="connsiteY5" fmla="*/ 2010943 h 2742195"/>
                <a:gd name="connsiteX6" fmla="*/ 182813 w 1828130"/>
                <a:gd name="connsiteY6" fmla="*/ 2193756 h 2742195"/>
                <a:gd name="connsiteX7" fmla="*/ 0 w 1828130"/>
                <a:gd name="connsiteY7" fmla="*/ 2193756 h 2742195"/>
                <a:gd name="connsiteX8" fmla="*/ 182813 w 1828130"/>
                <a:gd name="connsiteY8" fmla="*/ 1828130 h 2742195"/>
                <a:gd name="connsiteX9" fmla="*/ 365626 w 1828130"/>
                <a:gd name="connsiteY9" fmla="*/ 1828130 h 2742195"/>
                <a:gd name="connsiteX10" fmla="*/ 365626 w 1828130"/>
                <a:gd name="connsiteY10" fmla="*/ 2010943 h 2742195"/>
                <a:gd name="connsiteX11" fmla="*/ 182813 w 1828130"/>
                <a:gd name="connsiteY11" fmla="*/ 2010943 h 2742195"/>
                <a:gd name="connsiteX12" fmla="*/ 1462504 w 1828130"/>
                <a:gd name="connsiteY12" fmla="*/ 914065 h 2742195"/>
                <a:gd name="connsiteX13" fmla="*/ 1645317 w 1828130"/>
                <a:gd name="connsiteY13" fmla="*/ 914065 h 2742195"/>
                <a:gd name="connsiteX14" fmla="*/ 1645317 w 1828130"/>
                <a:gd name="connsiteY14" fmla="*/ 1096878 h 2742195"/>
                <a:gd name="connsiteX15" fmla="*/ 1645317 w 1828130"/>
                <a:gd name="connsiteY15" fmla="*/ 1279691 h 2742195"/>
                <a:gd name="connsiteX16" fmla="*/ 1462504 w 1828130"/>
                <a:gd name="connsiteY16" fmla="*/ 1279691 h 2742195"/>
                <a:gd name="connsiteX17" fmla="*/ 1462504 w 1828130"/>
                <a:gd name="connsiteY17" fmla="*/ 1462504 h 2742195"/>
                <a:gd name="connsiteX18" fmla="*/ 1645317 w 1828130"/>
                <a:gd name="connsiteY18" fmla="*/ 1462504 h 2742195"/>
                <a:gd name="connsiteX19" fmla="*/ 1828130 w 1828130"/>
                <a:gd name="connsiteY19" fmla="*/ 1462504 h 2742195"/>
                <a:gd name="connsiteX20" fmla="*/ 1828130 w 1828130"/>
                <a:gd name="connsiteY20" fmla="*/ 1645317 h 2742195"/>
                <a:gd name="connsiteX21" fmla="*/ 1645317 w 1828130"/>
                <a:gd name="connsiteY21" fmla="*/ 1645317 h 2742195"/>
                <a:gd name="connsiteX22" fmla="*/ 1645317 w 1828130"/>
                <a:gd name="connsiteY22" fmla="*/ 1828130 h 2742195"/>
                <a:gd name="connsiteX23" fmla="*/ 1828130 w 1828130"/>
                <a:gd name="connsiteY23" fmla="*/ 1828130 h 2742195"/>
                <a:gd name="connsiteX24" fmla="*/ 1828130 w 1828130"/>
                <a:gd name="connsiteY24" fmla="*/ 2010943 h 2742195"/>
                <a:gd name="connsiteX25" fmla="*/ 1828130 w 1828130"/>
                <a:gd name="connsiteY25" fmla="*/ 2193756 h 2742195"/>
                <a:gd name="connsiteX26" fmla="*/ 1645317 w 1828130"/>
                <a:gd name="connsiteY26" fmla="*/ 2193756 h 2742195"/>
                <a:gd name="connsiteX27" fmla="*/ 1645317 w 1828130"/>
                <a:gd name="connsiteY27" fmla="*/ 2376569 h 2742195"/>
                <a:gd name="connsiteX28" fmla="*/ 1462504 w 1828130"/>
                <a:gd name="connsiteY28" fmla="*/ 2376569 h 2742195"/>
                <a:gd name="connsiteX29" fmla="*/ 1462504 w 1828130"/>
                <a:gd name="connsiteY29" fmla="*/ 2559382 h 2742195"/>
                <a:gd name="connsiteX30" fmla="*/ 1279691 w 1828130"/>
                <a:gd name="connsiteY30" fmla="*/ 2559382 h 2742195"/>
                <a:gd name="connsiteX31" fmla="*/ 1279691 w 1828130"/>
                <a:gd name="connsiteY31" fmla="*/ 2376569 h 2742195"/>
                <a:gd name="connsiteX32" fmla="*/ 1096878 w 1828130"/>
                <a:gd name="connsiteY32" fmla="*/ 2376569 h 2742195"/>
                <a:gd name="connsiteX33" fmla="*/ 914065 w 1828130"/>
                <a:gd name="connsiteY33" fmla="*/ 2376569 h 2742195"/>
                <a:gd name="connsiteX34" fmla="*/ 731252 w 1828130"/>
                <a:gd name="connsiteY34" fmla="*/ 2376569 h 2742195"/>
                <a:gd name="connsiteX35" fmla="*/ 731252 w 1828130"/>
                <a:gd name="connsiteY35" fmla="*/ 2193756 h 2742195"/>
                <a:gd name="connsiteX36" fmla="*/ 548439 w 1828130"/>
                <a:gd name="connsiteY36" fmla="*/ 2193756 h 2742195"/>
                <a:gd name="connsiteX37" fmla="*/ 365626 w 1828130"/>
                <a:gd name="connsiteY37" fmla="*/ 2193756 h 2742195"/>
                <a:gd name="connsiteX38" fmla="*/ 365626 w 1828130"/>
                <a:gd name="connsiteY38" fmla="*/ 2010943 h 2742195"/>
                <a:gd name="connsiteX39" fmla="*/ 548439 w 1828130"/>
                <a:gd name="connsiteY39" fmla="*/ 2010943 h 2742195"/>
                <a:gd name="connsiteX40" fmla="*/ 731252 w 1828130"/>
                <a:gd name="connsiteY40" fmla="*/ 2010943 h 2742195"/>
                <a:gd name="connsiteX41" fmla="*/ 914064 w 1828130"/>
                <a:gd name="connsiteY41" fmla="*/ 2010943 h 2742195"/>
                <a:gd name="connsiteX42" fmla="*/ 914064 w 1828130"/>
                <a:gd name="connsiteY42" fmla="*/ 1828130 h 2742195"/>
                <a:gd name="connsiteX43" fmla="*/ 1096877 w 1828130"/>
                <a:gd name="connsiteY43" fmla="*/ 1828130 h 2742195"/>
                <a:gd name="connsiteX44" fmla="*/ 1096877 w 1828130"/>
                <a:gd name="connsiteY44" fmla="*/ 2010943 h 2742195"/>
                <a:gd name="connsiteX45" fmla="*/ 1096878 w 1828130"/>
                <a:gd name="connsiteY45" fmla="*/ 2010943 h 2742195"/>
                <a:gd name="connsiteX46" fmla="*/ 1279690 w 1828130"/>
                <a:gd name="connsiteY46" fmla="*/ 2010943 h 2742195"/>
                <a:gd name="connsiteX47" fmla="*/ 1279690 w 1828130"/>
                <a:gd name="connsiteY47" fmla="*/ 2193756 h 2742195"/>
                <a:gd name="connsiteX48" fmla="*/ 1279691 w 1828130"/>
                <a:gd name="connsiteY48" fmla="*/ 2193756 h 2742195"/>
                <a:gd name="connsiteX49" fmla="*/ 1279691 w 1828130"/>
                <a:gd name="connsiteY49" fmla="*/ 2010943 h 2742195"/>
                <a:gd name="connsiteX50" fmla="*/ 1279691 w 1828130"/>
                <a:gd name="connsiteY50" fmla="*/ 1828130 h 2742195"/>
                <a:gd name="connsiteX51" fmla="*/ 1279691 w 1828130"/>
                <a:gd name="connsiteY51" fmla="*/ 1645317 h 2742195"/>
                <a:gd name="connsiteX52" fmla="*/ 1279690 w 1828130"/>
                <a:gd name="connsiteY52" fmla="*/ 1645317 h 2742195"/>
                <a:gd name="connsiteX53" fmla="*/ 1279690 w 1828130"/>
                <a:gd name="connsiteY53" fmla="*/ 1828130 h 2742195"/>
                <a:gd name="connsiteX54" fmla="*/ 1096877 w 1828130"/>
                <a:gd name="connsiteY54" fmla="*/ 1828130 h 2742195"/>
                <a:gd name="connsiteX55" fmla="*/ 1096877 w 1828130"/>
                <a:gd name="connsiteY55" fmla="*/ 1645317 h 2742195"/>
                <a:gd name="connsiteX56" fmla="*/ 914065 w 1828130"/>
                <a:gd name="connsiteY56" fmla="*/ 1645317 h 2742195"/>
                <a:gd name="connsiteX57" fmla="*/ 731252 w 1828130"/>
                <a:gd name="connsiteY57" fmla="*/ 1645317 h 2742195"/>
                <a:gd name="connsiteX58" fmla="*/ 548439 w 1828130"/>
                <a:gd name="connsiteY58" fmla="*/ 1645317 h 2742195"/>
                <a:gd name="connsiteX59" fmla="*/ 365626 w 1828130"/>
                <a:gd name="connsiteY59" fmla="*/ 1645317 h 2742195"/>
                <a:gd name="connsiteX60" fmla="*/ 182813 w 1828130"/>
                <a:gd name="connsiteY60" fmla="*/ 1645317 h 2742195"/>
                <a:gd name="connsiteX61" fmla="*/ 0 w 1828130"/>
                <a:gd name="connsiteY61" fmla="*/ 1645317 h 2742195"/>
                <a:gd name="connsiteX62" fmla="*/ 0 w 1828130"/>
                <a:gd name="connsiteY62" fmla="*/ 1462504 h 2742195"/>
                <a:gd name="connsiteX63" fmla="*/ 0 w 1828130"/>
                <a:gd name="connsiteY63" fmla="*/ 1279691 h 2742195"/>
                <a:gd name="connsiteX64" fmla="*/ 182813 w 1828130"/>
                <a:gd name="connsiteY64" fmla="*/ 1279691 h 2742195"/>
                <a:gd name="connsiteX65" fmla="*/ 182813 w 1828130"/>
                <a:gd name="connsiteY65" fmla="*/ 1462504 h 2742195"/>
                <a:gd name="connsiteX66" fmla="*/ 365626 w 1828130"/>
                <a:gd name="connsiteY66" fmla="*/ 1462504 h 2742195"/>
                <a:gd name="connsiteX67" fmla="*/ 548439 w 1828130"/>
                <a:gd name="connsiteY67" fmla="*/ 1462504 h 2742195"/>
                <a:gd name="connsiteX68" fmla="*/ 731252 w 1828130"/>
                <a:gd name="connsiteY68" fmla="*/ 1462504 h 2742195"/>
                <a:gd name="connsiteX69" fmla="*/ 914065 w 1828130"/>
                <a:gd name="connsiteY69" fmla="*/ 1462504 h 2742195"/>
                <a:gd name="connsiteX70" fmla="*/ 914065 w 1828130"/>
                <a:gd name="connsiteY70" fmla="*/ 1279691 h 2742195"/>
                <a:gd name="connsiteX71" fmla="*/ 1096878 w 1828130"/>
                <a:gd name="connsiteY71" fmla="*/ 1279691 h 2742195"/>
                <a:gd name="connsiteX72" fmla="*/ 1279691 w 1828130"/>
                <a:gd name="connsiteY72" fmla="*/ 1279691 h 2742195"/>
                <a:gd name="connsiteX73" fmla="*/ 1279691 w 1828130"/>
                <a:gd name="connsiteY73" fmla="*/ 1096878 h 2742195"/>
                <a:gd name="connsiteX74" fmla="*/ 1462504 w 1828130"/>
                <a:gd name="connsiteY74" fmla="*/ 1096878 h 2742195"/>
                <a:gd name="connsiteX75" fmla="*/ 1279691 w 1828130"/>
                <a:gd name="connsiteY75" fmla="*/ 548439 h 2742195"/>
                <a:gd name="connsiteX76" fmla="*/ 1462504 w 1828130"/>
                <a:gd name="connsiteY76" fmla="*/ 548439 h 2742195"/>
                <a:gd name="connsiteX77" fmla="*/ 1462504 w 1828130"/>
                <a:gd name="connsiteY77" fmla="*/ 731252 h 2742195"/>
                <a:gd name="connsiteX78" fmla="*/ 1279691 w 1828130"/>
                <a:gd name="connsiteY78" fmla="*/ 731252 h 2742195"/>
                <a:gd name="connsiteX79" fmla="*/ 365626 w 1828130"/>
                <a:gd name="connsiteY79" fmla="*/ 0 h 2742195"/>
                <a:gd name="connsiteX80" fmla="*/ 548439 w 1828130"/>
                <a:gd name="connsiteY80" fmla="*/ 0 h 2742195"/>
                <a:gd name="connsiteX81" fmla="*/ 548439 w 1828130"/>
                <a:gd name="connsiteY81" fmla="*/ 182813 h 2742195"/>
                <a:gd name="connsiteX82" fmla="*/ 365626 w 1828130"/>
                <a:gd name="connsiteY82" fmla="*/ 182813 h 274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828130" h="2742195">
                  <a:moveTo>
                    <a:pt x="1462504" y="2559382"/>
                  </a:moveTo>
                  <a:lnTo>
                    <a:pt x="1645317" y="2559382"/>
                  </a:lnTo>
                  <a:lnTo>
                    <a:pt x="1645317" y="2742195"/>
                  </a:lnTo>
                  <a:lnTo>
                    <a:pt x="1462504" y="2742195"/>
                  </a:lnTo>
                  <a:close/>
                  <a:moveTo>
                    <a:pt x="0" y="2010943"/>
                  </a:moveTo>
                  <a:lnTo>
                    <a:pt x="182813" y="2010943"/>
                  </a:lnTo>
                  <a:lnTo>
                    <a:pt x="182813" y="2193756"/>
                  </a:lnTo>
                  <a:lnTo>
                    <a:pt x="0" y="2193756"/>
                  </a:lnTo>
                  <a:close/>
                  <a:moveTo>
                    <a:pt x="182813" y="1828130"/>
                  </a:moveTo>
                  <a:lnTo>
                    <a:pt x="365626" y="1828130"/>
                  </a:lnTo>
                  <a:lnTo>
                    <a:pt x="365626" y="2010943"/>
                  </a:lnTo>
                  <a:lnTo>
                    <a:pt x="182813" y="2010943"/>
                  </a:lnTo>
                  <a:close/>
                  <a:moveTo>
                    <a:pt x="1462504" y="914065"/>
                  </a:moveTo>
                  <a:lnTo>
                    <a:pt x="1645317" y="914065"/>
                  </a:lnTo>
                  <a:lnTo>
                    <a:pt x="1645317" y="1096878"/>
                  </a:lnTo>
                  <a:lnTo>
                    <a:pt x="1645317" y="1279691"/>
                  </a:lnTo>
                  <a:lnTo>
                    <a:pt x="1462504" y="1279691"/>
                  </a:lnTo>
                  <a:lnTo>
                    <a:pt x="1462504" y="1462504"/>
                  </a:lnTo>
                  <a:lnTo>
                    <a:pt x="1645317" y="1462504"/>
                  </a:lnTo>
                  <a:lnTo>
                    <a:pt x="1828130" y="1462504"/>
                  </a:lnTo>
                  <a:lnTo>
                    <a:pt x="1828130" y="1645317"/>
                  </a:lnTo>
                  <a:lnTo>
                    <a:pt x="1645317" y="1645317"/>
                  </a:lnTo>
                  <a:lnTo>
                    <a:pt x="1645317" y="1828130"/>
                  </a:lnTo>
                  <a:lnTo>
                    <a:pt x="1828130" y="1828130"/>
                  </a:lnTo>
                  <a:lnTo>
                    <a:pt x="1828130" y="2010943"/>
                  </a:lnTo>
                  <a:lnTo>
                    <a:pt x="1828130" y="2193756"/>
                  </a:lnTo>
                  <a:lnTo>
                    <a:pt x="1645317" y="2193756"/>
                  </a:lnTo>
                  <a:lnTo>
                    <a:pt x="1645317" y="2376569"/>
                  </a:lnTo>
                  <a:lnTo>
                    <a:pt x="1462504" y="2376569"/>
                  </a:lnTo>
                  <a:lnTo>
                    <a:pt x="1462504" y="2559382"/>
                  </a:lnTo>
                  <a:lnTo>
                    <a:pt x="1279691" y="2559382"/>
                  </a:lnTo>
                  <a:lnTo>
                    <a:pt x="1279691" y="2376569"/>
                  </a:lnTo>
                  <a:lnTo>
                    <a:pt x="1096878" y="2376569"/>
                  </a:lnTo>
                  <a:lnTo>
                    <a:pt x="914065" y="2376569"/>
                  </a:lnTo>
                  <a:lnTo>
                    <a:pt x="731252" y="2376569"/>
                  </a:lnTo>
                  <a:lnTo>
                    <a:pt x="731252" y="2193756"/>
                  </a:lnTo>
                  <a:lnTo>
                    <a:pt x="548439" y="2193756"/>
                  </a:lnTo>
                  <a:lnTo>
                    <a:pt x="365626" y="2193756"/>
                  </a:lnTo>
                  <a:lnTo>
                    <a:pt x="365626" y="2010943"/>
                  </a:lnTo>
                  <a:lnTo>
                    <a:pt x="548439" y="2010943"/>
                  </a:lnTo>
                  <a:lnTo>
                    <a:pt x="731252" y="2010943"/>
                  </a:lnTo>
                  <a:lnTo>
                    <a:pt x="914064" y="2010943"/>
                  </a:lnTo>
                  <a:lnTo>
                    <a:pt x="914064" y="1828130"/>
                  </a:lnTo>
                  <a:lnTo>
                    <a:pt x="1096877" y="1828130"/>
                  </a:lnTo>
                  <a:lnTo>
                    <a:pt x="1096877" y="2010943"/>
                  </a:lnTo>
                  <a:lnTo>
                    <a:pt x="1096878" y="2010943"/>
                  </a:lnTo>
                  <a:lnTo>
                    <a:pt x="1279690" y="2010943"/>
                  </a:lnTo>
                  <a:lnTo>
                    <a:pt x="1279690" y="2193756"/>
                  </a:lnTo>
                  <a:lnTo>
                    <a:pt x="1279691" y="2193756"/>
                  </a:lnTo>
                  <a:lnTo>
                    <a:pt x="1279691" y="2010943"/>
                  </a:lnTo>
                  <a:lnTo>
                    <a:pt x="1279691" y="1828130"/>
                  </a:lnTo>
                  <a:lnTo>
                    <a:pt x="1279691" y="1645317"/>
                  </a:lnTo>
                  <a:lnTo>
                    <a:pt x="1279690" y="1645317"/>
                  </a:lnTo>
                  <a:lnTo>
                    <a:pt x="1279690" y="1828130"/>
                  </a:lnTo>
                  <a:lnTo>
                    <a:pt x="1096877" y="1828130"/>
                  </a:lnTo>
                  <a:lnTo>
                    <a:pt x="1096877" y="1645317"/>
                  </a:lnTo>
                  <a:lnTo>
                    <a:pt x="914065" y="1645317"/>
                  </a:lnTo>
                  <a:lnTo>
                    <a:pt x="731252" y="1645317"/>
                  </a:lnTo>
                  <a:lnTo>
                    <a:pt x="548439" y="1645317"/>
                  </a:lnTo>
                  <a:lnTo>
                    <a:pt x="365626" y="1645317"/>
                  </a:lnTo>
                  <a:lnTo>
                    <a:pt x="182813" y="1645317"/>
                  </a:lnTo>
                  <a:lnTo>
                    <a:pt x="0" y="1645317"/>
                  </a:lnTo>
                  <a:lnTo>
                    <a:pt x="0" y="1462504"/>
                  </a:lnTo>
                  <a:lnTo>
                    <a:pt x="0" y="1279691"/>
                  </a:lnTo>
                  <a:lnTo>
                    <a:pt x="182813" y="1279691"/>
                  </a:lnTo>
                  <a:lnTo>
                    <a:pt x="182813" y="1462504"/>
                  </a:lnTo>
                  <a:lnTo>
                    <a:pt x="365626" y="1462504"/>
                  </a:lnTo>
                  <a:lnTo>
                    <a:pt x="548439" y="1462504"/>
                  </a:lnTo>
                  <a:lnTo>
                    <a:pt x="731252" y="1462504"/>
                  </a:lnTo>
                  <a:lnTo>
                    <a:pt x="914065" y="1462504"/>
                  </a:lnTo>
                  <a:lnTo>
                    <a:pt x="914065" y="1279691"/>
                  </a:lnTo>
                  <a:lnTo>
                    <a:pt x="1096878" y="1279691"/>
                  </a:lnTo>
                  <a:lnTo>
                    <a:pt x="1279691" y="1279691"/>
                  </a:lnTo>
                  <a:lnTo>
                    <a:pt x="1279691" y="1096878"/>
                  </a:lnTo>
                  <a:lnTo>
                    <a:pt x="1462504" y="1096878"/>
                  </a:lnTo>
                  <a:close/>
                  <a:moveTo>
                    <a:pt x="1279691" y="548439"/>
                  </a:moveTo>
                  <a:lnTo>
                    <a:pt x="1462504" y="548439"/>
                  </a:lnTo>
                  <a:lnTo>
                    <a:pt x="1462504" y="731252"/>
                  </a:lnTo>
                  <a:lnTo>
                    <a:pt x="1279691" y="731252"/>
                  </a:lnTo>
                  <a:close/>
                  <a:moveTo>
                    <a:pt x="365626" y="0"/>
                  </a:moveTo>
                  <a:lnTo>
                    <a:pt x="548439" y="0"/>
                  </a:lnTo>
                  <a:lnTo>
                    <a:pt x="548439" y="182813"/>
                  </a:lnTo>
                  <a:lnTo>
                    <a:pt x="365626" y="182813"/>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フリーフォーム: 図形 66">
              <a:extLst>
                <a:ext uri="{FF2B5EF4-FFF2-40B4-BE49-F238E27FC236}">
                  <a16:creationId xmlns:a16="http://schemas.microsoft.com/office/drawing/2014/main" id="{7310F3AB-BF34-4740-8DF0-B589CFD0552F}"/>
                </a:ext>
              </a:extLst>
            </p:cNvPr>
            <p:cNvSpPr/>
            <p:nvPr/>
          </p:nvSpPr>
          <p:spPr>
            <a:xfrm>
              <a:off x="10729495" y="3140577"/>
              <a:ext cx="365626" cy="365626"/>
            </a:xfrm>
            <a:custGeom>
              <a:avLst/>
              <a:gdLst>
                <a:gd name="connsiteX0" fmla="*/ 0 w 365626"/>
                <a:gd name="connsiteY0" fmla="*/ 0 h 365626"/>
                <a:gd name="connsiteX1" fmla="*/ 182813 w 365626"/>
                <a:gd name="connsiteY1" fmla="*/ 0 h 365626"/>
                <a:gd name="connsiteX2" fmla="*/ 365626 w 365626"/>
                <a:gd name="connsiteY2" fmla="*/ 0 h 365626"/>
                <a:gd name="connsiteX3" fmla="*/ 365626 w 365626"/>
                <a:gd name="connsiteY3" fmla="*/ 182813 h 365626"/>
                <a:gd name="connsiteX4" fmla="*/ 182813 w 365626"/>
                <a:gd name="connsiteY4" fmla="*/ 182813 h 365626"/>
                <a:gd name="connsiteX5" fmla="*/ 182813 w 365626"/>
                <a:gd name="connsiteY5" fmla="*/ 365626 h 365626"/>
                <a:gd name="connsiteX6" fmla="*/ 0 w 365626"/>
                <a:gd name="connsiteY6" fmla="*/ 365626 h 365626"/>
                <a:gd name="connsiteX7" fmla="*/ 0 w 365626"/>
                <a:gd name="connsiteY7" fmla="*/ 182813 h 36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6" h="365626">
                  <a:moveTo>
                    <a:pt x="0" y="0"/>
                  </a:moveTo>
                  <a:lnTo>
                    <a:pt x="182813" y="0"/>
                  </a:lnTo>
                  <a:lnTo>
                    <a:pt x="365626" y="0"/>
                  </a:lnTo>
                  <a:lnTo>
                    <a:pt x="365626" y="182813"/>
                  </a:lnTo>
                  <a:lnTo>
                    <a:pt x="182813" y="182813"/>
                  </a:lnTo>
                  <a:lnTo>
                    <a:pt x="182813" y="365626"/>
                  </a:lnTo>
                  <a:lnTo>
                    <a:pt x="0" y="365626"/>
                  </a:lnTo>
                  <a:lnTo>
                    <a:pt x="0" y="182813"/>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フリーフォーム: 図形 67">
              <a:extLst>
                <a:ext uri="{FF2B5EF4-FFF2-40B4-BE49-F238E27FC236}">
                  <a16:creationId xmlns:a16="http://schemas.microsoft.com/office/drawing/2014/main" id="{249CE525-D9C4-490E-9226-A60B0B4B002E}"/>
                </a:ext>
              </a:extLst>
            </p:cNvPr>
            <p:cNvSpPr/>
            <p:nvPr/>
          </p:nvSpPr>
          <p:spPr>
            <a:xfrm>
              <a:off x="8718553" y="2409325"/>
              <a:ext cx="3473447" cy="3656260"/>
            </a:xfrm>
            <a:custGeom>
              <a:avLst/>
              <a:gdLst>
                <a:gd name="connsiteX0" fmla="*/ 1645317 w 3473447"/>
                <a:gd name="connsiteY0" fmla="*/ 3473447 h 3656260"/>
                <a:gd name="connsiteX1" fmla="*/ 1828130 w 3473447"/>
                <a:gd name="connsiteY1" fmla="*/ 3473447 h 3656260"/>
                <a:gd name="connsiteX2" fmla="*/ 2010943 w 3473447"/>
                <a:gd name="connsiteY2" fmla="*/ 3473447 h 3656260"/>
                <a:gd name="connsiteX3" fmla="*/ 2193756 w 3473447"/>
                <a:gd name="connsiteY3" fmla="*/ 3473447 h 3656260"/>
                <a:gd name="connsiteX4" fmla="*/ 2193756 w 3473447"/>
                <a:gd name="connsiteY4" fmla="*/ 3656260 h 3656260"/>
                <a:gd name="connsiteX5" fmla="*/ 2010943 w 3473447"/>
                <a:gd name="connsiteY5" fmla="*/ 3656260 h 3656260"/>
                <a:gd name="connsiteX6" fmla="*/ 1828130 w 3473447"/>
                <a:gd name="connsiteY6" fmla="*/ 3656260 h 3656260"/>
                <a:gd name="connsiteX7" fmla="*/ 1645317 w 3473447"/>
                <a:gd name="connsiteY7" fmla="*/ 3656260 h 3656260"/>
                <a:gd name="connsiteX8" fmla="*/ 1279691 w 3473447"/>
                <a:gd name="connsiteY8" fmla="*/ 3107821 h 3656260"/>
                <a:gd name="connsiteX9" fmla="*/ 1462504 w 3473447"/>
                <a:gd name="connsiteY9" fmla="*/ 3107821 h 3656260"/>
                <a:gd name="connsiteX10" fmla="*/ 1645317 w 3473447"/>
                <a:gd name="connsiteY10" fmla="*/ 3107821 h 3656260"/>
                <a:gd name="connsiteX11" fmla="*/ 1828130 w 3473447"/>
                <a:gd name="connsiteY11" fmla="*/ 3107821 h 3656260"/>
                <a:gd name="connsiteX12" fmla="*/ 1828130 w 3473447"/>
                <a:gd name="connsiteY12" fmla="*/ 3290634 h 3656260"/>
                <a:gd name="connsiteX13" fmla="*/ 1645317 w 3473447"/>
                <a:gd name="connsiteY13" fmla="*/ 3290634 h 3656260"/>
                <a:gd name="connsiteX14" fmla="*/ 1645317 w 3473447"/>
                <a:gd name="connsiteY14" fmla="*/ 3473447 h 3656260"/>
                <a:gd name="connsiteX15" fmla="*/ 1462504 w 3473447"/>
                <a:gd name="connsiteY15" fmla="*/ 3473447 h 3656260"/>
                <a:gd name="connsiteX16" fmla="*/ 1462504 w 3473447"/>
                <a:gd name="connsiteY16" fmla="*/ 3290634 h 3656260"/>
                <a:gd name="connsiteX17" fmla="*/ 1279691 w 3473447"/>
                <a:gd name="connsiteY17" fmla="*/ 3290634 h 3656260"/>
                <a:gd name="connsiteX18" fmla="*/ 2193756 w 3473447"/>
                <a:gd name="connsiteY18" fmla="*/ 2925008 h 3656260"/>
                <a:gd name="connsiteX19" fmla="*/ 2376569 w 3473447"/>
                <a:gd name="connsiteY19" fmla="*/ 2925008 h 3656260"/>
                <a:gd name="connsiteX20" fmla="*/ 2376569 w 3473447"/>
                <a:gd name="connsiteY20" fmla="*/ 3107821 h 3656260"/>
                <a:gd name="connsiteX21" fmla="*/ 2376569 w 3473447"/>
                <a:gd name="connsiteY21" fmla="*/ 3290634 h 3656260"/>
                <a:gd name="connsiteX22" fmla="*/ 2376569 w 3473447"/>
                <a:gd name="connsiteY22" fmla="*/ 3473447 h 3656260"/>
                <a:gd name="connsiteX23" fmla="*/ 2193756 w 3473447"/>
                <a:gd name="connsiteY23" fmla="*/ 3473447 h 3656260"/>
                <a:gd name="connsiteX24" fmla="*/ 2193756 w 3473447"/>
                <a:gd name="connsiteY24" fmla="*/ 3290634 h 3656260"/>
                <a:gd name="connsiteX25" fmla="*/ 2010943 w 3473447"/>
                <a:gd name="connsiteY25" fmla="*/ 3290634 h 3656260"/>
                <a:gd name="connsiteX26" fmla="*/ 2010943 w 3473447"/>
                <a:gd name="connsiteY26" fmla="*/ 3107821 h 3656260"/>
                <a:gd name="connsiteX27" fmla="*/ 2193756 w 3473447"/>
                <a:gd name="connsiteY27" fmla="*/ 3107821 h 3656260"/>
                <a:gd name="connsiteX28" fmla="*/ 365626 w 3473447"/>
                <a:gd name="connsiteY28" fmla="*/ 2742195 h 3656260"/>
                <a:gd name="connsiteX29" fmla="*/ 548439 w 3473447"/>
                <a:gd name="connsiteY29" fmla="*/ 2742195 h 3656260"/>
                <a:gd name="connsiteX30" fmla="*/ 548439 w 3473447"/>
                <a:gd name="connsiteY30" fmla="*/ 2925008 h 3656260"/>
                <a:gd name="connsiteX31" fmla="*/ 731252 w 3473447"/>
                <a:gd name="connsiteY31" fmla="*/ 2925008 h 3656260"/>
                <a:gd name="connsiteX32" fmla="*/ 731252 w 3473447"/>
                <a:gd name="connsiteY32" fmla="*/ 2742195 h 3656260"/>
                <a:gd name="connsiteX33" fmla="*/ 914065 w 3473447"/>
                <a:gd name="connsiteY33" fmla="*/ 2742195 h 3656260"/>
                <a:gd name="connsiteX34" fmla="*/ 914065 w 3473447"/>
                <a:gd name="connsiteY34" fmla="*/ 2925008 h 3656260"/>
                <a:gd name="connsiteX35" fmla="*/ 1096878 w 3473447"/>
                <a:gd name="connsiteY35" fmla="*/ 2925008 h 3656260"/>
                <a:gd name="connsiteX36" fmla="*/ 1279691 w 3473447"/>
                <a:gd name="connsiteY36" fmla="*/ 2925008 h 3656260"/>
                <a:gd name="connsiteX37" fmla="*/ 1279691 w 3473447"/>
                <a:gd name="connsiteY37" fmla="*/ 3107821 h 3656260"/>
                <a:gd name="connsiteX38" fmla="*/ 1096878 w 3473447"/>
                <a:gd name="connsiteY38" fmla="*/ 3107821 h 3656260"/>
                <a:gd name="connsiteX39" fmla="*/ 914065 w 3473447"/>
                <a:gd name="connsiteY39" fmla="*/ 3107821 h 3656260"/>
                <a:gd name="connsiteX40" fmla="*/ 731252 w 3473447"/>
                <a:gd name="connsiteY40" fmla="*/ 3107821 h 3656260"/>
                <a:gd name="connsiteX41" fmla="*/ 548439 w 3473447"/>
                <a:gd name="connsiteY41" fmla="*/ 3107821 h 3656260"/>
                <a:gd name="connsiteX42" fmla="*/ 365626 w 3473447"/>
                <a:gd name="connsiteY42" fmla="*/ 3107821 h 3656260"/>
                <a:gd name="connsiteX43" fmla="*/ 365626 w 3473447"/>
                <a:gd name="connsiteY43" fmla="*/ 2925008 h 3656260"/>
                <a:gd name="connsiteX44" fmla="*/ 365626 w 3473447"/>
                <a:gd name="connsiteY44" fmla="*/ 2376569 h 3656260"/>
                <a:gd name="connsiteX45" fmla="*/ 548439 w 3473447"/>
                <a:gd name="connsiteY45" fmla="*/ 2376569 h 3656260"/>
                <a:gd name="connsiteX46" fmla="*/ 731252 w 3473447"/>
                <a:gd name="connsiteY46" fmla="*/ 2376569 h 3656260"/>
                <a:gd name="connsiteX47" fmla="*/ 731252 w 3473447"/>
                <a:gd name="connsiteY47" fmla="*/ 2559382 h 3656260"/>
                <a:gd name="connsiteX48" fmla="*/ 731252 w 3473447"/>
                <a:gd name="connsiteY48" fmla="*/ 2742195 h 3656260"/>
                <a:gd name="connsiteX49" fmla="*/ 548439 w 3473447"/>
                <a:gd name="connsiteY49" fmla="*/ 2742195 h 3656260"/>
                <a:gd name="connsiteX50" fmla="*/ 548439 w 3473447"/>
                <a:gd name="connsiteY50" fmla="*/ 2559382 h 3656260"/>
                <a:gd name="connsiteX51" fmla="*/ 365626 w 3473447"/>
                <a:gd name="connsiteY51" fmla="*/ 2559382 h 3656260"/>
                <a:gd name="connsiteX52" fmla="*/ 182813 w 3473447"/>
                <a:gd name="connsiteY52" fmla="*/ 2193756 h 3656260"/>
                <a:gd name="connsiteX53" fmla="*/ 365626 w 3473447"/>
                <a:gd name="connsiteY53" fmla="*/ 2193756 h 3656260"/>
                <a:gd name="connsiteX54" fmla="*/ 365626 w 3473447"/>
                <a:gd name="connsiteY54" fmla="*/ 2376569 h 3656260"/>
                <a:gd name="connsiteX55" fmla="*/ 182813 w 3473447"/>
                <a:gd name="connsiteY55" fmla="*/ 2376569 h 3656260"/>
                <a:gd name="connsiteX56" fmla="*/ 365626 w 3473447"/>
                <a:gd name="connsiteY56" fmla="*/ 2010943 h 3656260"/>
                <a:gd name="connsiteX57" fmla="*/ 548439 w 3473447"/>
                <a:gd name="connsiteY57" fmla="*/ 2010943 h 3656260"/>
                <a:gd name="connsiteX58" fmla="*/ 548439 w 3473447"/>
                <a:gd name="connsiteY58" fmla="*/ 2193756 h 3656260"/>
                <a:gd name="connsiteX59" fmla="*/ 365626 w 3473447"/>
                <a:gd name="connsiteY59" fmla="*/ 2193756 h 3656260"/>
                <a:gd name="connsiteX60" fmla="*/ 2559382 w 3473447"/>
                <a:gd name="connsiteY60" fmla="*/ 1828130 h 3656260"/>
                <a:gd name="connsiteX61" fmla="*/ 2742195 w 3473447"/>
                <a:gd name="connsiteY61" fmla="*/ 1828130 h 3656260"/>
                <a:gd name="connsiteX62" fmla="*/ 2742195 w 3473447"/>
                <a:gd name="connsiteY62" fmla="*/ 2010943 h 3656260"/>
                <a:gd name="connsiteX63" fmla="*/ 2559382 w 3473447"/>
                <a:gd name="connsiteY63" fmla="*/ 2010943 h 3656260"/>
                <a:gd name="connsiteX64" fmla="*/ 182813 w 3473447"/>
                <a:gd name="connsiteY64" fmla="*/ 1828130 h 3656260"/>
                <a:gd name="connsiteX65" fmla="*/ 365626 w 3473447"/>
                <a:gd name="connsiteY65" fmla="*/ 1828130 h 3656260"/>
                <a:gd name="connsiteX66" fmla="*/ 365626 w 3473447"/>
                <a:gd name="connsiteY66" fmla="*/ 2010943 h 3656260"/>
                <a:gd name="connsiteX67" fmla="*/ 182813 w 3473447"/>
                <a:gd name="connsiteY67" fmla="*/ 2010943 h 3656260"/>
                <a:gd name="connsiteX68" fmla="*/ 2742195 w 3473447"/>
                <a:gd name="connsiteY68" fmla="*/ 1645317 h 3656260"/>
                <a:gd name="connsiteX69" fmla="*/ 2925008 w 3473447"/>
                <a:gd name="connsiteY69" fmla="*/ 1645317 h 3656260"/>
                <a:gd name="connsiteX70" fmla="*/ 2925008 w 3473447"/>
                <a:gd name="connsiteY70" fmla="*/ 1828130 h 3656260"/>
                <a:gd name="connsiteX71" fmla="*/ 2742195 w 3473447"/>
                <a:gd name="connsiteY71" fmla="*/ 1828130 h 3656260"/>
                <a:gd name="connsiteX72" fmla="*/ 2193756 w 3473447"/>
                <a:gd name="connsiteY72" fmla="*/ 1645317 h 3656260"/>
                <a:gd name="connsiteX73" fmla="*/ 2376569 w 3473447"/>
                <a:gd name="connsiteY73" fmla="*/ 1645317 h 3656260"/>
                <a:gd name="connsiteX74" fmla="*/ 2376569 w 3473447"/>
                <a:gd name="connsiteY74" fmla="*/ 1828130 h 3656260"/>
                <a:gd name="connsiteX75" fmla="*/ 2376569 w 3473447"/>
                <a:gd name="connsiteY75" fmla="*/ 2010943 h 3656260"/>
                <a:gd name="connsiteX76" fmla="*/ 2559382 w 3473447"/>
                <a:gd name="connsiteY76" fmla="*/ 2010943 h 3656260"/>
                <a:gd name="connsiteX77" fmla="*/ 2559382 w 3473447"/>
                <a:gd name="connsiteY77" fmla="*/ 2193756 h 3656260"/>
                <a:gd name="connsiteX78" fmla="*/ 2559382 w 3473447"/>
                <a:gd name="connsiteY78" fmla="*/ 2376569 h 3656260"/>
                <a:gd name="connsiteX79" fmla="*/ 2559382 w 3473447"/>
                <a:gd name="connsiteY79" fmla="*/ 2559382 h 3656260"/>
                <a:gd name="connsiteX80" fmla="*/ 2559382 w 3473447"/>
                <a:gd name="connsiteY80" fmla="*/ 2742195 h 3656260"/>
                <a:gd name="connsiteX81" fmla="*/ 2559382 w 3473447"/>
                <a:gd name="connsiteY81" fmla="*/ 2925008 h 3656260"/>
                <a:gd name="connsiteX82" fmla="*/ 2376569 w 3473447"/>
                <a:gd name="connsiteY82" fmla="*/ 2925008 h 3656260"/>
                <a:gd name="connsiteX83" fmla="*/ 2376569 w 3473447"/>
                <a:gd name="connsiteY83" fmla="*/ 2742195 h 3656260"/>
                <a:gd name="connsiteX84" fmla="*/ 2376569 w 3473447"/>
                <a:gd name="connsiteY84" fmla="*/ 2559382 h 3656260"/>
                <a:gd name="connsiteX85" fmla="*/ 2193756 w 3473447"/>
                <a:gd name="connsiteY85" fmla="*/ 2559382 h 3656260"/>
                <a:gd name="connsiteX86" fmla="*/ 2193756 w 3473447"/>
                <a:gd name="connsiteY86" fmla="*/ 2376569 h 3656260"/>
                <a:gd name="connsiteX87" fmla="*/ 2376569 w 3473447"/>
                <a:gd name="connsiteY87" fmla="*/ 2376569 h 3656260"/>
                <a:gd name="connsiteX88" fmla="*/ 2376569 w 3473447"/>
                <a:gd name="connsiteY88" fmla="*/ 2193756 h 3656260"/>
                <a:gd name="connsiteX89" fmla="*/ 2193756 w 3473447"/>
                <a:gd name="connsiteY89" fmla="*/ 2193756 h 3656260"/>
                <a:gd name="connsiteX90" fmla="*/ 2010943 w 3473447"/>
                <a:gd name="connsiteY90" fmla="*/ 2193756 h 3656260"/>
                <a:gd name="connsiteX91" fmla="*/ 2010943 w 3473447"/>
                <a:gd name="connsiteY91" fmla="*/ 2010943 h 3656260"/>
                <a:gd name="connsiteX92" fmla="*/ 2193756 w 3473447"/>
                <a:gd name="connsiteY92" fmla="*/ 2010943 h 3656260"/>
                <a:gd name="connsiteX93" fmla="*/ 2193756 w 3473447"/>
                <a:gd name="connsiteY93" fmla="*/ 1828130 h 3656260"/>
                <a:gd name="connsiteX94" fmla="*/ 2559382 w 3473447"/>
                <a:gd name="connsiteY94" fmla="*/ 1462504 h 3656260"/>
                <a:gd name="connsiteX95" fmla="*/ 2742195 w 3473447"/>
                <a:gd name="connsiteY95" fmla="*/ 1462504 h 3656260"/>
                <a:gd name="connsiteX96" fmla="*/ 2742195 w 3473447"/>
                <a:gd name="connsiteY96" fmla="*/ 1645317 h 3656260"/>
                <a:gd name="connsiteX97" fmla="*/ 2559382 w 3473447"/>
                <a:gd name="connsiteY97" fmla="*/ 1645317 h 3656260"/>
                <a:gd name="connsiteX98" fmla="*/ 2925008 w 3473447"/>
                <a:gd name="connsiteY98" fmla="*/ 1279691 h 3656260"/>
                <a:gd name="connsiteX99" fmla="*/ 3107821 w 3473447"/>
                <a:gd name="connsiteY99" fmla="*/ 1279691 h 3656260"/>
                <a:gd name="connsiteX100" fmla="*/ 3107821 w 3473447"/>
                <a:gd name="connsiteY100" fmla="*/ 1462504 h 3656260"/>
                <a:gd name="connsiteX101" fmla="*/ 3107821 w 3473447"/>
                <a:gd name="connsiteY101" fmla="*/ 1645317 h 3656260"/>
                <a:gd name="connsiteX102" fmla="*/ 2925008 w 3473447"/>
                <a:gd name="connsiteY102" fmla="*/ 1645317 h 3656260"/>
                <a:gd name="connsiteX103" fmla="*/ 2925008 w 3473447"/>
                <a:gd name="connsiteY103" fmla="*/ 1462504 h 3656260"/>
                <a:gd name="connsiteX104" fmla="*/ 2376569 w 3473447"/>
                <a:gd name="connsiteY104" fmla="*/ 1279691 h 3656260"/>
                <a:gd name="connsiteX105" fmla="*/ 2559382 w 3473447"/>
                <a:gd name="connsiteY105" fmla="*/ 1279691 h 3656260"/>
                <a:gd name="connsiteX106" fmla="*/ 2559382 w 3473447"/>
                <a:gd name="connsiteY106" fmla="*/ 1462504 h 3656260"/>
                <a:gd name="connsiteX107" fmla="*/ 2376569 w 3473447"/>
                <a:gd name="connsiteY107" fmla="*/ 1462504 h 3656260"/>
                <a:gd name="connsiteX108" fmla="*/ 0 w 3473447"/>
                <a:gd name="connsiteY108" fmla="*/ 1279691 h 3656260"/>
                <a:gd name="connsiteX109" fmla="*/ 182813 w 3473447"/>
                <a:gd name="connsiteY109" fmla="*/ 1279691 h 3656260"/>
                <a:gd name="connsiteX110" fmla="*/ 182813 w 3473447"/>
                <a:gd name="connsiteY110" fmla="*/ 1462504 h 3656260"/>
                <a:gd name="connsiteX111" fmla="*/ 365626 w 3473447"/>
                <a:gd name="connsiteY111" fmla="*/ 1462504 h 3656260"/>
                <a:gd name="connsiteX112" fmla="*/ 365626 w 3473447"/>
                <a:gd name="connsiteY112" fmla="*/ 1645317 h 3656260"/>
                <a:gd name="connsiteX113" fmla="*/ 182813 w 3473447"/>
                <a:gd name="connsiteY113" fmla="*/ 1645317 h 3656260"/>
                <a:gd name="connsiteX114" fmla="*/ 182813 w 3473447"/>
                <a:gd name="connsiteY114" fmla="*/ 1828130 h 3656260"/>
                <a:gd name="connsiteX115" fmla="*/ 0 w 3473447"/>
                <a:gd name="connsiteY115" fmla="*/ 1828130 h 3656260"/>
                <a:gd name="connsiteX116" fmla="*/ 0 w 3473447"/>
                <a:gd name="connsiteY116" fmla="*/ 1645317 h 3656260"/>
                <a:gd name="connsiteX117" fmla="*/ 0 w 3473447"/>
                <a:gd name="connsiteY117" fmla="*/ 1462504 h 3656260"/>
                <a:gd name="connsiteX118" fmla="*/ 2742195 w 3473447"/>
                <a:gd name="connsiteY118" fmla="*/ 1096878 h 3656260"/>
                <a:gd name="connsiteX119" fmla="*/ 2925008 w 3473447"/>
                <a:gd name="connsiteY119" fmla="*/ 1096878 h 3656260"/>
                <a:gd name="connsiteX120" fmla="*/ 2925008 w 3473447"/>
                <a:gd name="connsiteY120" fmla="*/ 1279691 h 3656260"/>
                <a:gd name="connsiteX121" fmla="*/ 2742195 w 3473447"/>
                <a:gd name="connsiteY121" fmla="*/ 1279691 h 3656260"/>
                <a:gd name="connsiteX122" fmla="*/ 182813 w 3473447"/>
                <a:gd name="connsiteY122" fmla="*/ 1096878 h 3656260"/>
                <a:gd name="connsiteX123" fmla="*/ 365626 w 3473447"/>
                <a:gd name="connsiteY123" fmla="*/ 1096878 h 3656260"/>
                <a:gd name="connsiteX124" fmla="*/ 365626 w 3473447"/>
                <a:gd name="connsiteY124" fmla="*/ 1279691 h 3656260"/>
                <a:gd name="connsiteX125" fmla="*/ 182813 w 3473447"/>
                <a:gd name="connsiteY125" fmla="*/ 1279691 h 3656260"/>
                <a:gd name="connsiteX126" fmla="*/ 2925008 w 3473447"/>
                <a:gd name="connsiteY126" fmla="*/ 914065 h 3656260"/>
                <a:gd name="connsiteX127" fmla="*/ 3107821 w 3473447"/>
                <a:gd name="connsiteY127" fmla="*/ 914065 h 3656260"/>
                <a:gd name="connsiteX128" fmla="*/ 3107821 w 3473447"/>
                <a:gd name="connsiteY128" fmla="*/ 1096878 h 3656260"/>
                <a:gd name="connsiteX129" fmla="*/ 2925008 w 3473447"/>
                <a:gd name="connsiteY129" fmla="*/ 1096878 h 3656260"/>
                <a:gd name="connsiteX130" fmla="*/ 2193756 w 3473447"/>
                <a:gd name="connsiteY130" fmla="*/ 914065 h 3656260"/>
                <a:gd name="connsiteX131" fmla="*/ 2376569 w 3473447"/>
                <a:gd name="connsiteY131" fmla="*/ 914065 h 3656260"/>
                <a:gd name="connsiteX132" fmla="*/ 2376569 w 3473447"/>
                <a:gd name="connsiteY132" fmla="*/ 1096878 h 3656260"/>
                <a:gd name="connsiteX133" fmla="*/ 2376569 w 3473447"/>
                <a:gd name="connsiteY133" fmla="*/ 1279691 h 3656260"/>
                <a:gd name="connsiteX134" fmla="*/ 2193756 w 3473447"/>
                <a:gd name="connsiteY134" fmla="*/ 1279691 h 3656260"/>
                <a:gd name="connsiteX135" fmla="*/ 2193756 w 3473447"/>
                <a:gd name="connsiteY135" fmla="*/ 1462504 h 3656260"/>
                <a:gd name="connsiteX136" fmla="*/ 2193756 w 3473447"/>
                <a:gd name="connsiteY136" fmla="*/ 1645317 h 3656260"/>
                <a:gd name="connsiteX137" fmla="*/ 2010943 w 3473447"/>
                <a:gd name="connsiteY137" fmla="*/ 1645317 h 3656260"/>
                <a:gd name="connsiteX138" fmla="*/ 2010943 w 3473447"/>
                <a:gd name="connsiteY138" fmla="*/ 1462504 h 3656260"/>
                <a:gd name="connsiteX139" fmla="*/ 2010943 w 3473447"/>
                <a:gd name="connsiteY139" fmla="*/ 1279691 h 3656260"/>
                <a:gd name="connsiteX140" fmla="*/ 2010943 w 3473447"/>
                <a:gd name="connsiteY140" fmla="*/ 1096878 h 3656260"/>
                <a:gd name="connsiteX141" fmla="*/ 2193756 w 3473447"/>
                <a:gd name="connsiteY141" fmla="*/ 1096878 h 3656260"/>
                <a:gd name="connsiteX142" fmla="*/ 1279691 w 3473447"/>
                <a:gd name="connsiteY142" fmla="*/ 914065 h 3656260"/>
                <a:gd name="connsiteX143" fmla="*/ 1462504 w 3473447"/>
                <a:gd name="connsiteY143" fmla="*/ 914065 h 3656260"/>
                <a:gd name="connsiteX144" fmla="*/ 1645317 w 3473447"/>
                <a:gd name="connsiteY144" fmla="*/ 914065 h 3656260"/>
                <a:gd name="connsiteX145" fmla="*/ 1645317 w 3473447"/>
                <a:gd name="connsiteY145" fmla="*/ 1096878 h 3656260"/>
                <a:gd name="connsiteX146" fmla="*/ 1462504 w 3473447"/>
                <a:gd name="connsiteY146" fmla="*/ 1096878 h 3656260"/>
                <a:gd name="connsiteX147" fmla="*/ 1279691 w 3473447"/>
                <a:gd name="connsiteY147" fmla="*/ 1096878 h 3656260"/>
                <a:gd name="connsiteX148" fmla="*/ 365626 w 3473447"/>
                <a:gd name="connsiteY148" fmla="*/ 914065 h 3656260"/>
                <a:gd name="connsiteX149" fmla="*/ 548439 w 3473447"/>
                <a:gd name="connsiteY149" fmla="*/ 914065 h 3656260"/>
                <a:gd name="connsiteX150" fmla="*/ 548439 w 3473447"/>
                <a:gd name="connsiteY150" fmla="*/ 1096878 h 3656260"/>
                <a:gd name="connsiteX151" fmla="*/ 365626 w 3473447"/>
                <a:gd name="connsiteY151" fmla="*/ 1096878 h 3656260"/>
                <a:gd name="connsiteX152" fmla="*/ 3107821 w 3473447"/>
                <a:gd name="connsiteY152" fmla="*/ 731252 h 3656260"/>
                <a:gd name="connsiteX153" fmla="*/ 3290634 w 3473447"/>
                <a:gd name="connsiteY153" fmla="*/ 731252 h 3656260"/>
                <a:gd name="connsiteX154" fmla="*/ 3290634 w 3473447"/>
                <a:gd name="connsiteY154" fmla="*/ 914065 h 3656260"/>
                <a:gd name="connsiteX155" fmla="*/ 3107821 w 3473447"/>
                <a:gd name="connsiteY155" fmla="*/ 914065 h 3656260"/>
                <a:gd name="connsiteX156" fmla="*/ 1645317 w 3473447"/>
                <a:gd name="connsiteY156" fmla="*/ 731252 h 3656260"/>
                <a:gd name="connsiteX157" fmla="*/ 1828130 w 3473447"/>
                <a:gd name="connsiteY157" fmla="*/ 731252 h 3656260"/>
                <a:gd name="connsiteX158" fmla="*/ 2010943 w 3473447"/>
                <a:gd name="connsiteY158" fmla="*/ 731252 h 3656260"/>
                <a:gd name="connsiteX159" fmla="*/ 2010943 w 3473447"/>
                <a:gd name="connsiteY159" fmla="*/ 914065 h 3656260"/>
                <a:gd name="connsiteX160" fmla="*/ 1828130 w 3473447"/>
                <a:gd name="connsiteY160" fmla="*/ 914065 h 3656260"/>
                <a:gd name="connsiteX161" fmla="*/ 1645317 w 3473447"/>
                <a:gd name="connsiteY161" fmla="*/ 914065 h 3656260"/>
                <a:gd name="connsiteX162" fmla="*/ 2010943 w 3473447"/>
                <a:gd name="connsiteY162" fmla="*/ 548439 h 3656260"/>
                <a:gd name="connsiteX163" fmla="*/ 2193756 w 3473447"/>
                <a:gd name="connsiteY163" fmla="*/ 548439 h 3656260"/>
                <a:gd name="connsiteX164" fmla="*/ 2376569 w 3473447"/>
                <a:gd name="connsiteY164" fmla="*/ 548439 h 3656260"/>
                <a:gd name="connsiteX165" fmla="*/ 2559382 w 3473447"/>
                <a:gd name="connsiteY165" fmla="*/ 548439 h 3656260"/>
                <a:gd name="connsiteX166" fmla="*/ 2559382 w 3473447"/>
                <a:gd name="connsiteY166" fmla="*/ 731252 h 3656260"/>
                <a:gd name="connsiteX167" fmla="*/ 2559382 w 3473447"/>
                <a:gd name="connsiteY167" fmla="*/ 914065 h 3656260"/>
                <a:gd name="connsiteX168" fmla="*/ 2376569 w 3473447"/>
                <a:gd name="connsiteY168" fmla="*/ 914065 h 3656260"/>
                <a:gd name="connsiteX169" fmla="*/ 2376569 w 3473447"/>
                <a:gd name="connsiteY169" fmla="*/ 731252 h 3656260"/>
                <a:gd name="connsiteX170" fmla="*/ 2193756 w 3473447"/>
                <a:gd name="connsiteY170" fmla="*/ 731252 h 3656260"/>
                <a:gd name="connsiteX171" fmla="*/ 2010943 w 3473447"/>
                <a:gd name="connsiteY171" fmla="*/ 731252 h 3656260"/>
                <a:gd name="connsiteX172" fmla="*/ 548439 w 3473447"/>
                <a:gd name="connsiteY172" fmla="*/ 548439 h 3656260"/>
                <a:gd name="connsiteX173" fmla="*/ 731252 w 3473447"/>
                <a:gd name="connsiteY173" fmla="*/ 548439 h 3656260"/>
                <a:gd name="connsiteX174" fmla="*/ 731252 w 3473447"/>
                <a:gd name="connsiteY174" fmla="*/ 731252 h 3656260"/>
                <a:gd name="connsiteX175" fmla="*/ 731252 w 3473447"/>
                <a:gd name="connsiteY175" fmla="*/ 914065 h 3656260"/>
                <a:gd name="connsiteX176" fmla="*/ 548439 w 3473447"/>
                <a:gd name="connsiteY176" fmla="*/ 914065 h 3656260"/>
                <a:gd name="connsiteX177" fmla="*/ 548439 w 3473447"/>
                <a:gd name="connsiteY177" fmla="*/ 731252 h 3656260"/>
                <a:gd name="connsiteX178" fmla="*/ 3290634 w 3473447"/>
                <a:gd name="connsiteY178" fmla="*/ 365626 h 3656260"/>
                <a:gd name="connsiteX179" fmla="*/ 3473447 w 3473447"/>
                <a:gd name="connsiteY179" fmla="*/ 365626 h 3656260"/>
                <a:gd name="connsiteX180" fmla="*/ 3473447 w 3473447"/>
                <a:gd name="connsiteY180" fmla="*/ 548439 h 3656260"/>
                <a:gd name="connsiteX181" fmla="*/ 3473447 w 3473447"/>
                <a:gd name="connsiteY181" fmla="*/ 731252 h 3656260"/>
                <a:gd name="connsiteX182" fmla="*/ 3290634 w 3473447"/>
                <a:gd name="connsiteY182" fmla="*/ 731252 h 3656260"/>
                <a:gd name="connsiteX183" fmla="*/ 3290634 w 3473447"/>
                <a:gd name="connsiteY183" fmla="*/ 548439 h 3656260"/>
                <a:gd name="connsiteX184" fmla="*/ 2559382 w 3473447"/>
                <a:gd name="connsiteY184" fmla="*/ 365626 h 3656260"/>
                <a:gd name="connsiteX185" fmla="*/ 2742195 w 3473447"/>
                <a:gd name="connsiteY185" fmla="*/ 365626 h 3656260"/>
                <a:gd name="connsiteX186" fmla="*/ 2742195 w 3473447"/>
                <a:gd name="connsiteY186" fmla="*/ 548439 h 3656260"/>
                <a:gd name="connsiteX187" fmla="*/ 2559382 w 3473447"/>
                <a:gd name="connsiteY187" fmla="*/ 548439 h 3656260"/>
                <a:gd name="connsiteX188" fmla="*/ 3107821 w 3473447"/>
                <a:gd name="connsiteY188" fmla="*/ 182813 h 3656260"/>
                <a:gd name="connsiteX189" fmla="*/ 3290634 w 3473447"/>
                <a:gd name="connsiteY189" fmla="*/ 182813 h 3656260"/>
                <a:gd name="connsiteX190" fmla="*/ 3290634 w 3473447"/>
                <a:gd name="connsiteY190" fmla="*/ 365626 h 3656260"/>
                <a:gd name="connsiteX191" fmla="*/ 3107821 w 3473447"/>
                <a:gd name="connsiteY191" fmla="*/ 365626 h 3656260"/>
                <a:gd name="connsiteX192" fmla="*/ 2742195 w 3473447"/>
                <a:gd name="connsiteY192" fmla="*/ 182813 h 3656260"/>
                <a:gd name="connsiteX193" fmla="*/ 2925008 w 3473447"/>
                <a:gd name="connsiteY193" fmla="*/ 182813 h 3656260"/>
                <a:gd name="connsiteX194" fmla="*/ 2925008 w 3473447"/>
                <a:gd name="connsiteY194" fmla="*/ 365626 h 3656260"/>
                <a:gd name="connsiteX195" fmla="*/ 2742195 w 3473447"/>
                <a:gd name="connsiteY195" fmla="*/ 365626 h 3656260"/>
                <a:gd name="connsiteX196" fmla="*/ 2925008 w 3473447"/>
                <a:gd name="connsiteY196" fmla="*/ 0 h 3656260"/>
                <a:gd name="connsiteX197" fmla="*/ 3107821 w 3473447"/>
                <a:gd name="connsiteY197" fmla="*/ 0 h 3656260"/>
                <a:gd name="connsiteX198" fmla="*/ 3107821 w 3473447"/>
                <a:gd name="connsiteY198" fmla="*/ 182813 h 3656260"/>
                <a:gd name="connsiteX199" fmla="*/ 2925008 w 3473447"/>
                <a:gd name="connsiteY199" fmla="*/ 182813 h 3656260"/>
                <a:gd name="connsiteX200" fmla="*/ 914065 w 3473447"/>
                <a:gd name="connsiteY200" fmla="*/ 0 h 3656260"/>
                <a:gd name="connsiteX201" fmla="*/ 1096878 w 3473447"/>
                <a:gd name="connsiteY201" fmla="*/ 0 h 3656260"/>
                <a:gd name="connsiteX202" fmla="*/ 1279691 w 3473447"/>
                <a:gd name="connsiteY202" fmla="*/ 0 h 3656260"/>
                <a:gd name="connsiteX203" fmla="*/ 1279691 w 3473447"/>
                <a:gd name="connsiteY203" fmla="*/ 182813 h 3656260"/>
                <a:gd name="connsiteX204" fmla="*/ 1279691 w 3473447"/>
                <a:gd name="connsiteY204" fmla="*/ 365626 h 3656260"/>
                <a:gd name="connsiteX205" fmla="*/ 1279691 w 3473447"/>
                <a:gd name="connsiteY205" fmla="*/ 548439 h 3656260"/>
                <a:gd name="connsiteX206" fmla="*/ 1279691 w 3473447"/>
                <a:gd name="connsiteY206" fmla="*/ 731252 h 3656260"/>
                <a:gd name="connsiteX207" fmla="*/ 1279691 w 3473447"/>
                <a:gd name="connsiteY207" fmla="*/ 914065 h 3656260"/>
                <a:gd name="connsiteX208" fmla="*/ 1096878 w 3473447"/>
                <a:gd name="connsiteY208" fmla="*/ 914065 h 3656260"/>
                <a:gd name="connsiteX209" fmla="*/ 1096878 w 3473447"/>
                <a:gd name="connsiteY209" fmla="*/ 731252 h 3656260"/>
                <a:gd name="connsiteX210" fmla="*/ 1096878 w 3473447"/>
                <a:gd name="connsiteY210" fmla="*/ 548439 h 3656260"/>
                <a:gd name="connsiteX211" fmla="*/ 1096878 w 3473447"/>
                <a:gd name="connsiteY211" fmla="*/ 365626 h 3656260"/>
                <a:gd name="connsiteX212" fmla="*/ 914065 w 3473447"/>
                <a:gd name="connsiteY212" fmla="*/ 365626 h 3656260"/>
                <a:gd name="connsiteX213" fmla="*/ 914065 w 3473447"/>
                <a:gd name="connsiteY213" fmla="*/ 548439 h 3656260"/>
                <a:gd name="connsiteX214" fmla="*/ 731252 w 3473447"/>
                <a:gd name="connsiteY214" fmla="*/ 548439 h 3656260"/>
                <a:gd name="connsiteX215" fmla="*/ 731252 w 3473447"/>
                <a:gd name="connsiteY215" fmla="*/ 365626 h 3656260"/>
                <a:gd name="connsiteX216" fmla="*/ 731252 w 3473447"/>
                <a:gd name="connsiteY216" fmla="*/ 182813 h 3656260"/>
                <a:gd name="connsiteX217" fmla="*/ 914065 w 3473447"/>
                <a:gd name="connsiteY217" fmla="*/ 182813 h 365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3473447" h="3656260">
                  <a:moveTo>
                    <a:pt x="1645317" y="3473447"/>
                  </a:moveTo>
                  <a:lnTo>
                    <a:pt x="1828130" y="3473447"/>
                  </a:lnTo>
                  <a:lnTo>
                    <a:pt x="2010943" y="3473447"/>
                  </a:lnTo>
                  <a:lnTo>
                    <a:pt x="2193756" y="3473447"/>
                  </a:lnTo>
                  <a:lnTo>
                    <a:pt x="2193756" y="3656260"/>
                  </a:lnTo>
                  <a:lnTo>
                    <a:pt x="2010943" y="3656260"/>
                  </a:lnTo>
                  <a:lnTo>
                    <a:pt x="1828130" y="3656260"/>
                  </a:lnTo>
                  <a:lnTo>
                    <a:pt x="1645317" y="3656260"/>
                  </a:lnTo>
                  <a:close/>
                  <a:moveTo>
                    <a:pt x="1279691" y="3107821"/>
                  </a:moveTo>
                  <a:lnTo>
                    <a:pt x="1462504" y="3107821"/>
                  </a:lnTo>
                  <a:lnTo>
                    <a:pt x="1645317" y="3107821"/>
                  </a:lnTo>
                  <a:lnTo>
                    <a:pt x="1828130" y="3107821"/>
                  </a:lnTo>
                  <a:lnTo>
                    <a:pt x="1828130" y="3290634"/>
                  </a:lnTo>
                  <a:lnTo>
                    <a:pt x="1645317" y="3290634"/>
                  </a:lnTo>
                  <a:lnTo>
                    <a:pt x="1645317" y="3473447"/>
                  </a:lnTo>
                  <a:lnTo>
                    <a:pt x="1462504" y="3473447"/>
                  </a:lnTo>
                  <a:lnTo>
                    <a:pt x="1462504" y="3290634"/>
                  </a:lnTo>
                  <a:lnTo>
                    <a:pt x="1279691" y="3290634"/>
                  </a:lnTo>
                  <a:close/>
                  <a:moveTo>
                    <a:pt x="2193756" y="2925008"/>
                  </a:moveTo>
                  <a:lnTo>
                    <a:pt x="2376569" y="2925008"/>
                  </a:lnTo>
                  <a:lnTo>
                    <a:pt x="2376569" y="3107821"/>
                  </a:lnTo>
                  <a:lnTo>
                    <a:pt x="2376569" y="3290634"/>
                  </a:lnTo>
                  <a:lnTo>
                    <a:pt x="2376569" y="3473447"/>
                  </a:lnTo>
                  <a:lnTo>
                    <a:pt x="2193756" y="3473447"/>
                  </a:lnTo>
                  <a:lnTo>
                    <a:pt x="2193756" y="3290634"/>
                  </a:lnTo>
                  <a:lnTo>
                    <a:pt x="2010943" y="3290634"/>
                  </a:lnTo>
                  <a:lnTo>
                    <a:pt x="2010943" y="3107821"/>
                  </a:lnTo>
                  <a:lnTo>
                    <a:pt x="2193756" y="3107821"/>
                  </a:lnTo>
                  <a:close/>
                  <a:moveTo>
                    <a:pt x="365626" y="2742195"/>
                  </a:moveTo>
                  <a:lnTo>
                    <a:pt x="548439" y="2742195"/>
                  </a:lnTo>
                  <a:lnTo>
                    <a:pt x="548439" y="2925008"/>
                  </a:lnTo>
                  <a:lnTo>
                    <a:pt x="731252" y="2925008"/>
                  </a:lnTo>
                  <a:lnTo>
                    <a:pt x="731252" y="2742195"/>
                  </a:lnTo>
                  <a:lnTo>
                    <a:pt x="914065" y="2742195"/>
                  </a:lnTo>
                  <a:lnTo>
                    <a:pt x="914065" y="2925008"/>
                  </a:lnTo>
                  <a:lnTo>
                    <a:pt x="1096878" y="2925008"/>
                  </a:lnTo>
                  <a:lnTo>
                    <a:pt x="1279691" y="2925008"/>
                  </a:lnTo>
                  <a:lnTo>
                    <a:pt x="1279691" y="3107821"/>
                  </a:lnTo>
                  <a:lnTo>
                    <a:pt x="1096878" y="3107821"/>
                  </a:lnTo>
                  <a:lnTo>
                    <a:pt x="914065" y="3107821"/>
                  </a:lnTo>
                  <a:lnTo>
                    <a:pt x="731252" y="3107821"/>
                  </a:lnTo>
                  <a:lnTo>
                    <a:pt x="548439" y="3107821"/>
                  </a:lnTo>
                  <a:lnTo>
                    <a:pt x="365626" y="3107821"/>
                  </a:lnTo>
                  <a:lnTo>
                    <a:pt x="365626" y="2925008"/>
                  </a:lnTo>
                  <a:close/>
                  <a:moveTo>
                    <a:pt x="365626" y="2376569"/>
                  </a:moveTo>
                  <a:lnTo>
                    <a:pt x="548439" y="2376569"/>
                  </a:lnTo>
                  <a:lnTo>
                    <a:pt x="731252" y="2376569"/>
                  </a:lnTo>
                  <a:lnTo>
                    <a:pt x="731252" y="2559382"/>
                  </a:lnTo>
                  <a:lnTo>
                    <a:pt x="731252" y="2742195"/>
                  </a:lnTo>
                  <a:lnTo>
                    <a:pt x="548439" y="2742195"/>
                  </a:lnTo>
                  <a:lnTo>
                    <a:pt x="548439" y="2559382"/>
                  </a:lnTo>
                  <a:lnTo>
                    <a:pt x="365626" y="2559382"/>
                  </a:lnTo>
                  <a:close/>
                  <a:moveTo>
                    <a:pt x="182813" y="2193756"/>
                  </a:moveTo>
                  <a:lnTo>
                    <a:pt x="365626" y="2193756"/>
                  </a:lnTo>
                  <a:lnTo>
                    <a:pt x="365626" y="2376569"/>
                  </a:lnTo>
                  <a:lnTo>
                    <a:pt x="182813" y="2376569"/>
                  </a:lnTo>
                  <a:close/>
                  <a:moveTo>
                    <a:pt x="365626" y="2010943"/>
                  </a:moveTo>
                  <a:lnTo>
                    <a:pt x="548439" y="2010943"/>
                  </a:lnTo>
                  <a:lnTo>
                    <a:pt x="548439" y="2193756"/>
                  </a:lnTo>
                  <a:lnTo>
                    <a:pt x="365626" y="2193756"/>
                  </a:lnTo>
                  <a:close/>
                  <a:moveTo>
                    <a:pt x="2559382" y="1828130"/>
                  </a:moveTo>
                  <a:lnTo>
                    <a:pt x="2742195" y="1828130"/>
                  </a:lnTo>
                  <a:lnTo>
                    <a:pt x="2742195" y="2010943"/>
                  </a:lnTo>
                  <a:lnTo>
                    <a:pt x="2559382" y="2010943"/>
                  </a:lnTo>
                  <a:close/>
                  <a:moveTo>
                    <a:pt x="182813" y="1828130"/>
                  </a:moveTo>
                  <a:lnTo>
                    <a:pt x="365626" y="1828130"/>
                  </a:lnTo>
                  <a:lnTo>
                    <a:pt x="365626" y="2010943"/>
                  </a:lnTo>
                  <a:lnTo>
                    <a:pt x="182813" y="2010943"/>
                  </a:lnTo>
                  <a:close/>
                  <a:moveTo>
                    <a:pt x="2742195" y="1645317"/>
                  </a:moveTo>
                  <a:lnTo>
                    <a:pt x="2925008" y="1645317"/>
                  </a:lnTo>
                  <a:lnTo>
                    <a:pt x="2925008" y="1828130"/>
                  </a:lnTo>
                  <a:lnTo>
                    <a:pt x="2742195" y="1828130"/>
                  </a:lnTo>
                  <a:close/>
                  <a:moveTo>
                    <a:pt x="2193756" y="1645317"/>
                  </a:moveTo>
                  <a:lnTo>
                    <a:pt x="2376569" y="1645317"/>
                  </a:lnTo>
                  <a:lnTo>
                    <a:pt x="2376569" y="1828130"/>
                  </a:lnTo>
                  <a:lnTo>
                    <a:pt x="2376569" y="2010943"/>
                  </a:lnTo>
                  <a:lnTo>
                    <a:pt x="2559382" y="2010943"/>
                  </a:lnTo>
                  <a:lnTo>
                    <a:pt x="2559382" y="2193756"/>
                  </a:lnTo>
                  <a:lnTo>
                    <a:pt x="2559382" y="2376569"/>
                  </a:lnTo>
                  <a:lnTo>
                    <a:pt x="2559382" y="2559382"/>
                  </a:lnTo>
                  <a:lnTo>
                    <a:pt x="2559382" y="2742195"/>
                  </a:lnTo>
                  <a:lnTo>
                    <a:pt x="2559382" y="2925008"/>
                  </a:lnTo>
                  <a:lnTo>
                    <a:pt x="2376569" y="2925008"/>
                  </a:lnTo>
                  <a:lnTo>
                    <a:pt x="2376569" y="2742195"/>
                  </a:lnTo>
                  <a:lnTo>
                    <a:pt x="2376569" y="2559382"/>
                  </a:lnTo>
                  <a:lnTo>
                    <a:pt x="2193756" y="2559382"/>
                  </a:lnTo>
                  <a:lnTo>
                    <a:pt x="2193756" y="2376569"/>
                  </a:lnTo>
                  <a:lnTo>
                    <a:pt x="2376569" y="2376569"/>
                  </a:lnTo>
                  <a:lnTo>
                    <a:pt x="2376569" y="2193756"/>
                  </a:lnTo>
                  <a:lnTo>
                    <a:pt x="2193756" y="2193756"/>
                  </a:lnTo>
                  <a:lnTo>
                    <a:pt x="2010943" y="2193756"/>
                  </a:lnTo>
                  <a:lnTo>
                    <a:pt x="2010943" y="2010943"/>
                  </a:lnTo>
                  <a:lnTo>
                    <a:pt x="2193756" y="2010943"/>
                  </a:lnTo>
                  <a:lnTo>
                    <a:pt x="2193756" y="1828130"/>
                  </a:lnTo>
                  <a:close/>
                  <a:moveTo>
                    <a:pt x="2559382" y="1462504"/>
                  </a:moveTo>
                  <a:lnTo>
                    <a:pt x="2742195" y="1462504"/>
                  </a:lnTo>
                  <a:lnTo>
                    <a:pt x="2742195" y="1645317"/>
                  </a:lnTo>
                  <a:lnTo>
                    <a:pt x="2559382" y="1645317"/>
                  </a:lnTo>
                  <a:close/>
                  <a:moveTo>
                    <a:pt x="2925008" y="1279691"/>
                  </a:moveTo>
                  <a:lnTo>
                    <a:pt x="3107821" y="1279691"/>
                  </a:lnTo>
                  <a:lnTo>
                    <a:pt x="3107821" y="1462504"/>
                  </a:lnTo>
                  <a:lnTo>
                    <a:pt x="3107821" y="1645317"/>
                  </a:lnTo>
                  <a:lnTo>
                    <a:pt x="2925008" y="1645317"/>
                  </a:lnTo>
                  <a:lnTo>
                    <a:pt x="2925008" y="1462504"/>
                  </a:lnTo>
                  <a:close/>
                  <a:moveTo>
                    <a:pt x="2376569" y="1279691"/>
                  </a:moveTo>
                  <a:lnTo>
                    <a:pt x="2559382" y="1279691"/>
                  </a:lnTo>
                  <a:lnTo>
                    <a:pt x="2559382" y="1462504"/>
                  </a:lnTo>
                  <a:lnTo>
                    <a:pt x="2376569" y="1462504"/>
                  </a:lnTo>
                  <a:close/>
                  <a:moveTo>
                    <a:pt x="0" y="1279691"/>
                  </a:moveTo>
                  <a:lnTo>
                    <a:pt x="182813" y="1279691"/>
                  </a:lnTo>
                  <a:lnTo>
                    <a:pt x="182813" y="1462504"/>
                  </a:lnTo>
                  <a:lnTo>
                    <a:pt x="365626" y="1462504"/>
                  </a:lnTo>
                  <a:lnTo>
                    <a:pt x="365626" y="1645317"/>
                  </a:lnTo>
                  <a:lnTo>
                    <a:pt x="182813" y="1645317"/>
                  </a:lnTo>
                  <a:lnTo>
                    <a:pt x="182813" y="1828130"/>
                  </a:lnTo>
                  <a:lnTo>
                    <a:pt x="0" y="1828130"/>
                  </a:lnTo>
                  <a:lnTo>
                    <a:pt x="0" y="1645317"/>
                  </a:lnTo>
                  <a:lnTo>
                    <a:pt x="0" y="1462504"/>
                  </a:lnTo>
                  <a:close/>
                  <a:moveTo>
                    <a:pt x="2742195" y="1096878"/>
                  </a:moveTo>
                  <a:lnTo>
                    <a:pt x="2925008" y="1096878"/>
                  </a:lnTo>
                  <a:lnTo>
                    <a:pt x="2925008" y="1279691"/>
                  </a:lnTo>
                  <a:lnTo>
                    <a:pt x="2742195" y="1279691"/>
                  </a:lnTo>
                  <a:close/>
                  <a:moveTo>
                    <a:pt x="182813" y="1096878"/>
                  </a:moveTo>
                  <a:lnTo>
                    <a:pt x="365626" y="1096878"/>
                  </a:lnTo>
                  <a:lnTo>
                    <a:pt x="365626" y="1279691"/>
                  </a:lnTo>
                  <a:lnTo>
                    <a:pt x="182813" y="1279691"/>
                  </a:lnTo>
                  <a:close/>
                  <a:moveTo>
                    <a:pt x="2925008" y="914065"/>
                  </a:moveTo>
                  <a:lnTo>
                    <a:pt x="3107821" y="914065"/>
                  </a:lnTo>
                  <a:lnTo>
                    <a:pt x="3107821" y="1096878"/>
                  </a:lnTo>
                  <a:lnTo>
                    <a:pt x="2925008" y="1096878"/>
                  </a:lnTo>
                  <a:close/>
                  <a:moveTo>
                    <a:pt x="2193756" y="914065"/>
                  </a:moveTo>
                  <a:lnTo>
                    <a:pt x="2376569" y="914065"/>
                  </a:lnTo>
                  <a:lnTo>
                    <a:pt x="2376569" y="1096878"/>
                  </a:lnTo>
                  <a:lnTo>
                    <a:pt x="2376569" y="1279691"/>
                  </a:lnTo>
                  <a:lnTo>
                    <a:pt x="2193756" y="1279691"/>
                  </a:lnTo>
                  <a:lnTo>
                    <a:pt x="2193756" y="1462504"/>
                  </a:lnTo>
                  <a:lnTo>
                    <a:pt x="2193756" y="1645317"/>
                  </a:lnTo>
                  <a:lnTo>
                    <a:pt x="2010943" y="1645317"/>
                  </a:lnTo>
                  <a:lnTo>
                    <a:pt x="2010943" y="1462504"/>
                  </a:lnTo>
                  <a:lnTo>
                    <a:pt x="2010943" y="1279691"/>
                  </a:lnTo>
                  <a:lnTo>
                    <a:pt x="2010943" y="1096878"/>
                  </a:lnTo>
                  <a:lnTo>
                    <a:pt x="2193756" y="1096878"/>
                  </a:lnTo>
                  <a:close/>
                  <a:moveTo>
                    <a:pt x="1279691" y="914065"/>
                  </a:moveTo>
                  <a:lnTo>
                    <a:pt x="1462504" y="914065"/>
                  </a:lnTo>
                  <a:lnTo>
                    <a:pt x="1645317" y="914065"/>
                  </a:lnTo>
                  <a:lnTo>
                    <a:pt x="1645317" y="1096878"/>
                  </a:lnTo>
                  <a:lnTo>
                    <a:pt x="1462504" y="1096878"/>
                  </a:lnTo>
                  <a:lnTo>
                    <a:pt x="1279691" y="1096878"/>
                  </a:lnTo>
                  <a:close/>
                  <a:moveTo>
                    <a:pt x="365626" y="914065"/>
                  </a:moveTo>
                  <a:lnTo>
                    <a:pt x="548439" y="914065"/>
                  </a:lnTo>
                  <a:lnTo>
                    <a:pt x="548439" y="1096878"/>
                  </a:lnTo>
                  <a:lnTo>
                    <a:pt x="365626" y="1096878"/>
                  </a:lnTo>
                  <a:close/>
                  <a:moveTo>
                    <a:pt x="3107821" y="731252"/>
                  </a:moveTo>
                  <a:lnTo>
                    <a:pt x="3290634" y="731252"/>
                  </a:lnTo>
                  <a:lnTo>
                    <a:pt x="3290634" y="914065"/>
                  </a:lnTo>
                  <a:lnTo>
                    <a:pt x="3107821" y="914065"/>
                  </a:lnTo>
                  <a:close/>
                  <a:moveTo>
                    <a:pt x="1645317" y="731252"/>
                  </a:moveTo>
                  <a:lnTo>
                    <a:pt x="1828130" y="731252"/>
                  </a:lnTo>
                  <a:lnTo>
                    <a:pt x="2010943" y="731252"/>
                  </a:lnTo>
                  <a:lnTo>
                    <a:pt x="2010943" y="914065"/>
                  </a:lnTo>
                  <a:lnTo>
                    <a:pt x="1828130" y="914065"/>
                  </a:lnTo>
                  <a:lnTo>
                    <a:pt x="1645317" y="914065"/>
                  </a:lnTo>
                  <a:close/>
                  <a:moveTo>
                    <a:pt x="2010943" y="548439"/>
                  </a:moveTo>
                  <a:lnTo>
                    <a:pt x="2193756" y="548439"/>
                  </a:lnTo>
                  <a:lnTo>
                    <a:pt x="2376569" y="548439"/>
                  </a:lnTo>
                  <a:lnTo>
                    <a:pt x="2559382" y="548439"/>
                  </a:lnTo>
                  <a:lnTo>
                    <a:pt x="2559382" y="731252"/>
                  </a:lnTo>
                  <a:lnTo>
                    <a:pt x="2559382" y="914065"/>
                  </a:lnTo>
                  <a:lnTo>
                    <a:pt x="2376569" y="914065"/>
                  </a:lnTo>
                  <a:lnTo>
                    <a:pt x="2376569" y="731252"/>
                  </a:lnTo>
                  <a:lnTo>
                    <a:pt x="2193756" y="731252"/>
                  </a:lnTo>
                  <a:lnTo>
                    <a:pt x="2010943" y="731252"/>
                  </a:lnTo>
                  <a:close/>
                  <a:moveTo>
                    <a:pt x="548439" y="548439"/>
                  </a:moveTo>
                  <a:lnTo>
                    <a:pt x="731252" y="548439"/>
                  </a:lnTo>
                  <a:lnTo>
                    <a:pt x="731252" y="731252"/>
                  </a:lnTo>
                  <a:lnTo>
                    <a:pt x="731252" y="914065"/>
                  </a:lnTo>
                  <a:lnTo>
                    <a:pt x="548439" y="914065"/>
                  </a:lnTo>
                  <a:lnTo>
                    <a:pt x="548439" y="731252"/>
                  </a:lnTo>
                  <a:close/>
                  <a:moveTo>
                    <a:pt x="3290634" y="365626"/>
                  </a:moveTo>
                  <a:lnTo>
                    <a:pt x="3473447" y="365626"/>
                  </a:lnTo>
                  <a:lnTo>
                    <a:pt x="3473447" y="548439"/>
                  </a:lnTo>
                  <a:lnTo>
                    <a:pt x="3473447" y="731252"/>
                  </a:lnTo>
                  <a:lnTo>
                    <a:pt x="3290634" y="731252"/>
                  </a:lnTo>
                  <a:lnTo>
                    <a:pt x="3290634" y="548439"/>
                  </a:lnTo>
                  <a:close/>
                  <a:moveTo>
                    <a:pt x="2559382" y="365626"/>
                  </a:moveTo>
                  <a:lnTo>
                    <a:pt x="2742195" y="365626"/>
                  </a:lnTo>
                  <a:lnTo>
                    <a:pt x="2742195" y="548439"/>
                  </a:lnTo>
                  <a:lnTo>
                    <a:pt x="2559382" y="548439"/>
                  </a:lnTo>
                  <a:close/>
                  <a:moveTo>
                    <a:pt x="3107821" y="182813"/>
                  </a:moveTo>
                  <a:lnTo>
                    <a:pt x="3290634" y="182813"/>
                  </a:lnTo>
                  <a:lnTo>
                    <a:pt x="3290634" y="365626"/>
                  </a:lnTo>
                  <a:lnTo>
                    <a:pt x="3107821" y="365626"/>
                  </a:lnTo>
                  <a:close/>
                  <a:moveTo>
                    <a:pt x="2742195" y="182813"/>
                  </a:moveTo>
                  <a:lnTo>
                    <a:pt x="2925008" y="182813"/>
                  </a:lnTo>
                  <a:lnTo>
                    <a:pt x="2925008" y="365626"/>
                  </a:lnTo>
                  <a:lnTo>
                    <a:pt x="2742195" y="365626"/>
                  </a:lnTo>
                  <a:close/>
                  <a:moveTo>
                    <a:pt x="2925008" y="0"/>
                  </a:moveTo>
                  <a:lnTo>
                    <a:pt x="3107821" y="0"/>
                  </a:lnTo>
                  <a:lnTo>
                    <a:pt x="3107821" y="182813"/>
                  </a:lnTo>
                  <a:lnTo>
                    <a:pt x="2925008" y="182813"/>
                  </a:lnTo>
                  <a:close/>
                  <a:moveTo>
                    <a:pt x="914065" y="0"/>
                  </a:moveTo>
                  <a:lnTo>
                    <a:pt x="1096878" y="0"/>
                  </a:lnTo>
                  <a:lnTo>
                    <a:pt x="1279691" y="0"/>
                  </a:lnTo>
                  <a:lnTo>
                    <a:pt x="1279691" y="182813"/>
                  </a:lnTo>
                  <a:lnTo>
                    <a:pt x="1279691" y="365626"/>
                  </a:lnTo>
                  <a:lnTo>
                    <a:pt x="1279691" y="548439"/>
                  </a:lnTo>
                  <a:lnTo>
                    <a:pt x="1279691" y="731252"/>
                  </a:lnTo>
                  <a:lnTo>
                    <a:pt x="1279691" y="914065"/>
                  </a:lnTo>
                  <a:lnTo>
                    <a:pt x="1096878" y="914065"/>
                  </a:lnTo>
                  <a:lnTo>
                    <a:pt x="1096878" y="731252"/>
                  </a:lnTo>
                  <a:lnTo>
                    <a:pt x="1096878" y="548439"/>
                  </a:lnTo>
                  <a:lnTo>
                    <a:pt x="1096878" y="365626"/>
                  </a:lnTo>
                  <a:lnTo>
                    <a:pt x="914065" y="365626"/>
                  </a:lnTo>
                  <a:lnTo>
                    <a:pt x="914065" y="548439"/>
                  </a:lnTo>
                  <a:lnTo>
                    <a:pt x="731252" y="548439"/>
                  </a:lnTo>
                  <a:lnTo>
                    <a:pt x="731252" y="365626"/>
                  </a:lnTo>
                  <a:lnTo>
                    <a:pt x="731252" y="182813"/>
                  </a:lnTo>
                  <a:lnTo>
                    <a:pt x="914065" y="18281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フリーフォーム: 図形 68">
              <a:extLst>
                <a:ext uri="{FF2B5EF4-FFF2-40B4-BE49-F238E27FC236}">
                  <a16:creationId xmlns:a16="http://schemas.microsoft.com/office/drawing/2014/main" id="{18C75A83-0C00-4D8B-B235-4E55C2F4FA58}"/>
                </a:ext>
              </a:extLst>
            </p:cNvPr>
            <p:cNvSpPr/>
            <p:nvPr/>
          </p:nvSpPr>
          <p:spPr>
            <a:xfrm>
              <a:off x="11277935" y="2592139"/>
              <a:ext cx="548439" cy="548439"/>
            </a:xfrm>
            <a:custGeom>
              <a:avLst/>
              <a:gdLst>
                <a:gd name="connsiteX0" fmla="*/ 0 w 548439"/>
                <a:gd name="connsiteY0" fmla="*/ 365626 h 548439"/>
                <a:gd name="connsiteX1" fmla="*/ 182813 w 548439"/>
                <a:gd name="connsiteY1" fmla="*/ 365626 h 548439"/>
                <a:gd name="connsiteX2" fmla="*/ 182813 w 548439"/>
                <a:gd name="connsiteY2" fmla="*/ 548439 h 548439"/>
                <a:gd name="connsiteX3" fmla="*/ 0 w 548439"/>
                <a:gd name="connsiteY3" fmla="*/ 548439 h 548439"/>
                <a:gd name="connsiteX4" fmla="*/ 182813 w 548439"/>
                <a:gd name="connsiteY4" fmla="*/ 182813 h 548439"/>
                <a:gd name="connsiteX5" fmla="*/ 365626 w 548439"/>
                <a:gd name="connsiteY5" fmla="*/ 182813 h 548439"/>
                <a:gd name="connsiteX6" fmla="*/ 365626 w 548439"/>
                <a:gd name="connsiteY6" fmla="*/ 365626 h 548439"/>
                <a:gd name="connsiteX7" fmla="*/ 182813 w 548439"/>
                <a:gd name="connsiteY7" fmla="*/ 365626 h 548439"/>
                <a:gd name="connsiteX8" fmla="*/ 365626 w 548439"/>
                <a:gd name="connsiteY8" fmla="*/ 0 h 548439"/>
                <a:gd name="connsiteX9" fmla="*/ 548439 w 548439"/>
                <a:gd name="connsiteY9" fmla="*/ 0 h 548439"/>
                <a:gd name="connsiteX10" fmla="*/ 548439 w 548439"/>
                <a:gd name="connsiteY10" fmla="*/ 182813 h 548439"/>
                <a:gd name="connsiteX11" fmla="*/ 365626 w 548439"/>
                <a:gd name="connsiteY11" fmla="*/ 182813 h 54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439" h="548439">
                  <a:moveTo>
                    <a:pt x="0" y="365626"/>
                  </a:moveTo>
                  <a:lnTo>
                    <a:pt x="182813" y="365626"/>
                  </a:lnTo>
                  <a:lnTo>
                    <a:pt x="182813" y="548439"/>
                  </a:lnTo>
                  <a:lnTo>
                    <a:pt x="0" y="548439"/>
                  </a:lnTo>
                  <a:close/>
                  <a:moveTo>
                    <a:pt x="182813" y="182813"/>
                  </a:moveTo>
                  <a:lnTo>
                    <a:pt x="365626" y="182813"/>
                  </a:lnTo>
                  <a:lnTo>
                    <a:pt x="365626" y="365626"/>
                  </a:lnTo>
                  <a:lnTo>
                    <a:pt x="182813" y="365626"/>
                  </a:lnTo>
                  <a:close/>
                  <a:moveTo>
                    <a:pt x="365626" y="0"/>
                  </a:moveTo>
                  <a:lnTo>
                    <a:pt x="548439" y="0"/>
                  </a:lnTo>
                  <a:lnTo>
                    <a:pt x="548439" y="182813"/>
                  </a:lnTo>
                  <a:lnTo>
                    <a:pt x="365626" y="18281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フリーフォーム: 図形 69">
              <a:extLst>
                <a:ext uri="{FF2B5EF4-FFF2-40B4-BE49-F238E27FC236}">
                  <a16:creationId xmlns:a16="http://schemas.microsoft.com/office/drawing/2014/main" id="{9649D773-CE05-444D-82BC-12AC5E7070A4}"/>
                </a:ext>
              </a:extLst>
            </p:cNvPr>
            <p:cNvSpPr/>
            <p:nvPr/>
          </p:nvSpPr>
          <p:spPr>
            <a:xfrm>
              <a:off x="11095122" y="2774952"/>
              <a:ext cx="914065" cy="1645317"/>
            </a:xfrm>
            <a:custGeom>
              <a:avLst/>
              <a:gdLst>
                <a:gd name="connsiteX0" fmla="*/ 0 w 914065"/>
                <a:gd name="connsiteY0" fmla="*/ 1279691 h 1645317"/>
                <a:gd name="connsiteX1" fmla="*/ 182813 w 914065"/>
                <a:gd name="connsiteY1" fmla="*/ 1279691 h 1645317"/>
                <a:gd name="connsiteX2" fmla="*/ 365626 w 914065"/>
                <a:gd name="connsiteY2" fmla="*/ 1279691 h 1645317"/>
                <a:gd name="connsiteX3" fmla="*/ 365626 w 914065"/>
                <a:gd name="connsiteY3" fmla="*/ 1462504 h 1645317"/>
                <a:gd name="connsiteX4" fmla="*/ 182813 w 914065"/>
                <a:gd name="connsiteY4" fmla="*/ 1462504 h 1645317"/>
                <a:gd name="connsiteX5" fmla="*/ 182813 w 914065"/>
                <a:gd name="connsiteY5" fmla="*/ 1645317 h 1645317"/>
                <a:gd name="connsiteX6" fmla="*/ 0 w 914065"/>
                <a:gd name="connsiteY6" fmla="*/ 1645317 h 1645317"/>
                <a:gd name="connsiteX7" fmla="*/ 0 w 914065"/>
                <a:gd name="connsiteY7" fmla="*/ 1462504 h 1645317"/>
                <a:gd name="connsiteX8" fmla="*/ 548439 w 914065"/>
                <a:gd name="connsiteY8" fmla="*/ 0 h 1645317"/>
                <a:gd name="connsiteX9" fmla="*/ 731252 w 914065"/>
                <a:gd name="connsiteY9" fmla="*/ 0 h 1645317"/>
                <a:gd name="connsiteX10" fmla="*/ 914065 w 914065"/>
                <a:gd name="connsiteY10" fmla="*/ 0 h 1645317"/>
                <a:gd name="connsiteX11" fmla="*/ 914065 w 914065"/>
                <a:gd name="connsiteY11" fmla="*/ 182813 h 1645317"/>
                <a:gd name="connsiteX12" fmla="*/ 914065 w 914065"/>
                <a:gd name="connsiteY12" fmla="*/ 365626 h 1645317"/>
                <a:gd name="connsiteX13" fmla="*/ 731252 w 914065"/>
                <a:gd name="connsiteY13" fmla="*/ 365626 h 1645317"/>
                <a:gd name="connsiteX14" fmla="*/ 731252 w 914065"/>
                <a:gd name="connsiteY14" fmla="*/ 548439 h 1645317"/>
                <a:gd name="connsiteX15" fmla="*/ 548439 w 914065"/>
                <a:gd name="connsiteY15" fmla="*/ 548439 h 1645317"/>
                <a:gd name="connsiteX16" fmla="*/ 548439 w 914065"/>
                <a:gd name="connsiteY16" fmla="*/ 731252 h 1645317"/>
                <a:gd name="connsiteX17" fmla="*/ 365626 w 914065"/>
                <a:gd name="connsiteY17" fmla="*/ 731252 h 1645317"/>
                <a:gd name="connsiteX18" fmla="*/ 365626 w 914065"/>
                <a:gd name="connsiteY18" fmla="*/ 914065 h 1645317"/>
                <a:gd name="connsiteX19" fmla="*/ 548439 w 914065"/>
                <a:gd name="connsiteY19" fmla="*/ 914065 h 1645317"/>
                <a:gd name="connsiteX20" fmla="*/ 548439 w 914065"/>
                <a:gd name="connsiteY20" fmla="*/ 1096878 h 1645317"/>
                <a:gd name="connsiteX21" fmla="*/ 548439 w 914065"/>
                <a:gd name="connsiteY21" fmla="*/ 1279691 h 1645317"/>
                <a:gd name="connsiteX22" fmla="*/ 365626 w 914065"/>
                <a:gd name="connsiteY22" fmla="*/ 1279691 h 1645317"/>
                <a:gd name="connsiteX23" fmla="*/ 365626 w 914065"/>
                <a:gd name="connsiteY23" fmla="*/ 1096878 h 1645317"/>
                <a:gd name="connsiteX24" fmla="*/ 182813 w 914065"/>
                <a:gd name="connsiteY24" fmla="*/ 1096878 h 1645317"/>
                <a:gd name="connsiteX25" fmla="*/ 182813 w 914065"/>
                <a:gd name="connsiteY25" fmla="*/ 914065 h 1645317"/>
                <a:gd name="connsiteX26" fmla="*/ 0 w 914065"/>
                <a:gd name="connsiteY26" fmla="*/ 914065 h 1645317"/>
                <a:gd name="connsiteX27" fmla="*/ 0 w 914065"/>
                <a:gd name="connsiteY27" fmla="*/ 731252 h 1645317"/>
                <a:gd name="connsiteX28" fmla="*/ 0 w 914065"/>
                <a:gd name="connsiteY28" fmla="*/ 548439 h 1645317"/>
                <a:gd name="connsiteX29" fmla="*/ 182813 w 914065"/>
                <a:gd name="connsiteY29" fmla="*/ 548439 h 1645317"/>
                <a:gd name="connsiteX30" fmla="*/ 182813 w 914065"/>
                <a:gd name="connsiteY30" fmla="*/ 365626 h 1645317"/>
                <a:gd name="connsiteX31" fmla="*/ 365626 w 914065"/>
                <a:gd name="connsiteY31" fmla="*/ 365626 h 1645317"/>
                <a:gd name="connsiteX32" fmla="*/ 365626 w 914065"/>
                <a:gd name="connsiteY32" fmla="*/ 182813 h 1645317"/>
                <a:gd name="connsiteX33" fmla="*/ 548439 w 914065"/>
                <a:gd name="connsiteY33" fmla="*/ 182813 h 164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14065" h="1645317">
                  <a:moveTo>
                    <a:pt x="0" y="1279691"/>
                  </a:moveTo>
                  <a:lnTo>
                    <a:pt x="182813" y="1279691"/>
                  </a:lnTo>
                  <a:lnTo>
                    <a:pt x="365626" y="1279691"/>
                  </a:lnTo>
                  <a:lnTo>
                    <a:pt x="365626" y="1462504"/>
                  </a:lnTo>
                  <a:lnTo>
                    <a:pt x="182813" y="1462504"/>
                  </a:lnTo>
                  <a:lnTo>
                    <a:pt x="182813" y="1645317"/>
                  </a:lnTo>
                  <a:lnTo>
                    <a:pt x="0" y="1645317"/>
                  </a:lnTo>
                  <a:lnTo>
                    <a:pt x="0" y="1462504"/>
                  </a:lnTo>
                  <a:close/>
                  <a:moveTo>
                    <a:pt x="548439" y="0"/>
                  </a:moveTo>
                  <a:lnTo>
                    <a:pt x="731252" y="0"/>
                  </a:lnTo>
                  <a:lnTo>
                    <a:pt x="914065" y="0"/>
                  </a:lnTo>
                  <a:lnTo>
                    <a:pt x="914065" y="182813"/>
                  </a:lnTo>
                  <a:lnTo>
                    <a:pt x="914065" y="365626"/>
                  </a:lnTo>
                  <a:lnTo>
                    <a:pt x="731252" y="365626"/>
                  </a:lnTo>
                  <a:lnTo>
                    <a:pt x="731252" y="548439"/>
                  </a:lnTo>
                  <a:lnTo>
                    <a:pt x="548439" y="548439"/>
                  </a:lnTo>
                  <a:lnTo>
                    <a:pt x="548439" y="731252"/>
                  </a:lnTo>
                  <a:lnTo>
                    <a:pt x="365626" y="731252"/>
                  </a:lnTo>
                  <a:lnTo>
                    <a:pt x="365626" y="914065"/>
                  </a:lnTo>
                  <a:lnTo>
                    <a:pt x="548439" y="914065"/>
                  </a:lnTo>
                  <a:lnTo>
                    <a:pt x="548439" y="1096878"/>
                  </a:lnTo>
                  <a:lnTo>
                    <a:pt x="548439" y="1279691"/>
                  </a:lnTo>
                  <a:lnTo>
                    <a:pt x="365626" y="1279691"/>
                  </a:lnTo>
                  <a:lnTo>
                    <a:pt x="365626" y="1096878"/>
                  </a:lnTo>
                  <a:lnTo>
                    <a:pt x="182813" y="1096878"/>
                  </a:lnTo>
                  <a:lnTo>
                    <a:pt x="182813" y="914065"/>
                  </a:lnTo>
                  <a:lnTo>
                    <a:pt x="0" y="914065"/>
                  </a:lnTo>
                  <a:lnTo>
                    <a:pt x="0" y="731252"/>
                  </a:lnTo>
                  <a:lnTo>
                    <a:pt x="0" y="548439"/>
                  </a:lnTo>
                  <a:lnTo>
                    <a:pt x="182813" y="548439"/>
                  </a:lnTo>
                  <a:lnTo>
                    <a:pt x="182813" y="365626"/>
                  </a:lnTo>
                  <a:lnTo>
                    <a:pt x="365626" y="365626"/>
                  </a:lnTo>
                  <a:lnTo>
                    <a:pt x="365626" y="182813"/>
                  </a:lnTo>
                  <a:lnTo>
                    <a:pt x="548439" y="18281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3917254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コンテンツ プレースホルダー 1">
                <a:extLst>
                  <a:ext uri="{FF2B5EF4-FFF2-40B4-BE49-F238E27FC236}">
                    <a16:creationId xmlns:a16="http://schemas.microsoft.com/office/drawing/2014/main" id="{6088F0BF-437C-457A-A5EB-5DC99259663E}"/>
                  </a:ext>
                </a:extLst>
              </p:cNvPr>
              <p:cNvSpPr>
                <a:spLocks noGrp="1"/>
              </p:cNvSpPr>
              <p:nvPr>
                <p:ph idx="1"/>
              </p:nvPr>
            </p:nvSpPr>
            <p:spPr>
              <a:xfrm>
                <a:off x="200025" y="933450"/>
                <a:ext cx="11734799" cy="5243513"/>
              </a:xfrm>
            </p:spPr>
            <p:txBody>
              <a:bodyPr/>
              <a:lstStyle/>
              <a:p>
                <a:pPr marL="514350" indent="-514350">
                  <a:lnSpc>
                    <a:spcPct val="100000"/>
                  </a:lnSpc>
                  <a:buFont typeface="+mj-lt"/>
                  <a:buAutoNum type="arabicPeriod"/>
                </a:pPr>
                <a:r>
                  <a:rPr lang="ja-JP" altLang="en-US" dirty="0"/>
                  <a:t>取りうるすべての状態</a:t>
                </a:r>
                <a14:m>
                  <m:oMath xmlns:m="http://schemas.openxmlformats.org/officeDocument/2006/math">
                    <m:r>
                      <a:rPr lang="en-US" altLang="ja-JP" b="0" i="1" smtClean="0">
                        <a:latin typeface="Cambria Math" panose="02040503050406030204" pitchFamily="18" charset="0"/>
                      </a:rPr>
                      <m:t>𝑠</m:t>
                    </m:r>
                  </m:oMath>
                </a14:m>
                <a:r>
                  <a:rPr lang="ja-JP" altLang="en-US" dirty="0"/>
                  <a:t>に対して，すべての行動</a:t>
                </a:r>
                <a14:m>
                  <m:oMath xmlns:m="http://schemas.openxmlformats.org/officeDocument/2006/math">
                    <m:r>
                      <a:rPr lang="en-US" altLang="ja-JP" b="0" i="1" smtClean="0">
                        <a:latin typeface="Cambria Math" panose="02040503050406030204" pitchFamily="18" charset="0"/>
                      </a:rPr>
                      <m:t>𝑎</m:t>
                    </m:r>
                  </m:oMath>
                </a14:m>
                <a:r>
                  <a:rPr kumimoji="1" lang="ja-JP" altLang="en-US" dirty="0"/>
                  <a:t>を起こしてみて，報酬を計算する</a:t>
                </a:r>
                <a:endParaRPr kumimoji="1" lang="en-US" altLang="ja-JP" dirty="0"/>
              </a:p>
              <a:p>
                <a:pPr marL="514350" indent="-514350">
                  <a:lnSpc>
                    <a:spcPct val="100000"/>
                  </a:lnSpc>
                  <a:buFont typeface="+mj-lt"/>
                  <a:buAutoNum type="arabicPeriod"/>
                </a:pPr>
                <a:r>
                  <a:rPr kumimoji="1" lang="ja-JP" altLang="en-US" dirty="0"/>
                  <a:t>得られた報酬を用いて，価値関数の予測</a:t>
                </a:r>
                <a:r>
                  <a:rPr lang="ja-JP" altLang="en-US" dirty="0"/>
                  <a:t>値</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𝑣</m:t>
                        </m:r>
                      </m:e>
                      <m:sub>
                        <m:r>
                          <a:rPr lang="en-US" altLang="ja-JP" b="0" i="1" smtClean="0">
                            <a:latin typeface="Cambria Math" panose="02040503050406030204" pitchFamily="18" charset="0"/>
                          </a:rPr>
                          <m:t>𝑘</m:t>
                        </m:r>
                      </m:sub>
                    </m:sSub>
                    <m:r>
                      <a:rPr kumimoji="1" lang="ja-JP" altLang="en-US" i="1">
                        <a:latin typeface="Cambria Math" panose="02040503050406030204" pitchFamily="18" charset="0"/>
                      </a:rPr>
                      <m:t>を</m:t>
                    </m:r>
                  </m:oMath>
                </a14:m>
                <a:r>
                  <a:rPr kumimoji="1" lang="ja-JP" altLang="en-US" dirty="0"/>
                  <a:t>更新していく</a:t>
                </a:r>
                <a:endParaRPr kumimoji="1" lang="en-US" altLang="ja-JP" dirty="0"/>
              </a:p>
              <a:p>
                <a:pPr marL="514350" indent="-514350">
                  <a:lnSpc>
                    <a:spcPct val="100000"/>
                  </a:lnSpc>
                  <a:buFont typeface="+mj-lt"/>
                  <a:buAutoNum type="arabicPeriod"/>
                </a:pPr>
                <a:r>
                  <a:rPr lang="ja-JP" altLang="en-US" dirty="0"/>
                  <a:t>以上を，</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𝑣</m:t>
                        </m:r>
                      </m:e>
                      <m:sub>
                        <m:r>
                          <a:rPr lang="en-US" altLang="ja-JP" b="0" i="1" smtClean="0">
                            <a:latin typeface="Cambria Math" panose="02040503050406030204" pitchFamily="18" charset="0"/>
                          </a:rPr>
                          <m:t>𝑘</m:t>
                        </m:r>
                      </m:sub>
                    </m:sSub>
                  </m:oMath>
                </a14:m>
                <a:r>
                  <a:rPr kumimoji="1" lang="ja-JP" altLang="en-US" dirty="0"/>
                  <a:t>が収束するまで繰り返す</a:t>
                </a:r>
              </a:p>
            </p:txBody>
          </p:sp>
        </mc:Choice>
        <mc:Fallback>
          <p:sp>
            <p:nvSpPr>
              <p:cNvPr id="2" name="コンテンツ プレースホルダー 1">
                <a:extLst>
                  <a:ext uri="{FF2B5EF4-FFF2-40B4-BE49-F238E27FC236}">
                    <a16:creationId xmlns:a16="http://schemas.microsoft.com/office/drawing/2014/main" id="{6088F0BF-437C-457A-A5EB-5DC99259663E}"/>
                  </a:ext>
                </a:extLst>
              </p:cNvPr>
              <p:cNvSpPr>
                <a:spLocks noGrp="1" noRot="1" noChangeAspect="1" noMove="1" noResize="1" noEditPoints="1" noAdjustHandles="1" noChangeArrowheads="1" noChangeShapeType="1" noTextEdit="1"/>
              </p:cNvSpPr>
              <p:nvPr>
                <p:ph idx="1"/>
              </p:nvPr>
            </p:nvSpPr>
            <p:spPr>
              <a:xfrm>
                <a:off x="200025" y="933450"/>
                <a:ext cx="11734799" cy="5243513"/>
              </a:xfrm>
              <a:blipFill>
                <a:blip r:embed="rId2"/>
                <a:stretch>
                  <a:fillRect l="-1299" t="-1977"/>
                </a:stretch>
              </a:blipFill>
            </p:spPr>
            <p:txBody>
              <a:bodyPr/>
              <a:lstStyle/>
              <a:p>
                <a:r>
                  <a:rPr lang="ja-JP" altLang="en-US">
                    <a:noFill/>
                  </a:rPr>
                  <a:t> </a:t>
                </a:r>
              </a:p>
            </p:txBody>
          </p:sp>
        </mc:Fallback>
      </mc:AlternateContent>
      <p:sp>
        <p:nvSpPr>
          <p:cNvPr id="3" name="タイトル 2">
            <a:extLst>
              <a:ext uri="{FF2B5EF4-FFF2-40B4-BE49-F238E27FC236}">
                <a16:creationId xmlns:a16="http://schemas.microsoft.com/office/drawing/2014/main" id="{9F15D1EF-4A00-4BA5-9677-1B9B04672778}"/>
              </a:ext>
            </a:extLst>
          </p:cNvPr>
          <p:cNvSpPr>
            <a:spLocks noGrp="1"/>
          </p:cNvSpPr>
          <p:nvPr>
            <p:ph type="title"/>
          </p:nvPr>
        </p:nvSpPr>
        <p:spPr/>
        <p:txBody>
          <a:bodyPr>
            <a:normAutofit fontScale="90000"/>
          </a:bodyPr>
          <a:lstStyle/>
          <a:p>
            <a:r>
              <a:rPr kumimoji="1" lang="ja-JP" altLang="en-US" dirty="0"/>
              <a:t>反復方策評価のアルゴリズム</a:t>
            </a:r>
          </a:p>
        </p:txBody>
      </p:sp>
      <p:sp>
        <p:nvSpPr>
          <p:cNvPr id="4" name="スライド番号プレースホルダー 3">
            <a:extLst>
              <a:ext uri="{FF2B5EF4-FFF2-40B4-BE49-F238E27FC236}">
                <a16:creationId xmlns:a16="http://schemas.microsoft.com/office/drawing/2014/main" id="{C78E5F94-F00B-436D-A30B-8ED62C4EB1E4}"/>
              </a:ext>
            </a:extLst>
          </p:cNvPr>
          <p:cNvSpPr>
            <a:spLocks noGrp="1"/>
          </p:cNvSpPr>
          <p:nvPr>
            <p:ph type="sldNum" sz="quarter" idx="12"/>
          </p:nvPr>
        </p:nvSpPr>
        <p:spPr/>
        <p:txBody>
          <a:bodyPr/>
          <a:lstStyle/>
          <a:p>
            <a:fld id="{B11AD403-313C-9548-90A1-3BB45CD64373}" type="slidenum">
              <a:rPr lang="ja-JP" altLang="en-US" smtClean="0"/>
              <a:pPr/>
              <a:t>50</a:t>
            </a:fld>
            <a:endParaRPr lang="ja-JP" altLang="en-US"/>
          </a:p>
        </p:txBody>
      </p:sp>
      <mc:AlternateContent xmlns:mc="http://schemas.openxmlformats.org/markup-compatibility/2006">
        <mc:Choice xmlns:a14="http://schemas.microsoft.com/office/drawing/2010/main" Requires="a14">
          <p:sp>
            <p:nvSpPr>
              <p:cNvPr id="5" name="正方形/長方形 4">
                <a:extLst>
                  <a:ext uri="{FF2B5EF4-FFF2-40B4-BE49-F238E27FC236}">
                    <a16:creationId xmlns:a16="http://schemas.microsoft.com/office/drawing/2014/main" id="{191AD7C7-AB5E-40A1-97AD-3503E110BF96}"/>
                  </a:ext>
                </a:extLst>
              </p:cNvPr>
              <p:cNvSpPr/>
              <p:nvPr/>
            </p:nvSpPr>
            <p:spPr>
              <a:xfrm>
                <a:off x="1187938" y="3719903"/>
                <a:ext cx="9526954" cy="1469292"/>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kumimoji="1" lang="ja-JP" altLang="en-US" sz="2000" b="0" dirty="0"/>
                  <a:t>すべての</a:t>
                </a:r>
                <a14:m>
                  <m:oMath xmlns:m="http://schemas.openxmlformats.org/officeDocument/2006/math">
                    <m:r>
                      <a:rPr kumimoji="1" lang="en-US" altLang="ja-JP" sz="2000" b="0" i="1" smtClean="0">
                        <a:latin typeface="Cambria Math" panose="02040503050406030204" pitchFamily="18" charset="0"/>
                      </a:rPr>
                      <m:t>𝑠</m:t>
                    </m:r>
                  </m:oMath>
                </a14:m>
                <a:r>
                  <a:rPr kumimoji="1" lang="ja-JP" altLang="en-US" sz="2000" b="0" dirty="0"/>
                  <a:t>について</a:t>
                </a:r>
                <a14:m>
                  <m:oMath xmlns:m="http://schemas.openxmlformats.org/officeDocument/2006/math">
                    <m:r>
                      <a:rPr kumimoji="1" lang="en-US" altLang="ja-JP" sz="2000" b="0" i="1" smtClean="0">
                        <a:latin typeface="Cambria Math" panose="02040503050406030204" pitchFamily="18" charset="0"/>
                      </a:rPr>
                      <m:t>𝑣</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𝑠</m:t>
                        </m:r>
                      </m:e>
                    </m:d>
                    <m:r>
                      <a:rPr kumimoji="1" lang="en-US" altLang="ja-JP" sz="2000" b="0" i="1" smtClean="0">
                        <a:latin typeface="Cambria Math" panose="02040503050406030204" pitchFamily="18" charset="0"/>
                      </a:rPr>
                      <m:t>=0</m:t>
                    </m:r>
                  </m:oMath>
                </a14:m>
                <a:endParaRPr kumimoji="1" lang="en-US" altLang="ja-JP" sz="2000" dirty="0"/>
              </a:p>
              <a:p>
                <a:r>
                  <a:rPr kumimoji="1" lang="ja-JP" altLang="en-US" sz="2000" dirty="0"/>
                  <a:t>収束するまで繰り返し：</a:t>
                </a:r>
                <a:endParaRPr kumimoji="1" lang="en-US" altLang="ja-JP" sz="2000" dirty="0"/>
              </a:p>
              <a:p>
                <a:r>
                  <a:rPr lang="en-US" altLang="ja-JP" sz="2000" dirty="0"/>
                  <a:t>	</a:t>
                </a:r>
                <a:r>
                  <a:rPr lang="ja-JP" altLang="en-US" sz="2000" dirty="0"/>
                  <a:t>各</a:t>
                </a:r>
                <a14:m>
                  <m:oMath xmlns:m="http://schemas.openxmlformats.org/officeDocument/2006/math">
                    <m:r>
                      <a:rPr lang="en-US" altLang="ja-JP" sz="2000" b="0" i="1" smtClean="0">
                        <a:latin typeface="Cambria Math" panose="02040503050406030204" pitchFamily="18" charset="0"/>
                      </a:rPr>
                      <m:t>𝑠</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𝑆</m:t>
                    </m:r>
                  </m:oMath>
                </a14:m>
                <a:r>
                  <a:rPr kumimoji="1" lang="ja-JP" altLang="en-US" sz="2000" dirty="0"/>
                  <a:t>について繰り返し：</a:t>
                </a:r>
                <a:endParaRPr kumimoji="1" lang="en-US" altLang="ja-JP" sz="2000" dirty="0"/>
              </a:p>
              <a:p>
                <a:r>
                  <a:rPr lang="en-US" altLang="ja-JP" sz="2000" dirty="0"/>
                  <a:t>		</a:t>
                </a:r>
                <a14:m>
                  <m:oMath xmlns:m="http://schemas.openxmlformats.org/officeDocument/2006/math">
                    <m:r>
                      <a:rPr lang="en-US" altLang="ja-JP" sz="2000" b="0" i="1" smtClean="0">
                        <a:latin typeface="Cambria Math" panose="02040503050406030204" pitchFamily="18" charset="0"/>
                      </a:rPr>
                      <m:t>𝑣</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𝑠</m:t>
                        </m:r>
                      </m:e>
                    </m:d>
                    <m:r>
                      <a:rPr lang="en-US" altLang="ja-JP" sz="2000" b="0" i="1" smtClean="0">
                        <a:latin typeface="Cambria Math" panose="02040503050406030204" pitchFamily="18" charset="0"/>
                      </a:rPr>
                      <m:t>←</m:t>
                    </m:r>
                    <m:nary>
                      <m:naryPr>
                        <m:chr m:val="∑"/>
                        <m:supHide m:val="on"/>
                        <m:ctrlPr>
                          <a:rPr lang="en-US" altLang="ja-JP" sz="2000" b="0" i="1" smtClean="0">
                            <a:latin typeface="Cambria Math" panose="02040503050406030204" pitchFamily="18" charset="0"/>
                          </a:rPr>
                        </m:ctrlPr>
                      </m:naryPr>
                      <m:sub>
                        <m:r>
                          <a:rPr lang="en-US" altLang="ja-JP" sz="2000" b="0" i="1" smtClean="0">
                            <a:latin typeface="Cambria Math" panose="02040503050406030204" pitchFamily="18" charset="0"/>
                          </a:rPr>
                          <m:t>𝑎</m:t>
                        </m:r>
                      </m:sub>
                      <m:sup/>
                      <m:e>
                        <m:r>
                          <a:rPr lang="en-US" altLang="ja-JP" sz="2000" b="0" i="1" smtClean="0">
                            <a:latin typeface="Cambria Math" panose="02040503050406030204" pitchFamily="18" charset="0"/>
                          </a:rPr>
                          <m:t>𝜋</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𝑠</m:t>
                        </m:r>
                        <m:r>
                          <a:rPr lang="en-US" altLang="ja-JP" sz="2000" b="0" i="1" smtClean="0">
                            <a:latin typeface="Cambria Math" panose="02040503050406030204" pitchFamily="18" charset="0"/>
                          </a:rPr>
                          <m:t>)</m:t>
                        </m:r>
                      </m:e>
                    </m:nary>
                    <m:nary>
                      <m:naryPr>
                        <m:chr m:val="∑"/>
                        <m:supHide m:val="on"/>
                        <m:ctrlPr>
                          <a:rPr lang="en-US" altLang="ja-JP" sz="2000" b="0" i="1" smtClean="0">
                            <a:latin typeface="Cambria Math" panose="02040503050406030204" pitchFamily="18" charset="0"/>
                          </a:rPr>
                        </m:ctrlPr>
                      </m:naryPr>
                      <m:sub>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𝑠</m:t>
                            </m:r>
                          </m:e>
                          <m:sup>
                            <m:r>
                              <a:rPr lang="en-US" altLang="ja-JP" sz="2000" b="0" i="1" smtClean="0">
                                <a:latin typeface="Cambria Math" panose="02040503050406030204" pitchFamily="18" charset="0"/>
                              </a:rPr>
                              <m:t>′</m:t>
                            </m:r>
                          </m:sup>
                        </m:sSup>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𝑟</m:t>
                        </m:r>
                      </m:sub>
                      <m:sup/>
                      <m:e>
                        <m:r>
                          <a:rPr lang="en-US" altLang="ja-JP" sz="2000" b="0" i="1" smtClean="0">
                            <a:latin typeface="Cambria Math" panose="02040503050406030204" pitchFamily="18" charset="0"/>
                          </a:rPr>
                          <m:t>𝑝</m:t>
                        </m:r>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𝑠</m:t>
                            </m:r>
                          </m:e>
                          <m:sup>
                            <m:r>
                              <a:rPr lang="en-US" altLang="ja-JP" sz="2000" b="0" i="1" smtClean="0">
                                <a:latin typeface="Cambria Math" panose="02040503050406030204" pitchFamily="18" charset="0"/>
                              </a:rPr>
                              <m:t>′</m:t>
                            </m:r>
                          </m:sup>
                        </m:sSup>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𝑟</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𝑠</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r>
                          <a:rPr lang="en-US" altLang="ja-JP" sz="2000" b="0" i="1" smtClean="0">
                            <a:latin typeface="Cambria Math" panose="02040503050406030204" pitchFamily="18" charset="0"/>
                          </a:rPr>
                          <m:t>)</m:t>
                        </m:r>
                      </m:e>
                    </m:nary>
                    <m:d>
                      <m:dPr>
                        <m:begChr m:val="["/>
                        <m:endChr m:val="]"/>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𝑟</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𝛾</m:t>
                        </m:r>
                        <m:r>
                          <a:rPr lang="en-US" altLang="ja-JP" sz="2000" b="0" i="1" smtClean="0">
                            <a:latin typeface="Cambria Math" panose="02040503050406030204" pitchFamily="18" charset="0"/>
                          </a:rPr>
                          <m:t>𝑣</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𝑠</m:t>
                            </m:r>
                          </m:e>
                        </m:d>
                      </m:e>
                    </m:d>
                  </m:oMath>
                </a14:m>
                <a:endParaRPr lang="en-US" altLang="ja-JP" sz="2000" b="0" dirty="0"/>
              </a:p>
            </p:txBody>
          </p:sp>
        </mc:Choice>
        <mc:Fallback>
          <p:sp>
            <p:nvSpPr>
              <p:cNvPr id="5" name="正方形/長方形 4">
                <a:extLst>
                  <a:ext uri="{FF2B5EF4-FFF2-40B4-BE49-F238E27FC236}">
                    <a16:creationId xmlns:a16="http://schemas.microsoft.com/office/drawing/2014/main" id="{191AD7C7-AB5E-40A1-97AD-3503E110BF96}"/>
                  </a:ext>
                </a:extLst>
              </p:cNvPr>
              <p:cNvSpPr>
                <a:spLocks noRot="1" noChangeAspect="1" noMove="1" noResize="1" noEditPoints="1" noAdjustHandles="1" noChangeArrowheads="1" noChangeShapeType="1" noTextEdit="1"/>
              </p:cNvSpPr>
              <p:nvPr/>
            </p:nvSpPr>
            <p:spPr>
              <a:xfrm>
                <a:off x="1187938" y="3719903"/>
                <a:ext cx="9526954" cy="1469292"/>
              </a:xfrm>
              <a:prstGeom prst="rect">
                <a:avLst/>
              </a:prstGeom>
              <a:blipFill>
                <a:blip r:embed="rId3"/>
                <a:stretch>
                  <a:fillRect l="-639" t="-2881" b="-39095"/>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9E515BC5-7A21-4C30-958D-4A560031F028}"/>
              </a:ext>
            </a:extLst>
          </p:cNvPr>
          <p:cNvSpPr txBox="1"/>
          <p:nvPr/>
        </p:nvSpPr>
        <p:spPr>
          <a:xfrm>
            <a:off x="1588477" y="5479423"/>
            <a:ext cx="9558771" cy="923330"/>
          </a:xfrm>
          <a:prstGeom prst="rect">
            <a:avLst/>
          </a:prstGeom>
          <a:noFill/>
        </p:spPr>
        <p:txBody>
          <a:bodyPr wrap="none" rtlCol="0">
            <a:spAutoFit/>
          </a:bodyPr>
          <a:lstStyle/>
          <a:p>
            <a:r>
              <a:rPr lang="en-US" altLang="ja-JP" dirty="0"/>
              <a:t>MATLAB</a:t>
            </a:r>
            <a:r>
              <a:rPr lang="ja-JP" altLang="en-US" dirty="0"/>
              <a:t>で作成したサンプルプログラム</a:t>
            </a:r>
            <a:r>
              <a:rPr lang="en-US" altLang="ja-JP" dirty="0">
                <a:latin typeface="Consolas" panose="020B0609020204030204" pitchFamily="49" charset="0"/>
              </a:rPr>
              <a:t>pokemon_DP1.m</a:t>
            </a:r>
            <a:r>
              <a:rPr lang="ja-JP" altLang="en-US" dirty="0"/>
              <a:t>に，上記アルゴリズムを実装している．</a:t>
            </a:r>
            <a:endParaRPr lang="en-US" altLang="ja-JP" dirty="0"/>
          </a:p>
          <a:p>
            <a:r>
              <a:rPr lang="ja-JP" altLang="en-US" dirty="0"/>
              <a:t>理論と実装の関係を確認した上で，</a:t>
            </a:r>
            <a:r>
              <a:rPr kumimoji="1" lang="ja-JP" altLang="en-US" dirty="0"/>
              <a:t>様々な問題設定について動的計画法を試してみよう．</a:t>
            </a:r>
            <a:endParaRPr kumimoji="1" lang="en-US" altLang="ja-JP" dirty="0"/>
          </a:p>
          <a:p>
            <a:r>
              <a:rPr kumimoji="1" lang="ja-JP" altLang="en-US" dirty="0"/>
              <a:t>例えば割引率を導入するとどうなるか？方策を変えるとどうなるか？</a:t>
            </a:r>
          </a:p>
        </p:txBody>
      </p:sp>
      <p:sp>
        <p:nvSpPr>
          <p:cNvPr id="7" name="四角形: 角を丸くする 6">
            <a:extLst>
              <a:ext uri="{FF2B5EF4-FFF2-40B4-BE49-F238E27FC236}">
                <a16:creationId xmlns:a16="http://schemas.microsoft.com/office/drawing/2014/main" id="{0AAF0F6F-2974-4AB9-BEC6-E3875D666A32}"/>
              </a:ext>
            </a:extLst>
          </p:cNvPr>
          <p:cNvSpPr/>
          <p:nvPr/>
        </p:nvSpPr>
        <p:spPr>
          <a:xfrm>
            <a:off x="674264" y="5479422"/>
            <a:ext cx="750277" cy="923329"/>
          </a:xfrm>
          <a:prstGeom prst="roundRect">
            <a:avLst>
              <a:gd name="adj" fmla="val 11459"/>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t>演習</a:t>
            </a:r>
          </a:p>
        </p:txBody>
      </p:sp>
      <p:sp>
        <p:nvSpPr>
          <p:cNvPr id="8" name="正方形/長方形 7">
            <a:extLst>
              <a:ext uri="{FF2B5EF4-FFF2-40B4-BE49-F238E27FC236}">
                <a16:creationId xmlns:a16="http://schemas.microsoft.com/office/drawing/2014/main" id="{F924DDEA-35F7-4A84-B43E-81EBBB029667}"/>
              </a:ext>
            </a:extLst>
          </p:cNvPr>
          <p:cNvSpPr/>
          <p:nvPr/>
        </p:nvSpPr>
        <p:spPr>
          <a:xfrm>
            <a:off x="6304544" y="6426756"/>
            <a:ext cx="4857420" cy="369332"/>
          </a:xfrm>
          <a:prstGeom prst="rect">
            <a:avLst/>
          </a:prstGeom>
        </p:spPr>
        <p:txBody>
          <a:bodyPr wrap="none">
            <a:spAutoFit/>
          </a:bodyPr>
          <a:lstStyle/>
          <a:p>
            <a:r>
              <a:rPr lang="en-US" altLang="ja-JP" dirty="0">
                <a:solidFill>
                  <a:schemeClr val="accent6"/>
                </a:solidFill>
                <a:latin typeface="Consolas" panose="020B0609020204030204" pitchFamily="49" charset="0"/>
              </a:rPr>
              <a:t>※pokemon_DP1.m</a:t>
            </a:r>
            <a:r>
              <a:rPr lang="ja-JP" altLang="en-US" dirty="0">
                <a:solidFill>
                  <a:schemeClr val="accent6"/>
                </a:solidFill>
              </a:rPr>
              <a:t>は次ページにも示している</a:t>
            </a:r>
          </a:p>
        </p:txBody>
      </p:sp>
      <p:sp>
        <p:nvSpPr>
          <p:cNvPr id="9" name="正方形/長方形 8">
            <a:extLst>
              <a:ext uri="{FF2B5EF4-FFF2-40B4-BE49-F238E27FC236}">
                <a16:creationId xmlns:a16="http://schemas.microsoft.com/office/drawing/2014/main" id="{61704EB5-04C5-4DC0-BE40-77D5C207448A}"/>
              </a:ext>
            </a:extLst>
          </p:cNvPr>
          <p:cNvSpPr/>
          <p:nvPr/>
        </p:nvSpPr>
        <p:spPr>
          <a:xfrm>
            <a:off x="2345872" y="3049569"/>
            <a:ext cx="6430735" cy="646331"/>
          </a:xfrm>
          <a:prstGeom prst="rect">
            <a:avLst/>
          </a:prstGeom>
        </p:spPr>
        <p:txBody>
          <a:bodyPr wrap="square">
            <a:spAutoFit/>
          </a:bodyPr>
          <a:lstStyle/>
          <a:p>
            <a:r>
              <a:rPr lang="ja-JP" altLang="en-US" dirty="0">
                <a:solidFill>
                  <a:schemeClr val="accent6"/>
                </a:solidFill>
              </a:rPr>
              <a:t>第</a:t>
            </a:r>
            <a:r>
              <a:rPr lang="en-US" altLang="ja-JP" dirty="0">
                <a:solidFill>
                  <a:schemeClr val="accent6"/>
                </a:solidFill>
              </a:rPr>
              <a:t>2</a:t>
            </a:r>
            <a:r>
              <a:rPr lang="ja-JP" altLang="en-US" dirty="0">
                <a:solidFill>
                  <a:schemeClr val="accent6"/>
                </a:solidFill>
              </a:rPr>
              <a:t>章でベルマン方程式を手計算で解いた方法と似ているが，それよりも少し愚直に手間を掛けて計算するアルゴリズム</a:t>
            </a:r>
          </a:p>
        </p:txBody>
      </p:sp>
    </p:spTree>
    <p:extLst>
      <p:ext uri="{BB962C8B-B14F-4D97-AF65-F5344CB8AC3E}">
        <p14:creationId xmlns:p14="http://schemas.microsoft.com/office/powerpoint/2010/main" val="14799784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C58D6500-16C2-49C5-9E82-3F3C90F1D2CA}"/>
              </a:ext>
            </a:extLst>
          </p:cNvPr>
          <p:cNvSpPr/>
          <p:nvPr/>
        </p:nvSpPr>
        <p:spPr>
          <a:xfrm>
            <a:off x="195385" y="4773198"/>
            <a:ext cx="4639442" cy="17037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2FD211EC-8E2D-47BA-AC0F-17875AA27F2C}"/>
              </a:ext>
            </a:extLst>
          </p:cNvPr>
          <p:cNvSpPr>
            <a:spLocks noGrp="1"/>
          </p:cNvSpPr>
          <p:nvPr>
            <p:ph type="sldNum" sz="quarter" idx="12"/>
          </p:nvPr>
        </p:nvSpPr>
        <p:spPr/>
        <p:txBody>
          <a:bodyPr/>
          <a:lstStyle/>
          <a:p>
            <a:fld id="{B11AD403-313C-9548-90A1-3BB45CD64373}" type="slidenum">
              <a:rPr lang="ja-JP" altLang="en-US" smtClean="0"/>
              <a:pPr/>
              <a:t>51</a:t>
            </a:fld>
            <a:endParaRPr lang="ja-JP" altLang="en-US"/>
          </a:p>
        </p:txBody>
      </p:sp>
      <p:sp>
        <p:nvSpPr>
          <p:cNvPr id="9" name="正方形/長方形 8">
            <a:extLst>
              <a:ext uri="{FF2B5EF4-FFF2-40B4-BE49-F238E27FC236}">
                <a16:creationId xmlns:a16="http://schemas.microsoft.com/office/drawing/2014/main" id="{4EC38D9F-20A0-4D25-80BB-D4F4F4B9AD82}"/>
              </a:ext>
            </a:extLst>
          </p:cNvPr>
          <p:cNvSpPr/>
          <p:nvPr/>
        </p:nvSpPr>
        <p:spPr>
          <a:xfrm>
            <a:off x="338713" y="251042"/>
            <a:ext cx="5770875" cy="369332"/>
          </a:xfrm>
          <a:prstGeom prst="rect">
            <a:avLst/>
          </a:prstGeom>
        </p:spPr>
        <p:txBody>
          <a:bodyPr wrap="none">
            <a:spAutoFit/>
          </a:bodyPr>
          <a:lstStyle/>
          <a:p>
            <a:r>
              <a:rPr lang="en-US" altLang="ja-JP" dirty="0"/>
              <a:t>MATLAB</a:t>
            </a:r>
            <a:r>
              <a:rPr lang="ja-JP" altLang="en-US" dirty="0"/>
              <a:t>で作成したサンプルプログラム</a:t>
            </a:r>
            <a:r>
              <a:rPr lang="en-US" altLang="ja-JP" dirty="0">
                <a:latin typeface="Consolas" panose="020B0609020204030204" pitchFamily="49" charset="0"/>
              </a:rPr>
              <a:t>pokemon_DP1.m</a:t>
            </a:r>
            <a:endParaRPr lang="ja-JP" altLang="en-US" dirty="0"/>
          </a:p>
        </p:txBody>
      </p:sp>
      <p:grpSp>
        <p:nvGrpSpPr>
          <p:cNvPr id="20" name="グループ化 19">
            <a:extLst>
              <a:ext uri="{FF2B5EF4-FFF2-40B4-BE49-F238E27FC236}">
                <a16:creationId xmlns:a16="http://schemas.microsoft.com/office/drawing/2014/main" id="{499E0DE3-B9B1-41D5-850C-6E7D41FE9AAF}"/>
              </a:ext>
            </a:extLst>
          </p:cNvPr>
          <p:cNvGrpSpPr/>
          <p:nvPr/>
        </p:nvGrpSpPr>
        <p:grpSpPr>
          <a:xfrm>
            <a:off x="51100" y="984738"/>
            <a:ext cx="12011925" cy="5189415"/>
            <a:chOff x="250093" y="1070707"/>
            <a:chExt cx="11559670" cy="4994031"/>
          </a:xfrm>
        </p:grpSpPr>
        <p:pic>
          <p:nvPicPr>
            <p:cNvPr id="10" name="図 9">
              <a:extLst>
                <a:ext uri="{FF2B5EF4-FFF2-40B4-BE49-F238E27FC236}">
                  <a16:creationId xmlns:a16="http://schemas.microsoft.com/office/drawing/2014/main" id="{FA702108-6341-4E1F-8567-783C0EE19E47}"/>
                </a:ext>
              </a:extLst>
            </p:cNvPr>
            <p:cNvPicPr>
              <a:picLocks noChangeAspect="1"/>
            </p:cNvPicPr>
            <p:nvPr/>
          </p:nvPicPr>
          <p:blipFill rotWithShape="1">
            <a:blip r:embed="rId3"/>
            <a:srcRect b="7230"/>
            <a:stretch/>
          </p:blipFill>
          <p:spPr>
            <a:xfrm>
              <a:off x="250093" y="1070707"/>
              <a:ext cx="4639442" cy="3333416"/>
            </a:xfrm>
            <a:prstGeom prst="rect">
              <a:avLst/>
            </a:prstGeom>
          </p:spPr>
        </p:pic>
        <p:pic>
          <p:nvPicPr>
            <p:cNvPr id="13" name="図 12">
              <a:extLst>
                <a:ext uri="{FF2B5EF4-FFF2-40B4-BE49-F238E27FC236}">
                  <a16:creationId xmlns:a16="http://schemas.microsoft.com/office/drawing/2014/main" id="{B63B1BC6-8E7A-4B3E-A48F-084ED9291A26}"/>
                </a:ext>
              </a:extLst>
            </p:cNvPr>
            <p:cNvPicPr>
              <a:picLocks noChangeAspect="1"/>
            </p:cNvPicPr>
            <p:nvPr/>
          </p:nvPicPr>
          <p:blipFill rotWithShape="1">
            <a:blip r:embed="rId4"/>
            <a:srcRect t="4416" b="7319"/>
            <a:stretch/>
          </p:blipFill>
          <p:spPr>
            <a:xfrm>
              <a:off x="4976867" y="1070707"/>
              <a:ext cx="6832896" cy="3591874"/>
            </a:xfrm>
            <a:prstGeom prst="rect">
              <a:avLst/>
            </a:prstGeom>
          </p:spPr>
        </p:pic>
        <p:pic>
          <p:nvPicPr>
            <p:cNvPr id="12" name="図 11">
              <a:extLst>
                <a:ext uri="{FF2B5EF4-FFF2-40B4-BE49-F238E27FC236}">
                  <a16:creationId xmlns:a16="http://schemas.microsoft.com/office/drawing/2014/main" id="{1CFDE329-EFF9-47D2-BE65-781792EABD5D}"/>
                </a:ext>
              </a:extLst>
            </p:cNvPr>
            <p:cNvPicPr>
              <a:picLocks noChangeAspect="1"/>
            </p:cNvPicPr>
            <p:nvPr/>
          </p:nvPicPr>
          <p:blipFill>
            <a:blip r:embed="rId5"/>
            <a:stretch>
              <a:fillRect/>
            </a:stretch>
          </p:blipFill>
          <p:spPr>
            <a:xfrm>
              <a:off x="4976867" y="4773198"/>
              <a:ext cx="4581720" cy="1291540"/>
            </a:xfrm>
            <a:prstGeom prst="rect">
              <a:avLst/>
            </a:prstGeom>
          </p:spPr>
        </p:pic>
      </p:grpSp>
      <p:pic>
        <p:nvPicPr>
          <p:cNvPr id="16" name="図 15">
            <a:extLst>
              <a:ext uri="{FF2B5EF4-FFF2-40B4-BE49-F238E27FC236}">
                <a16:creationId xmlns:a16="http://schemas.microsoft.com/office/drawing/2014/main" id="{716269F5-FB1C-47DB-A078-AF734124D3DC}"/>
              </a:ext>
            </a:extLst>
          </p:cNvPr>
          <p:cNvPicPr>
            <a:picLocks noChangeAspect="1"/>
          </p:cNvPicPr>
          <p:nvPr/>
        </p:nvPicPr>
        <p:blipFill>
          <a:blip r:embed="rId6"/>
          <a:stretch>
            <a:fillRect/>
          </a:stretch>
        </p:blipFill>
        <p:spPr>
          <a:xfrm>
            <a:off x="428164" y="5201763"/>
            <a:ext cx="3885928" cy="832154"/>
          </a:xfrm>
          <a:prstGeom prst="rect">
            <a:avLst/>
          </a:prstGeom>
        </p:spPr>
      </p:pic>
      <p:sp>
        <p:nvSpPr>
          <p:cNvPr id="17" name="テキスト ボックス 16">
            <a:extLst>
              <a:ext uri="{FF2B5EF4-FFF2-40B4-BE49-F238E27FC236}">
                <a16:creationId xmlns:a16="http://schemas.microsoft.com/office/drawing/2014/main" id="{2C1CA7A2-6932-422B-938A-2C9A1126FC7C}"/>
              </a:ext>
            </a:extLst>
          </p:cNvPr>
          <p:cNvSpPr txBox="1"/>
          <p:nvPr/>
        </p:nvSpPr>
        <p:spPr>
          <a:xfrm>
            <a:off x="250093" y="4827145"/>
            <a:ext cx="2334293" cy="338554"/>
          </a:xfrm>
          <a:prstGeom prst="rect">
            <a:avLst/>
          </a:prstGeom>
          <a:noFill/>
        </p:spPr>
        <p:txBody>
          <a:bodyPr wrap="none" rtlCol="0">
            <a:spAutoFit/>
          </a:bodyPr>
          <a:lstStyle/>
          <a:p>
            <a:r>
              <a:rPr kumimoji="1" lang="ja-JP" altLang="en-US" sz="1600" dirty="0"/>
              <a:t>上記設定での実行結果：</a:t>
            </a:r>
          </a:p>
        </p:txBody>
      </p:sp>
      <p:sp>
        <p:nvSpPr>
          <p:cNvPr id="19" name="テキスト ボックス 18">
            <a:extLst>
              <a:ext uri="{FF2B5EF4-FFF2-40B4-BE49-F238E27FC236}">
                <a16:creationId xmlns:a16="http://schemas.microsoft.com/office/drawing/2014/main" id="{8CC89B19-28F9-4FF3-8A86-457A19D22349}"/>
              </a:ext>
            </a:extLst>
          </p:cNvPr>
          <p:cNvSpPr txBox="1"/>
          <p:nvPr/>
        </p:nvSpPr>
        <p:spPr>
          <a:xfrm>
            <a:off x="250093" y="6092642"/>
            <a:ext cx="4110421" cy="338554"/>
          </a:xfrm>
          <a:prstGeom prst="rect">
            <a:avLst/>
          </a:prstGeom>
          <a:noFill/>
        </p:spPr>
        <p:txBody>
          <a:bodyPr wrap="none" rtlCol="0">
            <a:spAutoFit/>
          </a:bodyPr>
          <a:lstStyle/>
          <a:p>
            <a:r>
              <a:rPr lang="ja-JP" altLang="en-US" sz="1600" dirty="0"/>
              <a:t>繰り返し計算の結果，解析解と同じ値に収束</a:t>
            </a:r>
            <a:endParaRPr kumimoji="1" lang="ja-JP" altLang="en-US" sz="1600" dirty="0"/>
          </a:p>
        </p:txBody>
      </p:sp>
      <p:sp>
        <p:nvSpPr>
          <p:cNvPr id="15" name="正方形/長方形 14">
            <a:extLst>
              <a:ext uri="{FF2B5EF4-FFF2-40B4-BE49-F238E27FC236}">
                <a16:creationId xmlns:a16="http://schemas.microsoft.com/office/drawing/2014/main" id="{5FD0D37E-396E-4A42-AAE2-41EF1DF5BC50}"/>
              </a:ext>
            </a:extLst>
          </p:cNvPr>
          <p:cNvSpPr/>
          <p:nvPr/>
        </p:nvSpPr>
        <p:spPr>
          <a:xfrm>
            <a:off x="5684628" y="1326707"/>
            <a:ext cx="113649" cy="329236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28BC46BF-66D8-4516-BAA5-29A7DBF45235}"/>
              </a:ext>
            </a:extLst>
          </p:cNvPr>
          <p:cNvSpPr/>
          <p:nvPr/>
        </p:nvSpPr>
        <p:spPr>
          <a:xfrm>
            <a:off x="5916484" y="1581185"/>
            <a:ext cx="113649" cy="211451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520B946F-6D86-4313-A96C-9B0B91154B9A}"/>
              </a:ext>
            </a:extLst>
          </p:cNvPr>
          <p:cNvSpPr/>
          <p:nvPr/>
        </p:nvSpPr>
        <p:spPr>
          <a:xfrm>
            <a:off x="6148340" y="1899266"/>
            <a:ext cx="113649" cy="149798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86699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567DFA2-6EB4-4319-850D-8AE5EF2DBECB}"/>
              </a:ext>
            </a:extLst>
          </p:cNvPr>
          <p:cNvSpPr>
            <a:spLocks noGrp="1"/>
          </p:cNvSpPr>
          <p:nvPr>
            <p:ph type="sldNum" sz="quarter" idx="12"/>
          </p:nvPr>
        </p:nvSpPr>
        <p:spPr/>
        <p:txBody>
          <a:bodyPr/>
          <a:lstStyle/>
          <a:p>
            <a:fld id="{B11AD403-313C-9548-90A1-3BB45CD64373}" type="slidenum">
              <a:rPr kumimoji="1" lang="ja-JP" altLang="en-US" smtClean="0"/>
              <a:t>52</a:t>
            </a:fld>
            <a:endParaRPr kumimoji="1" lang="ja-JP" altLang="en-US"/>
          </a:p>
        </p:txBody>
      </p:sp>
      <p:pic>
        <p:nvPicPr>
          <p:cNvPr id="3" name="図 2">
            <a:extLst>
              <a:ext uri="{FF2B5EF4-FFF2-40B4-BE49-F238E27FC236}">
                <a16:creationId xmlns:a16="http://schemas.microsoft.com/office/drawing/2014/main" id="{F1975AA5-C6FF-4F57-B48E-0AD2430A3F52}"/>
              </a:ext>
            </a:extLst>
          </p:cNvPr>
          <p:cNvPicPr>
            <a:picLocks noChangeAspect="1"/>
          </p:cNvPicPr>
          <p:nvPr/>
        </p:nvPicPr>
        <p:blipFill rotWithShape="1">
          <a:blip r:embed="rId2"/>
          <a:srcRect t="4416" b="7319"/>
          <a:stretch/>
        </p:blipFill>
        <p:spPr>
          <a:xfrm>
            <a:off x="276502" y="1303145"/>
            <a:ext cx="7100223" cy="3732401"/>
          </a:xfrm>
          <a:prstGeom prst="rect">
            <a:avLst/>
          </a:prstGeom>
        </p:spPr>
      </p:pic>
      <p:sp>
        <p:nvSpPr>
          <p:cNvPr id="4" name="正方形/長方形 3">
            <a:extLst>
              <a:ext uri="{FF2B5EF4-FFF2-40B4-BE49-F238E27FC236}">
                <a16:creationId xmlns:a16="http://schemas.microsoft.com/office/drawing/2014/main" id="{9A735DE6-71A6-4B89-823C-D4AFE726F303}"/>
              </a:ext>
            </a:extLst>
          </p:cNvPr>
          <p:cNvSpPr/>
          <p:nvPr/>
        </p:nvSpPr>
        <p:spPr>
          <a:xfrm>
            <a:off x="1665513" y="2194655"/>
            <a:ext cx="5711211" cy="9144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00E8CC0-936E-4EDB-9EEF-41A0FA193427}"/>
              </a:ext>
            </a:extLst>
          </p:cNvPr>
          <p:cNvSpPr/>
          <p:nvPr/>
        </p:nvSpPr>
        <p:spPr>
          <a:xfrm>
            <a:off x="1665513" y="3169345"/>
            <a:ext cx="5711211" cy="52091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F40BC40-4E4B-4993-8792-791753518716}"/>
                  </a:ext>
                </a:extLst>
              </p:cNvPr>
              <p:cNvSpPr txBox="1"/>
              <p:nvPr/>
            </p:nvSpPr>
            <p:spPr>
              <a:xfrm>
                <a:off x="7074645" y="1293443"/>
                <a:ext cx="4513095" cy="1200329"/>
              </a:xfrm>
              <a:prstGeom prst="rect">
                <a:avLst/>
              </a:prstGeom>
              <a:solidFill>
                <a:schemeClr val="bg1"/>
              </a:solidFill>
            </p:spPr>
            <p:txBody>
              <a:bodyPr wrap="none" rtlCol="0">
                <a:spAutoFit/>
              </a:bodyPr>
              <a:lstStyle/>
              <a:p>
                <a:r>
                  <a:rPr kumimoji="1" lang="ja-JP" altLang="en-US" dirty="0"/>
                  <a:t>それぞれの状態</a:t>
                </a:r>
                <a14:m>
                  <m:oMath xmlns:m="http://schemas.openxmlformats.org/officeDocument/2006/math">
                    <m:r>
                      <a:rPr kumimoji="1" lang="en-US" altLang="ja-JP" i="1" dirty="0" smtClean="0">
                        <a:latin typeface="Cambria Math" panose="02040503050406030204" pitchFamily="18" charset="0"/>
                      </a:rPr>
                      <m:t>𝑠</m:t>
                    </m:r>
                  </m:oMath>
                </a14:m>
                <a:r>
                  <a:rPr kumimoji="1" lang="ja-JP" altLang="en-US" dirty="0"/>
                  <a:t>について，</a:t>
                </a:r>
                <a:endParaRPr kumimoji="1" lang="en-US" altLang="ja-JP" dirty="0"/>
              </a:p>
              <a:p>
                <a:r>
                  <a:rPr lang="ja-JP" altLang="en-US" dirty="0"/>
                  <a:t>すべての行動</a:t>
                </a:r>
                <a14:m>
                  <m:oMath xmlns:m="http://schemas.openxmlformats.org/officeDocument/2006/math">
                    <m:r>
                      <a:rPr lang="en-US" altLang="ja-JP" i="1" dirty="0" smtClean="0">
                        <a:latin typeface="Cambria Math" panose="02040503050406030204" pitchFamily="18" charset="0"/>
                      </a:rPr>
                      <m:t>𝑎</m:t>
                    </m:r>
                  </m:oMath>
                </a14:m>
                <a:r>
                  <a:rPr lang="ja-JP" altLang="en-US" dirty="0"/>
                  <a:t>を取った場合，</a:t>
                </a:r>
                <a:endParaRPr lang="en-US" altLang="ja-JP" dirty="0"/>
              </a:p>
              <a:p>
                <a:r>
                  <a:rPr lang="ja-JP" altLang="en-US" dirty="0"/>
                  <a:t>可能な全ての次状態</a:t>
                </a:r>
                <a14:m>
                  <m:oMath xmlns:m="http://schemas.openxmlformats.org/officeDocument/2006/math">
                    <m:r>
                      <a:rPr lang="en-US" altLang="ja-JP" i="1" dirty="0" smtClean="0">
                        <a:latin typeface="Cambria Math" panose="02040503050406030204" pitchFamily="18" charset="0"/>
                      </a:rPr>
                      <m:t>𝑠</m:t>
                    </m:r>
                    <m:r>
                      <a:rPr lang="en-US" altLang="ja-JP" b="0" i="1" dirty="0" smtClean="0">
                        <a:latin typeface="Cambria Math" panose="02040503050406030204" pitchFamily="18" charset="0"/>
                      </a:rPr>
                      <m:t>′</m:t>
                    </m:r>
                  </m:oMath>
                </a14:m>
                <a:r>
                  <a:rPr lang="ja-JP" altLang="en-US" dirty="0"/>
                  <a:t>の価値</a:t>
                </a:r>
                <a14:m>
                  <m:oMath xmlns:m="http://schemas.openxmlformats.org/officeDocument/2006/math">
                    <m:r>
                      <a:rPr lang="en-US" altLang="ja-JP" b="0" i="1" smtClean="0">
                        <a:latin typeface="Cambria Math" panose="02040503050406030204" pitchFamily="18" charset="0"/>
                      </a:rPr>
                      <m:t>𝑣</m:t>
                    </m:r>
                    <m:r>
                      <a:rPr lang="en-US" altLang="ja-JP" b="0" i="1" smtClean="0">
                        <a:latin typeface="Cambria Math" panose="02040503050406030204" pitchFamily="18" charset="0"/>
                      </a:rPr>
                      <m:t>(</m:t>
                    </m:r>
                    <m:r>
                      <a:rPr lang="en-US" altLang="ja-JP" b="0" i="1" smtClean="0">
                        <a:latin typeface="Cambria Math" panose="02040503050406030204" pitchFamily="18" charset="0"/>
                      </a:rPr>
                      <m:t>𝑠</m:t>
                    </m:r>
                    <m:r>
                      <a:rPr lang="en-US" altLang="ja-JP" b="0" i="1" smtClean="0">
                        <a:latin typeface="Cambria Math" panose="02040503050406030204" pitchFamily="18" charset="0"/>
                      </a:rPr>
                      <m:t>′)</m:t>
                    </m:r>
                  </m:oMath>
                </a14:m>
                <a:r>
                  <a:rPr lang="ja-JP" altLang="en-US" dirty="0"/>
                  <a:t>を用いて</a:t>
                </a:r>
                <a:endParaRPr lang="en-US" altLang="ja-JP" dirty="0"/>
              </a:p>
              <a:p>
                <a:r>
                  <a:rPr lang="ja-JP" altLang="en-US" dirty="0"/>
                  <a:t>ベルマン方程式で価値</a:t>
                </a:r>
                <a14:m>
                  <m:oMath xmlns:m="http://schemas.openxmlformats.org/officeDocument/2006/math">
                    <m:r>
                      <a:rPr lang="en-US" altLang="ja-JP" b="0" i="1" smtClean="0">
                        <a:latin typeface="Cambria Math" panose="02040503050406030204" pitchFamily="18" charset="0"/>
                      </a:rPr>
                      <m:t>𝑣</m:t>
                    </m:r>
                    <m:r>
                      <a:rPr lang="en-US" altLang="ja-JP" b="0" i="1" smtClean="0">
                        <a:latin typeface="Cambria Math" panose="02040503050406030204" pitchFamily="18" charset="0"/>
                      </a:rPr>
                      <m:t>(</m:t>
                    </m:r>
                    <m:r>
                      <a:rPr lang="en-US" altLang="ja-JP" b="0" i="1" smtClean="0">
                        <a:latin typeface="Cambria Math" panose="02040503050406030204" pitchFamily="18" charset="0"/>
                      </a:rPr>
                      <m:t>𝑠</m:t>
                    </m:r>
                    <m:r>
                      <a:rPr lang="en-US" altLang="ja-JP" b="0" i="1" smtClean="0">
                        <a:latin typeface="Cambria Math" panose="02040503050406030204" pitchFamily="18" charset="0"/>
                      </a:rPr>
                      <m:t>)</m:t>
                    </m:r>
                  </m:oMath>
                </a14:m>
                <a:r>
                  <a:rPr lang="ja-JP" altLang="en-US" dirty="0"/>
                  <a:t>を更新する</a:t>
                </a:r>
                <a:endParaRPr lang="en-US" altLang="ja-JP" dirty="0"/>
              </a:p>
            </p:txBody>
          </p:sp>
        </mc:Choice>
        <mc:Fallback xmlns="">
          <p:sp>
            <p:nvSpPr>
              <p:cNvPr id="6" name="テキスト ボックス 5">
                <a:extLst>
                  <a:ext uri="{FF2B5EF4-FFF2-40B4-BE49-F238E27FC236}">
                    <a16:creationId xmlns:a16="http://schemas.microsoft.com/office/drawing/2014/main" id="{3F40BC40-4E4B-4993-8792-791753518716}"/>
                  </a:ext>
                </a:extLst>
              </p:cNvPr>
              <p:cNvSpPr txBox="1">
                <a:spLocks noRot="1" noChangeAspect="1" noMove="1" noResize="1" noEditPoints="1" noAdjustHandles="1" noChangeArrowheads="1" noChangeShapeType="1" noTextEdit="1"/>
              </p:cNvSpPr>
              <p:nvPr/>
            </p:nvSpPr>
            <p:spPr>
              <a:xfrm>
                <a:off x="7074645" y="1293443"/>
                <a:ext cx="4513095" cy="1200329"/>
              </a:xfrm>
              <a:prstGeom prst="rect">
                <a:avLst/>
              </a:prstGeom>
              <a:blipFill>
                <a:blip r:embed="rId3"/>
                <a:stretch>
                  <a:fillRect l="-1216" t="-3553" r="-541" b="-6091"/>
                </a:stretch>
              </a:blipFill>
            </p:spPr>
            <p:txBody>
              <a:bodyPr/>
              <a:lstStyle/>
              <a:p>
                <a:r>
                  <a:rPr lang="ja-JP" altLang="en-US">
                    <a:noFill/>
                  </a:rPr>
                  <a:t> </a:t>
                </a:r>
              </a:p>
            </p:txBody>
          </p:sp>
        </mc:Fallback>
      </mc:AlternateContent>
      <p:cxnSp>
        <p:nvCxnSpPr>
          <p:cNvPr id="8" name="直線矢印コネクタ 7">
            <a:extLst>
              <a:ext uri="{FF2B5EF4-FFF2-40B4-BE49-F238E27FC236}">
                <a16:creationId xmlns:a16="http://schemas.microsoft.com/office/drawing/2014/main" id="{F90E2D5A-D494-4905-BC14-D4377550AA87}"/>
              </a:ext>
            </a:extLst>
          </p:cNvPr>
          <p:cNvCxnSpPr>
            <a:cxnSpLocks/>
          </p:cNvCxnSpPr>
          <p:nvPr/>
        </p:nvCxnSpPr>
        <p:spPr>
          <a:xfrm flipH="1">
            <a:off x="6274545" y="2125854"/>
            <a:ext cx="800100" cy="428208"/>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EC8D8DF7-B71E-460A-A289-6AEA40417B10}"/>
              </a:ext>
            </a:extLst>
          </p:cNvPr>
          <p:cNvCxnSpPr>
            <a:cxnSpLocks/>
          </p:cNvCxnSpPr>
          <p:nvPr/>
        </p:nvCxnSpPr>
        <p:spPr>
          <a:xfrm flipH="1">
            <a:off x="6466114" y="2124495"/>
            <a:ext cx="608531" cy="124180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77D6C6E5-CD52-4E72-981F-A5D90B209B1B}"/>
              </a:ext>
            </a:extLst>
          </p:cNvPr>
          <p:cNvSpPr txBox="1"/>
          <p:nvPr/>
        </p:nvSpPr>
        <p:spPr>
          <a:xfrm>
            <a:off x="7752281" y="2599968"/>
            <a:ext cx="3950120" cy="2031325"/>
          </a:xfrm>
          <a:prstGeom prst="rect">
            <a:avLst/>
          </a:prstGeom>
          <a:noFill/>
        </p:spPr>
        <p:txBody>
          <a:bodyPr wrap="none" rtlCol="0">
            <a:spAutoFit/>
          </a:bodyPr>
          <a:lstStyle/>
          <a:p>
            <a:r>
              <a:rPr lang="ja-JP" altLang="en-US" dirty="0">
                <a:solidFill>
                  <a:schemeClr val="accent6"/>
                </a:solidFill>
              </a:rPr>
              <a:t>今回の問題では，</a:t>
            </a:r>
            <a:endParaRPr lang="en-US" altLang="ja-JP" dirty="0">
              <a:solidFill>
                <a:schemeClr val="accent6"/>
              </a:solidFill>
            </a:endParaRPr>
          </a:p>
          <a:p>
            <a:r>
              <a:rPr kumimoji="1" lang="ja-JP" altLang="en-US" dirty="0">
                <a:solidFill>
                  <a:schemeClr val="accent6"/>
                </a:solidFill>
              </a:rPr>
              <a:t>行動（ピカチュウの技）を選択したあと</a:t>
            </a:r>
            <a:endParaRPr kumimoji="1" lang="en-US" altLang="ja-JP" dirty="0">
              <a:solidFill>
                <a:schemeClr val="accent6"/>
              </a:solidFill>
            </a:endParaRPr>
          </a:p>
          <a:p>
            <a:r>
              <a:rPr kumimoji="1" lang="ja-JP" altLang="en-US" dirty="0">
                <a:solidFill>
                  <a:schemeClr val="accent6"/>
                </a:solidFill>
              </a:rPr>
              <a:t>次の状態（コイキングの残り</a:t>
            </a:r>
            <a:r>
              <a:rPr kumimoji="1" lang="en-US" altLang="ja-JP" dirty="0">
                <a:solidFill>
                  <a:schemeClr val="accent6"/>
                </a:solidFill>
              </a:rPr>
              <a:t>HP</a:t>
            </a:r>
            <a:r>
              <a:rPr kumimoji="1" lang="ja-JP" altLang="en-US" dirty="0">
                <a:solidFill>
                  <a:schemeClr val="accent6"/>
                </a:solidFill>
              </a:rPr>
              <a:t>）は</a:t>
            </a:r>
            <a:endParaRPr kumimoji="1" lang="en-US" altLang="ja-JP" dirty="0">
              <a:solidFill>
                <a:schemeClr val="accent6"/>
              </a:solidFill>
            </a:endParaRPr>
          </a:p>
          <a:p>
            <a:r>
              <a:rPr lang="ja-JP" altLang="en-US" dirty="0">
                <a:solidFill>
                  <a:schemeClr val="accent6"/>
                </a:solidFill>
              </a:rPr>
              <a:t>確率的に決定する．</a:t>
            </a:r>
            <a:endParaRPr lang="en-US" altLang="ja-JP" dirty="0">
              <a:solidFill>
                <a:schemeClr val="accent6"/>
              </a:solidFill>
            </a:endParaRPr>
          </a:p>
          <a:p>
            <a:r>
              <a:rPr kumimoji="1" lang="ja-JP" altLang="en-US" dirty="0">
                <a:solidFill>
                  <a:schemeClr val="accent6"/>
                </a:solidFill>
              </a:rPr>
              <a:t>技が当たった場合と外れた場合</a:t>
            </a:r>
            <a:endParaRPr kumimoji="1" lang="en-US" altLang="ja-JP" dirty="0">
              <a:solidFill>
                <a:schemeClr val="accent6"/>
              </a:solidFill>
            </a:endParaRPr>
          </a:p>
          <a:p>
            <a:r>
              <a:rPr lang="ja-JP" altLang="en-US" dirty="0">
                <a:solidFill>
                  <a:schemeClr val="accent6"/>
                </a:solidFill>
              </a:rPr>
              <a:t>それぞれの状態遷移について</a:t>
            </a:r>
            <a:endParaRPr lang="en-US" altLang="ja-JP" dirty="0">
              <a:solidFill>
                <a:schemeClr val="accent6"/>
              </a:solidFill>
            </a:endParaRPr>
          </a:p>
          <a:p>
            <a:r>
              <a:rPr lang="ja-JP" altLang="en-US" dirty="0">
                <a:solidFill>
                  <a:schemeClr val="accent6"/>
                </a:solidFill>
              </a:rPr>
              <a:t>計算を行っている</a:t>
            </a:r>
            <a:endParaRPr lang="en-US" altLang="ja-JP" dirty="0">
              <a:solidFill>
                <a:schemeClr val="accent6"/>
              </a:solidFill>
            </a:endParaRPr>
          </a:p>
        </p:txBody>
      </p:sp>
      <p:sp>
        <p:nvSpPr>
          <p:cNvPr id="12" name="テキスト ボックス 11">
            <a:extLst>
              <a:ext uri="{FF2B5EF4-FFF2-40B4-BE49-F238E27FC236}">
                <a16:creationId xmlns:a16="http://schemas.microsoft.com/office/drawing/2014/main" id="{4E5C46F8-C3DA-40F1-875E-6AEE39538A7C}"/>
              </a:ext>
            </a:extLst>
          </p:cNvPr>
          <p:cNvSpPr txBox="1"/>
          <p:nvPr/>
        </p:nvSpPr>
        <p:spPr>
          <a:xfrm>
            <a:off x="1971674" y="5413234"/>
            <a:ext cx="8010526" cy="646331"/>
          </a:xfrm>
          <a:prstGeom prst="rect">
            <a:avLst/>
          </a:prstGeom>
          <a:noFill/>
          <a:ln w="38100">
            <a:solidFill>
              <a:schemeClr val="accent6"/>
            </a:solidFill>
          </a:ln>
        </p:spPr>
        <p:txBody>
          <a:bodyPr wrap="none" rtlCol="0">
            <a:spAutoFit/>
          </a:bodyPr>
          <a:lstStyle/>
          <a:p>
            <a:r>
              <a:rPr lang="ja-JP" altLang="en-US" b="1" dirty="0">
                <a:solidFill>
                  <a:schemeClr val="accent6"/>
                </a:solidFill>
              </a:rPr>
              <a:t>予め</a:t>
            </a:r>
            <a:r>
              <a:rPr kumimoji="1" lang="ja-JP" altLang="en-US" b="1" dirty="0">
                <a:solidFill>
                  <a:schemeClr val="accent6"/>
                </a:solidFill>
              </a:rPr>
              <a:t>環境の全てについて知っていないと，このアルゴリズムは適用できない</a:t>
            </a:r>
            <a:endParaRPr kumimoji="1" lang="en-US" altLang="ja-JP" b="1" dirty="0">
              <a:solidFill>
                <a:schemeClr val="accent6"/>
              </a:solidFill>
            </a:endParaRPr>
          </a:p>
          <a:p>
            <a:r>
              <a:rPr kumimoji="1" lang="ja-JP" altLang="en-US" b="1" dirty="0">
                <a:solidFill>
                  <a:schemeClr val="accent6"/>
                </a:solidFill>
              </a:rPr>
              <a:t>（技のダメージや命中率などがわからない場合はプログラムが組めない）</a:t>
            </a:r>
          </a:p>
        </p:txBody>
      </p:sp>
      <p:sp>
        <p:nvSpPr>
          <p:cNvPr id="13" name="テキスト ボックス 12">
            <a:extLst>
              <a:ext uri="{FF2B5EF4-FFF2-40B4-BE49-F238E27FC236}">
                <a16:creationId xmlns:a16="http://schemas.microsoft.com/office/drawing/2014/main" id="{B84129C3-AAF4-40C3-BF6A-9C08631BB1EC}"/>
              </a:ext>
            </a:extLst>
          </p:cNvPr>
          <p:cNvSpPr txBox="1"/>
          <p:nvPr/>
        </p:nvSpPr>
        <p:spPr>
          <a:xfrm>
            <a:off x="276502" y="550258"/>
            <a:ext cx="1967205" cy="369332"/>
          </a:xfrm>
          <a:prstGeom prst="rect">
            <a:avLst/>
          </a:prstGeom>
          <a:noFill/>
        </p:spPr>
        <p:txBody>
          <a:bodyPr wrap="none" rtlCol="0">
            <a:spAutoFit/>
          </a:bodyPr>
          <a:lstStyle/>
          <a:p>
            <a:r>
              <a:rPr kumimoji="1" lang="ja-JP" altLang="en-US" dirty="0"/>
              <a:t>プログラムの解説</a:t>
            </a:r>
          </a:p>
        </p:txBody>
      </p:sp>
      <p:sp>
        <p:nvSpPr>
          <p:cNvPr id="14" name="正方形/長方形 13">
            <a:extLst>
              <a:ext uri="{FF2B5EF4-FFF2-40B4-BE49-F238E27FC236}">
                <a16:creationId xmlns:a16="http://schemas.microsoft.com/office/drawing/2014/main" id="{9AD1D7FE-D68F-44A3-A99A-179C120C0B1F}"/>
              </a:ext>
            </a:extLst>
          </p:cNvPr>
          <p:cNvSpPr/>
          <p:nvPr/>
        </p:nvSpPr>
        <p:spPr>
          <a:xfrm>
            <a:off x="1003042" y="1602987"/>
            <a:ext cx="113649" cy="329236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B12B4B0-43FC-4A37-B7A8-C8723B3CF891}"/>
              </a:ext>
            </a:extLst>
          </p:cNvPr>
          <p:cNvSpPr/>
          <p:nvPr/>
        </p:nvSpPr>
        <p:spPr>
          <a:xfrm>
            <a:off x="1234898" y="1886037"/>
            <a:ext cx="113649" cy="211451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2DCBAE09-9558-4603-A1B4-41E2991680C7}"/>
              </a:ext>
            </a:extLst>
          </p:cNvPr>
          <p:cNvSpPr/>
          <p:nvPr/>
        </p:nvSpPr>
        <p:spPr>
          <a:xfrm>
            <a:off x="1466754" y="2204118"/>
            <a:ext cx="113649" cy="149798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926212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コンテンツ プレースホルダー 3">
                <a:extLst>
                  <a:ext uri="{FF2B5EF4-FFF2-40B4-BE49-F238E27FC236}">
                    <a16:creationId xmlns:a16="http://schemas.microsoft.com/office/drawing/2014/main" id="{5327EDB3-154E-4675-9662-D1CCC13881EC}"/>
                  </a:ext>
                </a:extLst>
              </p:cNvPr>
              <p:cNvSpPr>
                <a:spLocks noGrp="1"/>
              </p:cNvSpPr>
              <p:nvPr>
                <p:ph idx="1"/>
              </p:nvPr>
            </p:nvSpPr>
            <p:spPr/>
            <p:txBody>
              <a:bodyPr>
                <a:normAutofit fontScale="92500" lnSpcReduction="10000"/>
              </a:bodyPr>
              <a:lstStyle/>
              <a:p>
                <a:r>
                  <a:rPr kumimoji="1" lang="ja-JP" altLang="en-US" dirty="0"/>
                  <a:t>ある決定論的な方策</a:t>
                </a:r>
                <a14:m>
                  <m:oMath xmlns:m="http://schemas.openxmlformats.org/officeDocument/2006/math">
                    <m:r>
                      <a:rPr kumimoji="1" lang="en-US" altLang="ja-JP" b="0" i="1" smtClean="0">
                        <a:latin typeface="Cambria Math" panose="02040503050406030204" pitchFamily="18" charset="0"/>
                      </a:rPr>
                      <m:t>𝜋</m:t>
                    </m:r>
                  </m:oMath>
                </a14:m>
                <a:r>
                  <a:rPr kumimoji="1" lang="ja-JP" altLang="en-US" dirty="0"/>
                  <a:t>（それぞれの状態に対して</a:t>
                </a:r>
                <a:r>
                  <a:rPr kumimoji="1" lang="en-US" altLang="ja-JP" dirty="0"/>
                  <a:t>100%</a:t>
                </a:r>
                <a:r>
                  <a:rPr kumimoji="1" lang="ja-JP" altLang="en-US" dirty="0"/>
                  <a:t>の確率で特定の行動を取る）を与える</a:t>
                </a:r>
                <a:endParaRPr lang="en-US" altLang="ja-JP" dirty="0"/>
              </a:p>
              <a:p>
                <a:r>
                  <a:rPr kumimoji="1" lang="ja-JP" altLang="en-US" dirty="0"/>
                  <a:t>全ての状態において，全ての取りうる行動への変更を考え，</a:t>
                </a:r>
                <a:r>
                  <a:rPr kumimoji="1" lang="ja-JP" altLang="en-US" b="1" dirty="0">
                    <a:solidFill>
                      <a:schemeClr val="accent6"/>
                    </a:solidFill>
                  </a:rPr>
                  <a:t>各状態で行動価値関数</a:t>
                </a:r>
                <a14:m>
                  <m:oMath xmlns:m="http://schemas.openxmlformats.org/officeDocument/2006/math">
                    <m:sSub>
                      <m:sSubPr>
                        <m:ctrlPr>
                          <a:rPr kumimoji="1" lang="en-US" altLang="ja-JP" b="1" i="1" smtClean="0">
                            <a:solidFill>
                              <a:schemeClr val="accent6"/>
                            </a:solidFill>
                            <a:latin typeface="Cambria Math" panose="02040503050406030204" pitchFamily="18" charset="0"/>
                          </a:rPr>
                        </m:ctrlPr>
                      </m:sSubPr>
                      <m:e>
                        <m:r>
                          <a:rPr kumimoji="1" lang="en-US" altLang="ja-JP" b="1" i="1" smtClean="0">
                            <a:solidFill>
                              <a:schemeClr val="accent6"/>
                            </a:solidFill>
                            <a:latin typeface="Cambria Math" panose="02040503050406030204" pitchFamily="18" charset="0"/>
                          </a:rPr>
                          <m:t>𝒒</m:t>
                        </m:r>
                      </m:e>
                      <m:sub>
                        <m:r>
                          <a:rPr kumimoji="1" lang="en-US" altLang="ja-JP" b="1" i="1" smtClean="0">
                            <a:solidFill>
                              <a:schemeClr val="accent6"/>
                            </a:solidFill>
                            <a:latin typeface="Cambria Math" panose="02040503050406030204" pitchFamily="18" charset="0"/>
                          </a:rPr>
                          <m:t>𝝅</m:t>
                        </m:r>
                      </m:sub>
                    </m:sSub>
                    <m:r>
                      <a:rPr kumimoji="1" lang="en-US" altLang="ja-JP" b="1" i="1" smtClean="0">
                        <a:solidFill>
                          <a:schemeClr val="accent6"/>
                        </a:solidFill>
                        <a:latin typeface="Cambria Math" panose="02040503050406030204" pitchFamily="18" charset="0"/>
                      </a:rPr>
                      <m:t>(</m:t>
                    </m:r>
                    <m:r>
                      <a:rPr kumimoji="1" lang="en-US" altLang="ja-JP" b="1" i="1" smtClean="0">
                        <a:solidFill>
                          <a:schemeClr val="accent6"/>
                        </a:solidFill>
                        <a:latin typeface="Cambria Math" panose="02040503050406030204" pitchFamily="18" charset="0"/>
                      </a:rPr>
                      <m:t>𝒔</m:t>
                    </m:r>
                    <m:r>
                      <a:rPr kumimoji="1" lang="en-US" altLang="ja-JP" b="1" i="1" smtClean="0">
                        <a:solidFill>
                          <a:schemeClr val="accent6"/>
                        </a:solidFill>
                        <a:latin typeface="Cambria Math" panose="02040503050406030204" pitchFamily="18" charset="0"/>
                      </a:rPr>
                      <m:t>,</m:t>
                    </m:r>
                    <m:r>
                      <a:rPr kumimoji="1" lang="en-US" altLang="ja-JP" b="1" i="1" smtClean="0">
                        <a:solidFill>
                          <a:schemeClr val="accent6"/>
                        </a:solidFill>
                        <a:latin typeface="Cambria Math" panose="02040503050406030204" pitchFamily="18" charset="0"/>
                      </a:rPr>
                      <m:t>𝒂</m:t>
                    </m:r>
                    <m:r>
                      <a:rPr kumimoji="1" lang="en-US" altLang="ja-JP" b="1" i="1" smtClean="0">
                        <a:solidFill>
                          <a:schemeClr val="accent6"/>
                        </a:solidFill>
                        <a:latin typeface="Cambria Math" panose="02040503050406030204" pitchFamily="18" charset="0"/>
                      </a:rPr>
                      <m:t>)</m:t>
                    </m:r>
                    <m:r>
                      <a:rPr lang="ja-JP" altLang="en-US" b="1" i="1">
                        <a:solidFill>
                          <a:schemeClr val="accent6"/>
                        </a:solidFill>
                        <a:latin typeface="Cambria Math" panose="02040503050406030204" pitchFamily="18" charset="0"/>
                      </a:rPr>
                      <m:t>が</m:t>
                    </m:r>
                  </m:oMath>
                </a14:m>
                <a:r>
                  <a:rPr kumimoji="1" lang="ja-JP" altLang="en-US" b="1" dirty="0">
                    <a:solidFill>
                      <a:schemeClr val="accent6"/>
                    </a:solidFill>
                  </a:rPr>
                  <a:t>最良になる行動に更新</a:t>
                </a:r>
                <a:r>
                  <a:rPr kumimoji="1" lang="ja-JP" altLang="en-US" dirty="0"/>
                  <a:t>する</a:t>
                </a:r>
                <a:endParaRPr kumimoji="1" lang="en-US" altLang="ja-JP" dirty="0"/>
              </a:p>
              <a:p>
                <a:endParaRPr lang="en-US" altLang="ja-JP" dirty="0"/>
              </a:p>
              <a:p>
                <a:endParaRPr kumimoji="1" lang="en-US" altLang="ja-JP" dirty="0"/>
              </a:p>
              <a:p>
                <a:endParaRPr lang="en-US" altLang="ja-JP" dirty="0"/>
              </a:p>
              <a:p>
                <a:r>
                  <a:rPr kumimoji="1" lang="ja-JP" altLang="en-US" dirty="0"/>
                  <a:t>改善した方策</a:t>
                </a:r>
                <a14:m>
                  <m:oMath xmlns:m="http://schemas.openxmlformats.org/officeDocument/2006/math">
                    <m:r>
                      <a:rPr kumimoji="1" lang="en-US" altLang="ja-JP" b="0" i="1" smtClean="0">
                        <a:latin typeface="Cambria Math" panose="02040503050406030204" pitchFamily="18" charset="0"/>
                      </a:rPr>
                      <m:t>𝜋</m:t>
                    </m:r>
                    <m:r>
                      <a:rPr kumimoji="1" lang="en-US" altLang="ja-JP" b="0" i="1" smtClean="0">
                        <a:latin typeface="Cambria Math" panose="02040503050406030204" pitchFamily="18" charset="0"/>
                      </a:rPr>
                      <m:t>′</m:t>
                    </m:r>
                  </m:oMath>
                </a14:m>
                <a:r>
                  <a:rPr kumimoji="1" lang="ja-JP" altLang="en-US" dirty="0"/>
                  <a:t>について再び価値関数</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𝜋</m:t>
                            </m:r>
                          </m:e>
                          <m:sup>
                            <m:r>
                              <a:rPr kumimoji="1" lang="en-US" altLang="ja-JP" b="0" i="1" smtClean="0">
                                <a:latin typeface="Cambria Math" panose="02040503050406030204" pitchFamily="18" charset="0"/>
                              </a:rPr>
                              <m:t>′</m:t>
                            </m:r>
                          </m:sup>
                        </m:sSup>
                      </m:sub>
                    </m:s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m:t>
                    </m:r>
                  </m:oMath>
                </a14:m>
                <a:r>
                  <a:rPr kumimoji="1" lang="ja-JP" altLang="en-US" dirty="0" err="1"/>
                  <a:t>を算</a:t>
                </a:r>
                <a:r>
                  <a:rPr kumimoji="1" lang="ja-JP" altLang="en-US" dirty="0"/>
                  <a:t>出</a:t>
                </a:r>
                <a:r>
                  <a:rPr lang="ja-JP" altLang="en-US" dirty="0"/>
                  <a:t>し，さらに改善した方策を探す</a:t>
                </a:r>
                <a:endParaRPr lang="en-US" altLang="ja-JP" dirty="0"/>
              </a:p>
              <a:p>
                <a:r>
                  <a:rPr kumimoji="1" lang="ja-JP" altLang="en-US" dirty="0"/>
                  <a:t>状態と行動が有限個ならば，有限回の繰り返しで最適方策に収束する</a:t>
                </a:r>
                <a:endParaRPr kumimoji="1" lang="en-US" altLang="ja-JP" dirty="0"/>
              </a:p>
            </p:txBody>
          </p:sp>
        </mc:Choice>
        <mc:Fallback>
          <p:sp>
            <p:nvSpPr>
              <p:cNvPr id="4" name="コンテンツ プレースホルダー 3">
                <a:extLst>
                  <a:ext uri="{FF2B5EF4-FFF2-40B4-BE49-F238E27FC236}">
                    <a16:creationId xmlns:a16="http://schemas.microsoft.com/office/drawing/2014/main" id="{5327EDB3-154E-4675-9662-D1CCC13881EC}"/>
                  </a:ext>
                </a:extLst>
              </p:cNvPr>
              <p:cNvSpPr>
                <a:spLocks noGrp="1" noRot="1" noChangeAspect="1" noMove="1" noResize="1" noEditPoints="1" noAdjustHandles="1" noChangeArrowheads="1" noChangeShapeType="1" noTextEdit="1"/>
              </p:cNvSpPr>
              <p:nvPr>
                <p:ph idx="1"/>
              </p:nvPr>
            </p:nvSpPr>
            <p:spPr>
              <a:blipFill>
                <a:blip r:embed="rId2"/>
                <a:stretch>
                  <a:fillRect l="-831" t="-1512" r="-208" b="-1512"/>
                </a:stretch>
              </a:blipFill>
            </p:spPr>
            <p:txBody>
              <a:bodyPr/>
              <a:lstStyle/>
              <a:p>
                <a:r>
                  <a:rPr lang="ja-JP" altLang="en-US">
                    <a:noFill/>
                  </a:rPr>
                  <a:t> </a:t>
                </a:r>
              </a:p>
            </p:txBody>
          </p:sp>
        </mc:Fallback>
      </mc:AlternateContent>
      <p:sp>
        <p:nvSpPr>
          <p:cNvPr id="3" name="タイトル 2">
            <a:extLst>
              <a:ext uri="{FF2B5EF4-FFF2-40B4-BE49-F238E27FC236}">
                <a16:creationId xmlns:a16="http://schemas.microsoft.com/office/drawing/2014/main" id="{2905A9B5-0351-4B82-8A7E-BFB1A87CCA46}"/>
              </a:ext>
            </a:extLst>
          </p:cNvPr>
          <p:cNvSpPr>
            <a:spLocks noGrp="1"/>
          </p:cNvSpPr>
          <p:nvPr>
            <p:ph type="title"/>
          </p:nvPr>
        </p:nvSpPr>
        <p:spPr/>
        <p:txBody>
          <a:bodyPr>
            <a:normAutofit fontScale="90000"/>
          </a:bodyPr>
          <a:lstStyle/>
          <a:p>
            <a:r>
              <a:rPr kumimoji="1" lang="ja-JP" altLang="en-US" dirty="0"/>
              <a:t>方策反復</a:t>
            </a:r>
            <a:r>
              <a:rPr lang="ja-JP" altLang="en-US" dirty="0"/>
              <a:t>（</a:t>
            </a:r>
            <a:r>
              <a:rPr lang="en-US" altLang="ja-JP" dirty="0"/>
              <a:t>Policy Iteration</a:t>
            </a:r>
            <a:r>
              <a:rPr lang="ja-JP" altLang="en-US" dirty="0"/>
              <a:t>）</a:t>
            </a:r>
            <a:endParaRPr kumimoji="1" lang="ja-JP" altLang="en-US" dirty="0"/>
          </a:p>
        </p:txBody>
      </p:sp>
      <p:sp>
        <p:nvSpPr>
          <p:cNvPr id="2" name="スライド番号プレースホルダー 1">
            <a:extLst>
              <a:ext uri="{FF2B5EF4-FFF2-40B4-BE49-F238E27FC236}">
                <a16:creationId xmlns:a16="http://schemas.microsoft.com/office/drawing/2014/main" id="{77713544-C985-41B6-9061-098A0F51B913}"/>
              </a:ext>
            </a:extLst>
          </p:cNvPr>
          <p:cNvSpPr>
            <a:spLocks noGrp="1"/>
          </p:cNvSpPr>
          <p:nvPr>
            <p:ph type="sldNum" sz="quarter" idx="12"/>
          </p:nvPr>
        </p:nvSpPr>
        <p:spPr/>
        <p:txBody>
          <a:bodyPr/>
          <a:lstStyle/>
          <a:p>
            <a:fld id="{B11AD403-313C-9548-90A1-3BB45CD64373}" type="slidenum">
              <a:rPr kumimoji="1" lang="ja-JP" altLang="en-US" smtClean="0"/>
              <a:t>53</a:t>
            </a:fld>
            <a:endParaRPr kumimoji="1" lang="ja-JP" altLang="en-US"/>
          </a:p>
        </p:txBody>
      </p:sp>
      <p:pic>
        <p:nvPicPr>
          <p:cNvPr id="1026" name="Picture 2" descr="\begin{align*}&#10;  \pi'(s) &amp;= {\arg \max}_{a} q_{\pi}(s,a)\\&#10;  &amp;=  {\arg \max}_{a}\sum_{s',r}p(s',r|s,a)\left\{ r+\gamma v_\pi(s') \right\}&#10;\end{align*}">
            <a:extLst>
              <a:ext uri="{FF2B5EF4-FFF2-40B4-BE49-F238E27FC236}">
                <a16:creationId xmlns:a16="http://schemas.microsoft.com/office/drawing/2014/main" id="{5D9E9B89-F70C-43B6-B97A-7E1AB526F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6" y="3121996"/>
            <a:ext cx="6491288" cy="1323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3112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コンテンツ プレースホルダー 1">
                <a:extLst>
                  <a:ext uri="{FF2B5EF4-FFF2-40B4-BE49-F238E27FC236}">
                    <a16:creationId xmlns:a16="http://schemas.microsoft.com/office/drawing/2014/main" id="{6B002839-A0B9-471E-A3B7-92D0732B31E1}"/>
                  </a:ext>
                </a:extLst>
              </p:cNvPr>
              <p:cNvSpPr>
                <a:spLocks noGrp="1"/>
              </p:cNvSpPr>
              <p:nvPr>
                <p:ph idx="1"/>
              </p:nvPr>
            </p:nvSpPr>
            <p:spPr/>
            <p:txBody>
              <a:bodyPr/>
              <a:lstStyle/>
              <a:p>
                <a:pPr marL="514350" indent="-514350">
                  <a:lnSpc>
                    <a:spcPct val="100000"/>
                  </a:lnSpc>
                  <a:buFont typeface="+mj-lt"/>
                  <a:buAutoNum type="arabicPeriod"/>
                </a:pPr>
                <a:r>
                  <a:rPr kumimoji="1" lang="ja-JP" altLang="en-US" dirty="0"/>
                  <a:t>現在の方策</a:t>
                </a:r>
                <a14:m>
                  <m:oMath xmlns:m="http://schemas.openxmlformats.org/officeDocument/2006/math">
                    <m:r>
                      <a:rPr kumimoji="1" lang="en-US" altLang="ja-JP" b="0" i="1" smtClean="0">
                        <a:latin typeface="Cambria Math" panose="02040503050406030204" pitchFamily="18" charset="0"/>
                      </a:rPr>
                      <m:t>𝜋</m:t>
                    </m:r>
                  </m:oMath>
                </a14:m>
                <a:r>
                  <a:rPr kumimoji="1" lang="ja-JP" altLang="en-US" dirty="0"/>
                  <a:t>について，状態価値関数</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𝜋</m:t>
                        </m:r>
                      </m:sub>
                    </m:s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m:t>
                    </m:r>
                    <m:r>
                      <a:rPr lang="ja-JP" altLang="en-US" i="1">
                        <a:latin typeface="Cambria Math" panose="02040503050406030204" pitchFamily="18" charset="0"/>
                      </a:rPr>
                      <m:t>を</m:t>
                    </m:r>
                  </m:oMath>
                </a14:m>
                <a:r>
                  <a:rPr kumimoji="1" lang="ja-JP" altLang="en-US" dirty="0"/>
                  <a:t>繰り返し計算によって推定</a:t>
                </a:r>
                <a:endParaRPr kumimoji="1" lang="en-US" altLang="ja-JP" dirty="0"/>
              </a:p>
              <a:p>
                <a:pPr marL="514350" indent="-514350">
                  <a:lnSpc>
                    <a:spcPct val="100000"/>
                  </a:lnSpc>
                  <a:buFont typeface="+mj-lt"/>
                  <a:buAutoNum type="arabicPeriod"/>
                </a:pPr>
                <a:r>
                  <a:rPr kumimoji="1" lang="ja-JP" altLang="en-US" dirty="0"/>
                  <a:t>各状態</a:t>
                </a:r>
                <a14:m>
                  <m:oMath xmlns:m="http://schemas.openxmlformats.org/officeDocument/2006/math">
                    <m:r>
                      <a:rPr kumimoji="1" lang="en-US" altLang="ja-JP" b="0" i="1" smtClean="0">
                        <a:latin typeface="Cambria Math" panose="02040503050406030204" pitchFamily="18" charset="0"/>
                      </a:rPr>
                      <m:t>𝑠</m:t>
                    </m:r>
                  </m:oMath>
                </a14:m>
                <a:r>
                  <a:rPr kumimoji="1" lang="ja-JP" altLang="en-US" dirty="0"/>
                  <a:t>について，全ての行動</a:t>
                </a:r>
                <a14:m>
                  <m:oMath xmlns:m="http://schemas.openxmlformats.org/officeDocument/2006/math">
                    <m:r>
                      <a:rPr kumimoji="1" lang="en-US" altLang="ja-JP" b="0" i="1" smtClean="0">
                        <a:latin typeface="Cambria Math" panose="02040503050406030204" pitchFamily="18" charset="0"/>
                      </a:rPr>
                      <m:t>𝑎</m:t>
                    </m:r>
                  </m:oMath>
                </a14:m>
                <a:r>
                  <a:rPr kumimoji="1" lang="ja-JP" altLang="en-US" dirty="0"/>
                  <a:t>を行い，より良い行動を選択する新しい方策</a:t>
                </a:r>
                <a14:m>
                  <m:oMath xmlns:m="http://schemas.openxmlformats.org/officeDocument/2006/math">
                    <m:r>
                      <a:rPr kumimoji="1" lang="en-US" altLang="ja-JP" b="0" i="1" smtClean="0">
                        <a:latin typeface="Cambria Math" panose="02040503050406030204" pitchFamily="18" charset="0"/>
                      </a:rPr>
                      <m:t>𝜋</m:t>
                    </m:r>
                    <m:r>
                      <a:rPr kumimoji="1" lang="en-US" altLang="ja-JP" b="0" i="1" smtClean="0">
                        <a:latin typeface="Cambria Math" panose="02040503050406030204" pitchFamily="18" charset="0"/>
                      </a:rPr>
                      <m:t>′</m:t>
                    </m:r>
                    <m:r>
                      <a:rPr lang="ja-JP" altLang="en-US" i="1">
                        <a:latin typeface="Cambria Math" panose="02040503050406030204" pitchFamily="18" charset="0"/>
                      </a:rPr>
                      <m:t>を</m:t>
                    </m:r>
                  </m:oMath>
                </a14:m>
                <a:r>
                  <a:rPr kumimoji="1" lang="ja-JP" altLang="en-US" dirty="0"/>
                  <a:t>作る</a:t>
                </a:r>
                <a:endParaRPr kumimoji="1" lang="en-US" altLang="ja-JP" dirty="0"/>
              </a:p>
              <a:p>
                <a:pPr marL="514350" indent="-514350">
                  <a:lnSpc>
                    <a:spcPct val="100000"/>
                  </a:lnSpc>
                  <a:buFont typeface="+mj-lt"/>
                  <a:buAutoNum type="arabicPeriod"/>
                </a:pPr>
                <a:r>
                  <a:rPr lang="ja-JP" altLang="en-US" dirty="0"/>
                  <a:t>上記を，更新した方策</a:t>
                </a:r>
                <a14:m>
                  <m:oMath xmlns:m="http://schemas.openxmlformats.org/officeDocument/2006/math">
                    <m:r>
                      <a:rPr lang="en-US" altLang="ja-JP" b="0" i="1" smtClean="0">
                        <a:latin typeface="Cambria Math" panose="02040503050406030204" pitchFamily="18" charset="0"/>
                      </a:rPr>
                      <m:t>𝜋</m:t>
                    </m:r>
                    <m:r>
                      <a:rPr lang="en-US" altLang="ja-JP" b="0" i="1" smtClean="0">
                        <a:latin typeface="Cambria Math" panose="02040503050406030204" pitchFamily="18" charset="0"/>
                      </a:rPr>
                      <m:t>′</m:t>
                    </m:r>
                  </m:oMath>
                </a14:m>
                <a:r>
                  <a:rPr kumimoji="1" lang="ja-JP" altLang="en-US" dirty="0"/>
                  <a:t>と前の方策</a:t>
                </a:r>
                <a14:m>
                  <m:oMath xmlns:m="http://schemas.openxmlformats.org/officeDocument/2006/math">
                    <m:r>
                      <a:rPr kumimoji="1" lang="en-US" altLang="ja-JP" b="0" i="1" smtClean="0">
                        <a:latin typeface="Cambria Math" panose="02040503050406030204" pitchFamily="18" charset="0"/>
                      </a:rPr>
                      <m:t>𝜋</m:t>
                    </m:r>
                    <m:r>
                      <a:rPr lang="ja-JP" altLang="en-US" i="1">
                        <a:latin typeface="Cambria Math" panose="02040503050406030204" pitchFamily="18" charset="0"/>
                      </a:rPr>
                      <m:t>に</m:t>
                    </m:r>
                  </m:oMath>
                </a14:m>
                <a:r>
                  <a:rPr kumimoji="1" lang="ja-JP" altLang="en-US" dirty="0"/>
                  <a:t>変化がなくなるまで繰り返す</a:t>
                </a:r>
              </a:p>
            </p:txBody>
          </p:sp>
        </mc:Choice>
        <mc:Fallback>
          <p:sp>
            <p:nvSpPr>
              <p:cNvPr id="2" name="コンテンツ プレースホルダー 1">
                <a:extLst>
                  <a:ext uri="{FF2B5EF4-FFF2-40B4-BE49-F238E27FC236}">
                    <a16:creationId xmlns:a16="http://schemas.microsoft.com/office/drawing/2014/main" id="{6B002839-A0B9-471E-A3B7-92D0732B31E1}"/>
                  </a:ext>
                </a:extLst>
              </p:cNvPr>
              <p:cNvSpPr>
                <a:spLocks noGrp="1" noRot="1" noChangeAspect="1" noMove="1" noResize="1" noEditPoints="1" noAdjustHandles="1" noChangeArrowheads="1" noChangeShapeType="1" noTextEdit="1"/>
              </p:cNvSpPr>
              <p:nvPr>
                <p:ph idx="1"/>
              </p:nvPr>
            </p:nvSpPr>
            <p:spPr>
              <a:blipFill>
                <a:blip r:embed="rId2"/>
                <a:stretch>
                  <a:fillRect l="-1299" t="-1977" r="-571"/>
                </a:stretch>
              </a:blipFill>
            </p:spPr>
            <p:txBody>
              <a:bodyPr/>
              <a:lstStyle/>
              <a:p>
                <a:r>
                  <a:rPr lang="ja-JP" altLang="en-US">
                    <a:noFill/>
                  </a:rPr>
                  <a:t> </a:t>
                </a:r>
              </a:p>
            </p:txBody>
          </p:sp>
        </mc:Fallback>
      </mc:AlternateContent>
      <p:sp>
        <p:nvSpPr>
          <p:cNvPr id="3" name="タイトル 2">
            <a:extLst>
              <a:ext uri="{FF2B5EF4-FFF2-40B4-BE49-F238E27FC236}">
                <a16:creationId xmlns:a16="http://schemas.microsoft.com/office/drawing/2014/main" id="{ECC5A588-3AE0-4BEB-9C18-88C7E0ACC357}"/>
              </a:ext>
            </a:extLst>
          </p:cNvPr>
          <p:cNvSpPr>
            <a:spLocks noGrp="1"/>
          </p:cNvSpPr>
          <p:nvPr>
            <p:ph type="title"/>
          </p:nvPr>
        </p:nvSpPr>
        <p:spPr/>
        <p:txBody>
          <a:bodyPr>
            <a:normAutofit fontScale="90000"/>
          </a:bodyPr>
          <a:lstStyle/>
          <a:p>
            <a:r>
              <a:rPr kumimoji="1" lang="ja-JP" altLang="en-US" dirty="0"/>
              <a:t>反復方策のアルゴリズム</a:t>
            </a:r>
          </a:p>
        </p:txBody>
      </p:sp>
      <p:sp>
        <p:nvSpPr>
          <p:cNvPr id="4" name="スライド番号プレースホルダー 3">
            <a:extLst>
              <a:ext uri="{FF2B5EF4-FFF2-40B4-BE49-F238E27FC236}">
                <a16:creationId xmlns:a16="http://schemas.microsoft.com/office/drawing/2014/main" id="{236BDAE9-29EB-465A-A69D-7E62E468A798}"/>
              </a:ext>
            </a:extLst>
          </p:cNvPr>
          <p:cNvSpPr>
            <a:spLocks noGrp="1"/>
          </p:cNvSpPr>
          <p:nvPr>
            <p:ph type="sldNum" sz="quarter" idx="12"/>
          </p:nvPr>
        </p:nvSpPr>
        <p:spPr/>
        <p:txBody>
          <a:bodyPr/>
          <a:lstStyle/>
          <a:p>
            <a:fld id="{B11AD403-313C-9548-90A1-3BB45CD64373}" type="slidenum">
              <a:rPr lang="ja-JP" altLang="en-US" smtClean="0"/>
              <a:pPr/>
              <a:t>54</a:t>
            </a:fld>
            <a:endParaRPr lang="ja-JP" altLang="en-US"/>
          </a:p>
        </p:txBody>
      </p:sp>
      <p:sp>
        <p:nvSpPr>
          <p:cNvPr id="5" name="正方形/長方形 4">
            <a:extLst>
              <a:ext uri="{FF2B5EF4-FFF2-40B4-BE49-F238E27FC236}">
                <a16:creationId xmlns:a16="http://schemas.microsoft.com/office/drawing/2014/main" id="{7A9C4681-64E7-4E49-9256-A61C3E945B74}"/>
              </a:ext>
            </a:extLst>
          </p:cNvPr>
          <p:cNvSpPr/>
          <p:nvPr/>
        </p:nvSpPr>
        <p:spPr>
          <a:xfrm>
            <a:off x="2345872" y="3118048"/>
            <a:ext cx="6920592" cy="646331"/>
          </a:xfrm>
          <a:prstGeom prst="rect">
            <a:avLst/>
          </a:prstGeom>
        </p:spPr>
        <p:txBody>
          <a:bodyPr wrap="square">
            <a:spAutoFit/>
          </a:bodyPr>
          <a:lstStyle/>
          <a:p>
            <a:r>
              <a:rPr lang="ja-JP" altLang="en-US" dirty="0">
                <a:solidFill>
                  <a:schemeClr val="accent6"/>
                </a:solidFill>
              </a:rPr>
              <a:t>第</a:t>
            </a:r>
            <a:r>
              <a:rPr lang="en-US" altLang="ja-JP" dirty="0">
                <a:solidFill>
                  <a:schemeClr val="accent6"/>
                </a:solidFill>
              </a:rPr>
              <a:t>3</a:t>
            </a:r>
            <a:r>
              <a:rPr lang="ja-JP" altLang="en-US" dirty="0">
                <a:solidFill>
                  <a:schemeClr val="accent6"/>
                </a:solidFill>
              </a:rPr>
              <a:t>章で最適方策を手計算で解いた方法と似ているが，それよりも少し愚直に手間を掛けて計算するアルゴリズム</a:t>
            </a:r>
          </a:p>
        </p:txBody>
      </p:sp>
      <mc:AlternateContent xmlns:mc="http://schemas.openxmlformats.org/markup-compatibility/2006">
        <mc:Choice xmlns:a14="http://schemas.microsoft.com/office/drawing/2010/main" Requires="a14">
          <p:sp>
            <p:nvSpPr>
              <p:cNvPr id="6" name="正方形/長方形 5">
                <a:extLst>
                  <a:ext uri="{FF2B5EF4-FFF2-40B4-BE49-F238E27FC236}">
                    <a16:creationId xmlns:a16="http://schemas.microsoft.com/office/drawing/2014/main" id="{19BA538B-BEFD-477E-BA47-4F7B8F565190}"/>
                  </a:ext>
                </a:extLst>
              </p:cNvPr>
              <p:cNvSpPr/>
              <p:nvPr/>
            </p:nvSpPr>
            <p:spPr>
              <a:xfrm>
                <a:off x="1187938" y="3870118"/>
                <a:ext cx="9526954" cy="1447384"/>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kumimoji="1" lang="ja-JP" altLang="en-US" sz="2000" dirty="0"/>
                  <a:t>方策が収束するまで繰り返し：</a:t>
                </a:r>
                <a:endParaRPr kumimoji="1" lang="en-US" altLang="ja-JP" sz="2000" dirty="0"/>
              </a:p>
              <a:p>
                <a:r>
                  <a:rPr lang="en-US" altLang="ja-JP" sz="2000" dirty="0"/>
                  <a:t>	</a:t>
                </a:r>
                <a:r>
                  <a:rPr lang="ja-JP" altLang="en-US" sz="2000" dirty="0"/>
                  <a:t>各</a:t>
                </a:r>
                <a14:m>
                  <m:oMath xmlns:m="http://schemas.openxmlformats.org/officeDocument/2006/math">
                    <m:r>
                      <a:rPr lang="en-US" altLang="ja-JP" sz="2000" b="0" i="1" smtClean="0">
                        <a:latin typeface="Cambria Math" panose="02040503050406030204" pitchFamily="18" charset="0"/>
                      </a:rPr>
                      <m:t>𝑠</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𝑆</m:t>
                    </m:r>
                  </m:oMath>
                </a14:m>
                <a:r>
                  <a:rPr kumimoji="1" lang="ja-JP" altLang="en-US" sz="2000" dirty="0"/>
                  <a:t>について状態価値関数を推定</a:t>
                </a:r>
                <a:endParaRPr kumimoji="1" lang="en-US" altLang="ja-JP" sz="2000" dirty="0"/>
              </a:p>
              <a:p>
                <a:r>
                  <a:rPr lang="en-US" altLang="ja-JP" sz="2000" b="0" dirty="0"/>
                  <a:t>	</a:t>
                </a:r>
                <a:r>
                  <a:rPr lang="ja-JP" altLang="en-US" sz="2000" dirty="0"/>
                  <a:t>各</a:t>
                </a:r>
                <a14:m>
                  <m:oMath xmlns:m="http://schemas.openxmlformats.org/officeDocument/2006/math">
                    <m:r>
                      <a:rPr lang="en-US" altLang="ja-JP" sz="2000" i="1">
                        <a:latin typeface="Cambria Math" panose="02040503050406030204" pitchFamily="18" charset="0"/>
                      </a:rPr>
                      <m:t>𝑠</m:t>
                    </m:r>
                    <m:r>
                      <a:rPr lang="en-US" altLang="ja-JP" sz="2000" i="1">
                        <a:latin typeface="Cambria Math" panose="02040503050406030204" pitchFamily="18" charset="0"/>
                      </a:rPr>
                      <m:t>∈</m:t>
                    </m:r>
                    <m:r>
                      <a:rPr lang="en-US" altLang="ja-JP" sz="2000" i="1">
                        <a:latin typeface="Cambria Math" panose="02040503050406030204" pitchFamily="18" charset="0"/>
                      </a:rPr>
                      <m:t>𝑆</m:t>
                    </m:r>
                  </m:oMath>
                </a14:m>
                <a:r>
                  <a:rPr lang="ja-JP" altLang="en-US" sz="2000" dirty="0"/>
                  <a:t>について繰り返し：</a:t>
                </a:r>
                <a:endParaRPr lang="en-US" altLang="ja-JP" sz="2000" dirty="0"/>
              </a:p>
              <a:p>
                <a:r>
                  <a:rPr lang="en-US" altLang="ja-JP" sz="2000" b="0" dirty="0"/>
                  <a:t>		</a:t>
                </a:r>
                <a14:m>
                  <m:oMath xmlns:m="http://schemas.openxmlformats.org/officeDocument/2006/math">
                    <m:r>
                      <a:rPr lang="en-US" altLang="ja-JP" sz="2000" b="0" i="1" smtClean="0">
                        <a:latin typeface="Cambria Math" panose="02040503050406030204" pitchFamily="18" charset="0"/>
                      </a:rPr>
                      <m:t>𝜋</m:t>
                    </m:r>
                    <m:r>
                      <a:rPr lang="en-US" altLang="ja-JP" sz="2000" b="0" i="1" smtClean="0">
                        <a:latin typeface="Cambria Math" panose="02040503050406030204" pitchFamily="18" charset="0"/>
                      </a:rPr>
                      <m:t>←</m:t>
                    </m:r>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arg</m:t>
                        </m:r>
                      </m:fName>
                      <m:e>
                        <m:func>
                          <m:funcPr>
                            <m:ctrlPr>
                              <a:rPr lang="en-US" altLang="ja-JP" sz="2000" b="0" i="1" smtClean="0">
                                <a:latin typeface="Cambria Math" panose="02040503050406030204" pitchFamily="18" charset="0"/>
                              </a:rPr>
                            </m:ctrlPr>
                          </m:funcPr>
                          <m:fName>
                            <m:limLow>
                              <m:limLowPr>
                                <m:ctrlPr>
                                  <a:rPr lang="en-US" altLang="ja-JP" sz="2000" b="0" i="1" smtClean="0">
                                    <a:latin typeface="Cambria Math" panose="02040503050406030204" pitchFamily="18" charset="0"/>
                                  </a:rPr>
                                </m:ctrlPr>
                              </m:limLowPr>
                              <m:e>
                                <m:r>
                                  <m:rPr>
                                    <m:sty m:val="p"/>
                                  </m:rPr>
                                  <a:rPr lang="en-US" altLang="ja-JP" sz="2000" b="0" i="0" smtClean="0">
                                    <a:latin typeface="Cambria Math" panose="02040503050406030204" pitchFamily="18" charset="0"/>
                                  </a:rPr>
                                  <m:t>max</m:t>
                                </m:r>
                              </m:e>
                              <m:lim>
                                <m:r>
                                  <a:rPr lang="en-US" altLang="ja-JP" sz="2000" b="0" i="1" smtClean="0">
                                    <a:latin typeface="Cambria Math" panose="02040503050406030204" pitchFamily="18" charset="0"/>
                                  </a:rPr>
                                  <m:t>𝑎</m:t>
                                </m:r>
                              </m:lim>
                            </m:limLow>
                          </m:fName>
                          <m:e>
                            <m:r>
                              <a:rPr lang="en-US" altLang="ja-JP" sz="2000" b="0" i="1" smtClean="0">
                                <a:latin typeface="Cambria Math" panose="02040503050406030204" pitchFamily="18" charset="0"/>
                              </a:rPr>
                              <m:t>𝑞</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𝑠</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r>
                              <a:rPr lang="en-US" altLang="ja-JP" sz="2000" b="0" i="1" smtClean="0">
                                <a:latin typeface="Cambria Math" panose="02040503050406030204" pitchFamily="18" charset="0"/>
                              </a:rPr>
                              <m:t>)</m:t>
                            </m:r>
                          </m:e>
                        </m:func>
                      </m:e>
                    </m:func>
                  </m:oMath>
                </a14:m>
                <a:endParaRPr lang="en-US" altLang="ja-JP" sz="2000" b="0" dirty="0"/>
              </a:p>
            </p:txBody>
          </p:sp>
        </mc:Choice>
        <mc:Fallback>
          <p:sp>
            <p:nvSpPr>
              <p:cNvPr id="6" name="正方形/長方形 5">
                <a:extLst>
                  <a:ext uri="{FF2B5EF4-FFF2-40B4-BE49-F238E27FC236}">
                    <a16:creationId xmlns:a16="http://schemas.microsoft.com/office/drawing/2014/main" id="{19BA538B-BEFD-477E-BA47-4F7B8F565190}"/>
                  </a:ext>
                </a:extLst>
              </p:cNvPr>
              <p:cNvSpPr>
                <a:spLocks noRot="1" noChangeAspect="1" noMove="1" noResize="1" noEditPoints="1" noAdjustHandles="1" noChangeArrowheads="1" noChangeShapeType="1" noTextEdit="1"/>
              </p:cNvSpPr>
              <p:nvPr/>
            </p:nvSpPr>
            <p:spPr>
              <a:xfrm>
                <a:off x="1187938" y="3870118"/>
                <a:ext cx="9526954" cy="1447384"/>
              </a:xfrm>
              <a:prstGeom prst="rect">
                <a:avLst/>
              </a:prstGeom>
              <a:blipFill>
                <a:blip r:embed="rId3"/>
                <a:stretch>
                  <a:fillRect l="-639" t="-3347"/>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829F1B01-DF72-4561-BE93-4E7B6926FAB9}"/>
              </a:ext>
            </a:extLst>
          </p:cNvPr>
          <p:cNvSpPr txBox="1"/>
          <p:nvPr/>
        </p:nvSpPr>
        <p:spPr>
          <a:xfrm>
            <a:off x="1588477" y="5396755"/>
            <a:ext cx="9558771" cy="923330"/>
          </a:xfrm>
          <a:prstGeom prst="rect">
            <a:avLst/>
          </a:prstGeom>
          <a:noFill/>
        </p:spPr>
        <p:txBody>
          <a:bodyPr wrap="none" rtlCol="0">
            <a:spAutoFit/>
          </a:bodyPr>
          <a:lstStyle/>
          <a:p>
            <a:r>
              <a:rPr lang="en-US" altLang="ja-JP" dirty="0"/>
              <a:t>MATLAB</a:t>
            </a:r>
            <a:r>
              <a:rPr lang="ja-JP" altLang="en-US" dirty="0"/>
              <a:t>で作成したサンプルプログラム</a:t>
            </a:r>
            <a:r>
              <a:rPr lang="en-US" altLang="ja-JP" dirty="0">
                <a:latin typeface="Consolas" panose="020B0609020204030204" pitchFamily="49" charset="0"/>
              </a:rPr>
              <a:t>pokemon_DP2.m</a:t>
            </a:r>
            <a:r>
              <a:rPr lang="ja-JP" altLang="en-US" dirty="0"/>
              <a:t>に，上記アルゴリズムを実装している．</a:t>
            </a:r>
            <a:endParaRPr lang="en-US" altLang="ja-JP" dirty="0"/>
          </a:p>
          <a:p>
            <a:r>
              <a:rPr lang="ja-JP" altLang="en-US" dirty="0"/>
              <a:t>理論と実装の関係を確認した上で，</a:t>
            </a:r>
            <a:r>
              <a:rPr kumimoji="1" lang="ja-JP" altLang="en-US" dirty="0"/>
              <a:t>様々な問題設定について動的計画法を試してみよう．</a:t>
            </a:r>
            <a:endParaRPr kumimoji="1" lang="en-US" altLang="ja-JP" dirty="0"/>
          </a:p>
          <a:p>
            <a:r>
              <a:rPr kumimoji="1" lang="ja-JP" altLang="en-US" dirty="0"/>
              <a:t>例えば割引率を導入するとどうなるか？初期方策を変えるとどうなるか？</a:t>
            </a:r>
          </a:p>
        </p:txBody>
      </p:sp>
      <p:sp>
        <p:nvSpPr>
          <p:cNvPr id="8" name="四角形: 角を丸くする 7">
            <a:extLst>
              <a:ext uri="{FF2B5EF4-FFF2-40B4-BE49-F238E27FC236}">
                <a16:creationId xmlns:a16="http://schemas.microsoft.com/office/drawing/2014/main" id="{C5B608F0-1DBB-45A3-87DF-77B3E366F15A}"/>
              </a:ext>
            </a:extLst>
          </p:cNvPr>
          <p:cNvSpPr/>
          <p:nvPr/>
        </p:nvSpPr>
        <p:spPr>
          <a:xfrm>
            <a:off x="674264" y="5396754"/>
            <a:ext cx="750277" cy="923329"/>
          </a:xfrm>
          <a:prstGeom prst="roundRect">
            <a:avLst>
              <a:gd name="adj" fmla="val 11459"/>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t>演習</a:t>
            </a:r>
          </a:p>
        </p:txBody>
      </p:sp>
      <p:sp>
        <p:nvSpPr>
          <p:cNvPr id="9" name="正方形/長方形 8">
            <a:extLst>
              <a:ext uri="{FF2B5EF4-FFF2-40B4-BE49-F238E27FC236}">
                <a16:creationId xmlns:a16="http://schemas.microsoft.com/office/drawing/2014/main" id="{84664CAD-1F14-4F3C-BEDD-9E06DD2D6203}"/>
              </a:ext>
            </a:extLst>
          </p:cNvPr>
          <p:cNvSpPr/>
          <p:nvPr/>
        </p:nvSpPr>
        <p:spPr>
          <a:xfrm>
            <a:off x="6304544" y="6344088"/>
            <a:ext cx="4730782" cy="369332"/>
          </a:xfrm>
          <a:prstGeom prst="rect">
            <a:avLst/>
          </a:prstGeom>
        </p:spPr>
        <p:txBody>
          <a:bodyPr wrap="none">
            <a:spAutoFit/>
          </a:bodyPr>
          <a:lstStyle/>
          <a:p>
            <a:r>
              <a:rPr lang="en-US" altLang="ja-JP" dirty="0">
                <a:solidFill>
                  <a:schemeClr val="accent6"/>
                </a:solidFill>
                <a:latin typeface="Consolas" panose="020B0609020204030204" pitchFamily="49" charset="0"/>
              </a:rPr>
              <a:t>※pokemon_DP2.m</a:t>
            </a:r>
            <a:r>
              <a:rPr lang="ja-JP" altLang="en-US" dirty="0">
                <a:solidFill>
                  <a:schemeClr val="accent6"/>
                </a:solidFill>
              </a:rPr>
              <a:t>は次ページにも示している</a:t>
            </a:r>
          </a:p>
        </p:txBody>
      </p:sp>
    </p:spTree>
    <p:extLst>
      <p:ext uri="{BB962C8B-B14F-4D97-AF65-F5344CB8AC3E}">
        <p14:creationId xmlns:p14="http://schemas.microsoft.com/office/powerpoint/2010/main" val="7740236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FD211EC-8E2D-47BA-AC0F-17875AA27F2C}"/>
              </a:ext>
            </a:extLst>
          </p:cNvPr>
          <p:cNvSpPr>
            <a:spLocks noGrp="1"/>
          </p:cNvSpPr>
          <p:nvPr>
            <p:ph type="sldNum" sz="quarter" idx="12"/>
          </p:nvPr>
        </p:nvSpPr>
        <p:spPr/>
        <p:txBody>
          <a:bodyPr/>
          <a:lstStyle/>
          <a:p>
            <a:fld id="{B11AD403-313C-9548-90A1-3BB45CD64373}" type="slidenum">
              <a:rPr lang="ja-JP" altLang="en-US" smtClean="0"/>
              <a:pPr/>
              <a:t>55</a:t>
            </a:fld>
            <a:endParaRPr lang="ja-JP" altLang="en-US"/>
          </a:p>
        </p:txBody>
      </p:sp>
      <p:sp>
        <p:nvSpPr>
          <p:cNvPr id="9" name="正方形/長方形 8">
            <a:extLst>
              <a:ext uri="{FF2B5EF4-FFF2-40B4-BE49-F238E27FC236}">
                <a16:creationId xmlns:a16="http://schemas.microsoft.com/office/drawing/2014/main" id="{4EC38D9F-20A0-4D25-80BB-D4F4F4B9AD82}"/>
              </a:ext>
            </a:extLst>
          </p:cNvPr>
          <p:cNvSpPr/>
          <p:nvPr/>
        </p:nvSpPr>
        <p:spPr>
          <a:xfrm>
            <a:off x="338713" y="251042"/>
            <a:ext cx="6463372" cy="369332"/>
          </a:xfrm>
          <a:prstGeom prst="rect">
            <a:avLst/>
          </a:prstGeom>
        </p:spPr>
        <p:txBody>
          <a:bodyPr wrap="none">
            <a:spAutoFit/>
          </a:bodyPr>
          <a:lstStyle/>
          <a:p>
            <a:r>
              <a:rPr lang="en-US" altLang="ja-JP" dirty="0"/>
              <a:t>MATLAB</a:t>
            </a:r>
            <a:r>
              <a:rPr lang="ja-JP" altLang="en-US" dirty="0"/>
              <a:t>で作成したサンプルプログラム</a:t>
            </a:r>
            <a:r>
              <a:rPr lang="en-US" altLang="ja-JP" dirty="0">
                <a:latin typeface="Consolas" panose="020B0609020204030204" pitchFamily="49" charset="0"/>
              </a:rPr>
              <a:t>pokemon_DP2.m</a:t>
            </a:r>
            <a:r>
              <a:rPr lang="ja-JP" altLang="en-US" dirty="0">
                <a:latin typeface="Consolas" panose="020B0609020204030204" pitchFamily="49" charset="0"/>
              </a:rPr>
              <a:t>の一部</a:t>
            </a:r>
            <a:endParaRPr lang="en-US" altLang="ja-JP" dirty="0">
              <a:latin typeface="Consolas" panose="020B0609020204030204" pitchFamily="49" charset="0"/>
            </a:endParaRPr>
          </a:p>
        </p:txBody>
      </p:sp>
      <p:grpSp>
        <p:nvGrpSpPr>
          <p:cNvPr id="10" name="グループ化 9">
            <a:extLst>
              <a:ext uri="{FF2B5EF4-FFF2-40B4-BE49-F238E27FC236}">
                <a16:creationId xmlns:a16="http://schemas.microsoft.com/office/drawing/2014/main" id="{EE9B2061-496F-4D56-8FC4-50C8AB1748EB}"/>
              </a:ext>
            </a:extLst>
          </p:cNvPr>
          <p:cNvGrpSpPr/>
          <p:nvPr/>
        </p:nvGrpSpPr>
        <p:grpSpPr>
          <a:xfrm>
            <a:off x="210099" y="736485"/>
            <a:ext cx="11752087" cy="3639572"/>
            <a:chOff x="210099" y="736485"/>
            <a:chExt cx="11360241" cy="3518219"/>
          </a:xfrm>
        </p:grpSpPr>
        <p:pic>
          <p:nvPicPr>
            <p:cNvPr id="7" name="図 6">
              <a:extLst>
                <a:ext uri="{FF2B5EF4-FFF2-40B4-BE49-F238E27FC236}">
                  <a16:creationId xmlns:a16="http://schemas.microsoft.com/office/drawing/2014/main" id="{54A15977-099C-43DF-AA58-47F93BA961E2}"/>
                </a:ext>
              </a:extLst>
            </p:cNvPr>
            <p:cNvPicPr>
              <a:picLocks noChangeAspect="1"/>
            </p:cNvPicPr>
            <p:nvPr/>
          </p:nvPicPr>
          <p:blipFill>
            <a:blip r:embed="rId3"/>
            <a:stretch>
              <a:fillRect/>
            </a:stretch>
          </p:blipFill>
          <p:spPr>
            <a:xfrm>
              <a:off x="210099" y="736485"/>
              <a:ext cx="5885901" cy="3118559"/>
            </a:xfrm>
            <a:prstGeom prst="rect">
              <a:avLst/>
            </a:prstGeom>
          </p:spPr>
        </p:pic>
        <p:pic>
          <p:nvPicPr>
            <p:cNvPr id="8" name="図 7">
              <a:extLst>
                <a:ext uri="{FF2B5EF4-FFF2-40B4-BE49-F238E27FC236}">
                  <a16:creationId xmlns:a16="http://schemas.microsoft.com/office/drawing/2014/main" id="{BC5F7EC1-1942-4A99-9158-89C88EB39426}"/>
                </a:ext>
              </a:extLst>
            </p:cNvPr>
            <p:cNvPicPr>
              <a:picLocks noChangeAspect="1"/>
            </p:cNvPicPr>
            <p:nvPr/>
          </p:nvPicPr>
          <p:blipFill>
            <a:blip r:embed="rId4"/>
            <a:stretch>
              <a:fillRect/>
            </a:stretch>
          </p:blipFill>
          <p:spPr>
            <a:xfrm>
              <a:off x="6150708" y="736485"/>
              <a:ext cx="5419632" cy="3518219"/>
            </a:xfrm>
            <a:prstGeom prst="rect">
              <a:avLst/>
            </a:prstGeom>
          </p:spPr>
        </p:pic>
      </p:grpSp>
      <p:cxnSp>
        <p:nvCxnSpPr>
          <p:cNvPr id="5" name="直線矢印コネクタ 4">
            <a:extLst>
              <a:ext uri="{FF2B5EF4-FFF2-40B4-BE49-F238E27FC236}">
                <a16:creationId xmlns:a16="http://schemas.microsoft.com/office/drawing/2014/main" id="{D5592FBF-5E69-4FFB-B256-27BE94C4236B}"/>
              </a:ext>
            </a:extLst>
          </p:cNvPr>
          <p:cNvCxnSpPr/>
          <p:nvPr/>
        </p:nvCxnSpPr>
        <p:spPr>
          <a:xfrm flipH="1" flipV="1">
            <a:off x="1787978" y="3820885"/>
            <a:ext cx="4923065" cy="111034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947966F6-584F-4E59-A1D5-16494FC78333}"/>
              </a:ext>
            </a:extLst>
          </p:cNvPr>
          <p:cNvGrpSpPr/>
          <p:nvPr/>
        </p:nvGrpSpPr>
        <p:grpSpPr>
          <a:xfrm>
            <a:off x="781049" y="4298656"/>
            <a:ext cx="4337957" cy="2057694"/>
            <a:chOff x="781049" y="4298656"/>
            <a:chExt cx="4337957" cy="2057694"/>
          </a:xfrm>
        </p:grpSpPr>
        <p:sp>
          <p:nvSpPr>
            <p:cNvPr id="18" name="正方形/長方形 17">
              <a:extLst>
                <a:ext uri="{FF2B5EF4-FFF2-40B4-BE49-F238E27FC236}">
                  <a16:creationId xmlns:a16="http://schemas.microsoft.com/office/drawing/2014/main" id="{C58D6500-16C2-49C5-9E82-3F3C90F1D2CA}"/>
                </a:ext>
              </a:extLst>
            </p:cNvPr>
            <p:cNvSpPr/>
            <p:nvPr/>
          </p:nvSpPr>
          <p:spPr>
            <a:xfrm>
              <a:off x="781049" y="4298656"/>
              <a:ext cx="4337957" cy="20576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2C1CA7A2-6932-422B-938A-2C9A1126FC7C}"/>
                </a:ext>
              </a:extLst>
            </p:cNvPr>
            <p:cNvSpPr txBox="1"/>
            <p:nvPr/>
          </p:nvSpPr>
          <p:spPr>
            <a:xfrm>
              <a:off x="835758" y="4298656"/>
              <a:ext cx="2334293" cy="338554"/>
            </a:xfrm>
            <a:prstGeom prst="rect">
              <a:avLst/>
            </a:prstGeom>
            <a:noFill/>
          </p:spPr>
          <p:txBody>
            <a:bodyPr wrap="none" rtlCol="0">
              <a:spAutoFit/>
            </a:bodyPr>
            <a:lstStyle/>
            <a:p>
              <a:r>
                <a:rPr kumimoji="1" lang="ja-JP" altLang="en-US" sz="1600" dirty="0"/>
                <a:t>上記設定での実行結果：</a:t>
              </a:r>
            </a:p>
          </p:txBody>
        </p:sp>
        <p:sp>
          <p:nvSpPr>
            <p:cNvPr id="19" name="テキスト ボックス 18">
              <a:extLst>
                <a:ext uri="{FF2B5EF4-FFF2-40B4-BE49-F238E27FC236}">
                  <a16:creationId xmlns:a16="http://schemas.microsoft.com/office/drawing/2014/main" id="{8CC89B19-28F9-4FF3-8A86-457A19D22349}"/>
                </a:ext>
              </a:extLst>
            </p:cNvPr>
            <p:cNvSpPr txBox="1"/>
            <p:nvPr/>
          </p:nvSpPr>
          <p:spPr>
            <a:xfrm>
              <a:off x="835758" y="5947962"/>
              <a:ext cx="4110421" cy="338554"/>
            </a:xfrm>
            <a:prstGeom prst="rect">
              <a:avLst/>
            </a:prstGeom>
            <a:noFill/>
          </p:spPr>
          <p:txBody>
            <a:bodyPr wrap="none" rtlCol="0">
              <a:spAutoFit/>
            </a:bodyPr>
            <a:lstStyle/>
            <a:p>
              <a:r>
                <a:rPr lang="ja-JP" altLang="en-US" sz="1600" dirty="0"/>
                <a:t>繰り返し計算の結果，解析解と同じ値に収束</a:t>
              </a:r>
              <a:endParaRPr kumimoji="1" lang="ja-JP" altLang="en-US" sz="1600" dirty="0"/>
            </a:p>
          </p:txBody>
        </p:sp>
        <p:pic>
          <p:nvPicPr>
            <p:cNvPr id="12" name="図 11">
              <a:extLst>
                <a:ext uri="{FF2B5EF4-FFF2-40B4-BE49-F238E27FC236}">
                  <a16:creationId xmlns:a16="http://schemas.microsoft.com/office/drawing/2014/main" id="{4BC65B8C-0883-46A0-9D66-C26E10462B3C}"/>
                </a:ext>
              </a:extLst>
            </p:cNvPr>
            <p:cNvPicPr>
              <a:picLocks noChangeAspect="1"/>
            </p:cNvPicPr>
            <p:nvPr/>
          </p:nvPicPr>
          <p:blipFill>
            <a:blip r:embed="rId5"/>
            <a:stretch>
              <a:fillRect/>
            </a:stretch>
          </p:blipFill>
          <p:spPr>
            <a:xfrm>
              <a:off x="894698" y="4756056"/>
              <a:ext cx="3709959" cy="1073059"/>
            </a:xfrm>
            <a:prstGeom prst="rect">
              <a:avLst/>
            </a:prstGeom>
          </p:spPr>
        </p:pic>
      </p:grpSp>
      <p:sp>
        <p:nvSpPr>
          <p:cNvPr id="11" name="テキスト ボックス 10">
            <a:extLst>
              <a:ext uri="{FF2B5EF4-FFF2-40B4-BE49-F238E27FC236}">
                <a16:creationId xmlns:a16="http://schemas.microsoft.com/office/drawing/2014/main" id="{53096290-4D4A-44FA-A304-0896225C899D}"/>
              </a:ext>
            </a:extLst>
          </p:cNvPr>
          <p:cNvSpPr txBox="1"/>
          <p:nvPr/>
        </p:nvSpPr>
        <p:spPr>
          <a:xfrm>
            <a:off x="6787098" y="4756056"/>
            <a:ext cx="4743606" cy="923330"/>
          </a:xfrm>
          <a:prstGeom prst="rect">
            <a:avLst/>
          </a:prstGeom>
          <a:noFill/>
        </p:spPr>
        <p:txBody>
          <a:bodyPr wrap="none" rtlCol="0">
            <a:spAutoFit/>
          </a:bodyPr>
          <a:lstStyle/>
          <a:p>
            <a:r>
              <a:rPr kumimoji="1" lang="ja-JP" altLang="en-US" dirty="0">
                <a:solidFill>
                  <a:schemeClr val="accent6"/>
                </a:solidFill>
              </a:rPr>
              <a:t>ここで</a:t>
            </a:r>
            <a:r>
              <a:rPr kumimoji="1" lang="en-US" altLang="ja-JP" dirty="0">
                <a:solidFill>
                  <a:schemeClr val="accent6"/>
                </a:solidFill>
              </a:rPr>
              <a:t>pause</a:t>
            </a:r>
            <a:r>
              <a:rPr kumimoji="1" lang="ja-JP" altLang="en-US" dirty="0">
                <a:solidFill>
                  <a:schemeClr val="accent6"/>
                </a:solidFill>
              </a:rPr>
              <a:t>を挟まないと</a:t>
            </a:r>
            <a:endParaRPr kumimoji="1" lang="en-US" altLang="ja-JP" dirty="0">
              <a:solidFill>
                <a:schemeClr val="accent6"/>
              </a:solidFill>
            </a:endParaRPr>
          </a:p>
          <a:p>
            <a:r>
              <a:rPr lang="ja-JP" altLang="en-US" dirty="0">
                <a:solidFill>
                  <a:schemeClr val="accent6"/>
                </a:solidFill>
              </a:rPr>
              <a:t>計算が速すぎて正確に経過時間を得られない</a:t>
            </a:r>
            <a:endParaRPr lang="en-US" altLang="ja-JP" dirty="0">
              <a:solidFill>
                <a:schemeClr val="accent6"/>
              </a:solidFill>
            </a:endParaRPr>
          </a:p>
          <a:p>
            <a:r>
              <a:rPr kumimoji="1" lang="ja-JP" altLang="en-US" dirty="0">
                <a:solidFill>
                  <a:schemeClr val="accent6"/>
                </a:solidFill>
              </a:rPr>
              <a:t>（実際の運用では不要）</a:t>
            </a:r>
          </a:p>
        </p:txBody>
      </p:sp>
      <p:sp>
        <p:nvSpPr>
          <p:cNvPr id="13" name="正方形/長方形 12">
            <a:extLst>
              <a:ext uri="{FF2B5EF4-FFF2-40B4-BE49-F238E27FC236}">
                <a16:creationId xmlns:a16="http://schemas.microsoft.com/office/drawing/2014/main" id="{E300D7DF-1376-4AA5-B85E-BA2025451EED}"/>
              </a:ext>
            </a:extLst>
          </p:cNvPr>
          <p:cNvSpPr/>
          <p:nvPr/>
        </p:nvSpPr>
        <p:spPr>
          <a:xfrm>
            <a:off x="781049" y="971550"/>
            <a:ext cx="113649" cy="299106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BBB3769B-D28F-4B88-B7C5-D0816DA4E62A}"/>
              </a:ext>
            </a:extLst>
          </p:cNvPr>
          <p:cNvSpPr/>
          <p:nvPr/>
        </p:nvSpPr>
        <p:spPr>
          <a:xfrm>
            <a:off x="6945085" y="736485"/>
            <a:ext cx="113649" cy="343319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DEB98FD-D6CB-4739-991C-836FD9E4C9D8}"/>
              </a:ext>
            </a:extLst>
          </p:cNvPr>
          <p:cNvSpPr/>
          <p:nvPr/>
        </p:nvSpPr>
        <p:spPr>
          <a:xfrm>
            <a:off x="980148" y="1208781"/>
            <a:ext cx="113649" cy="26512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EC1353DE-60A8-4C4D-8A3B-29B6D690A63A}"/>
              </a:ext>
            </a:extLst>
          </p:cNvPr>
          <p:cNvSpPr/>
          <p:nvPr/>
        </p:nvSpPr>
        <p:spPr>
          <a:xfrm>
            <a:off x="1179247" y="1466827"/>
            <a:ext cx="113649" cy="176544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51EA746F-471C-4A6C-9E69-985A345FE974}"/>
              </a:ext>
            </a:extLst>
          </p:cNvPr>
          <p:cNvSpPr/>
          <p:nvPr/>
        </p:nvSpPr>
        <p:spPr>
          <a:xfrm>
            <a:off x="1378346" y="1717653"/>
            <a:ext cx="113649" cy="127025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F1CDE463-D00A-4F97-B4AC-DDB156CAD9CF}"/>
              </a:ext>
            </a:extLst>
          </p:cNvPr>
          <p:cNvSpPr/>
          <p:nvPr/>
        </p:nvSpPr>
        <p:spPr>
          <a:xfrm>
            <a:off x="7138743" y="1123586"/>
            <a:ext cx="113649" cy="239113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02E3D058-3ECF-4C3B-920C-60A7ADF05BF7}"/>
              </a:ext>
            </a:extLst>
          </p:cNvPr>
          <p:cNvSpPr/>
          <p:nvPr/>
        </p:nvSpPr>
        <p:spPr>
          <a:xfrm>
            <a:off x="7337842" y="1497806"/>
            <a:ext cx="113649" cy="127873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92562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コンテンツ プレースホルダー 3">
                <a:extLst>
                  <a:ext uri="{FF2B5EF4-FFF2-40B4-BE49-F238E27FC236}">
                    <a16:creationId xmlns:a16="http://schemas.microsoft.com/office/drawing/2014/main" id="{67B13431-CB03-4897-B897-32D46965B0AA}"/>
                  </a:ext>
                </a:extLst>
              </p:cNvPr>
              <p:cNvSpPr>
                <a:spLocks noGrp="1"/>
              </p:cNvSpPr>
              <p:nvPr>
                <p:ph idx="1"/>
              </p:nvPr>
            </p:nvSpPr>
            <p:spPr>
              <a:xfrm>
                <a:off x="200025" y="933450"/>
                <a:ext cx="11734799" cy="5715964"/>
              </a:xfrm>
            </p:spPr>
            <p:txBody>
              <a:bodyPr>
                <a:normAutofit fontScale="85000" lnSpcReduction="10000"/>
              </a:bodyPr>
              <a:lstStyle/>
              <a:p>
                <a:r>
                  <a:rPr kumimoji="1" lang="ja-JP" altLang="en-US" dirty="0"/>
                  <a:t>反復方策では，方策を更新するたびに，その方策に対する状態価値関数を繰り返し計算によって求めている．そのため，計算負荷が大きい</a:t>
                </a:r>
                <a:endParaRPr kumimoji="1" lang="en-US" altLang="ja-JP" dirty="0"/>
              </a:p>
              <a:p>
                <a:r>
                  <a:rPr kumimoji="1" lang="ja-JP" altLang="en-US" dirty="0"/>
                  <a:t>方策評価（</a:t>
                </a:r>
                <a:r>
                  <a:rPr lang="ja-JP" altLang="en-US" dirty="0"/>
                  <a:t>方策更新計算</a:t>
                </a:r>
                <a:r>
                  <a:rPr kumimoji="1" lang="ja-JP" altLang="en-US" dirty="0"/>
                  <a:t>）を途中で打ち切っても収束が証明されている手法が存在：</a:t>
                </a:r>
                <a:r>
                  <a:rPr kumimoji="1" lang="ja-JP" altLang="en-US" b="1" dirty="0">
                    <a:solidFill>
                      <a:schemeClr val="accent6"/>
                    </a:solidFill>
                  </a:rPr>
                  <a:t>価値反復</a:t>
                </a:r>
                <a:endParaRPr kumimoji="1" lang="en-US" altLang="ja-JP" b="1" dirty="0">
                  <a:solidFill>
                    <a:schemeClr val="accent6"/>
                  </a:solidFill>
                </a:endParaRPr>
              </a:p>
              <a:p>
                <a:r>
                  <a:rPr lang="ja-JP" altLang="en-US" dirty="0"/>
                  <a:t>方策評価において，</a:t>
                </a:r>
                <a:r>
                  <a:rPr lang="ja-JP" altLang="en-US" b="1" dirty="0">
                    <a:solidFill>
                      <a:schemeClr val="accent6"/>
                    </a:solidFill>
                  </a:rPr>
                  <a:t>最大の価値を取る行動だけを採用し続ける</a:t>
                </a:r>
                <a:endParaRPr kumimoji="1" lang="en-US" altLang="ja-JP" b="1" dirty="0">
                  <a:solidFill>
                    <a:schemeClr val="accent6"/>
                  </a:solidFill>
                </a:endParaRPr>
              </a:p>
              <a:p>
                <a:endParaRPr kumimoji="1" lang="en-US" altLang="ja-JP" dirty="0"/>
              </a:p>
              <a:p>
                <a:endParaRPr lang="en-US" altLang="ja-JP" dirty="0"/>
              </a:p>
              <a:p>
                <a:endParaRPr kumimoji="1" lang="en-US" altLang="ja-JP" dirty="0"/>
              </a:p>
              <a:p>
                <a:r>
                  <a:rPr kumimoji="1" lang="ja-JP" altLang="en-US" dirty="0"/>
                  <a:t>これでも最適な方策における状態価値関数</a:t>
                </a: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𝑣</m:t>
                        </m:r>
                      </m:e>
                      <m:sup>
                        <m:r>
                          <a:rPr kumimoji="1" lang="en-US" altLang="ja-JP" b="0" i="1" smtClean="0">
                            <a:latin typeface="Cambria Math" panose="02040503050406030204" pitchFamily="18" charset="0"/>
                          </a:rPr>
                          <m:t>∗</m:t>
                        </m:r>
                      </m:sup>
                    </m:s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m:t>
                    </m:r>
                  </m:oMath>
                </a14:m>
                <a:r>
                  <a:rPr kumimoji="1" lang="ja-JP" altLang="en-US" dirty="0"/>
                  <a:t>に収束することが示されている</a:t>
                </a:r>
                <a:endParaRPr kumimoji="1" lang="en-US" altLang="ja-JP" dirty="0"/>
              </a:p>
              <a:p>
                <a:r>
                  <a:rPr lang="ja-JP" altLang="en-US" dirty="0"/>
                  <a:t>あとは</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𝑣</m:t>
                        </m:r>
                      </m:e>
                      <m:sup>
                        <m:r>
                          <a:rPr lang="en-US" altLang="ja-JP" i="1">
                            <a:latin typeface="Cambria Math" panose="02040503050406030204" pitchFamily="18" charset="0"/>
                          </a:rPr>
                          <m:t>∗</m:t>
                        </m:r>
                      </m:sup>
                    </m:sSup>
                    <m:r>
                      <a:rPr lang="en-US" altLang="ja-JP" i="1">
                        <a:latin typeface="Cambria Math" panose="02040503050406030204" pitchFamily="18" charset="0"/>
                      </a:rPr>
                      <m:t>(</m:t>
                    </m:r>
                    <m:r>
                      <a:rPr lang="en-US" altLang="ja-JP" i="1">
                        <a:latin typeface="Cambria Math" panose="02040503050406030204" pitchFamily="18" charset="0"/>
                      </a:rPr>
                      <m:t>𝑠</m:t>
                    </m:r>
                    <m:r>
                      <a:rPr lang="en-US" altLang="ja-JP" i="1">
                        <a:latin typeface="Cambria Math" panose="02040503050406030204" pitchFamily="18" charset="0"/>
                      </a:rPr>
                      <m:t>)</m:t>
                    </m:r>
                  </m:oMath>
                </a14:m>
                <a:r>
                  <a:rPr lang="ja-JP" altLang="en-US" dirty="0"/>
                  <a:t>を用いて最大の行動価値関数を取るような（</a:t>
                </a:r>
                <a:r>
                  <a:rPr lang="en-US" altLang="ja-JP" dirty="0"/>
                  <a:t>Greedy</a:t>
                </a:r>
                <a:r>
                  <a:rPr lang="ja-JP" altLang="en-US" dirty="0"/>
                  <a:t>な）行動を選択する方策を組み立てるだけ</a:t>
                </a:r>
                <a:endParaRPr kumimoji="1" lang="ja-JP" altLang="en-US" dirty="0"/>
              </a:p>
            </p:txBody>
          </p:sp>
        </mc:Choice>
        <mc:Fallback>
          <p:sp>
            <p:nvSpPr>
              <p:cNvPr id="4" name="コンテンツ プレースホルダー 3">
                <a:extLst>
                  <a:ext uri="{FF2B5EF4-FFF2-40B4-BE49-F238E27FC236}">
                    <a16:creationId xmlns:a16="http://schemas.microsoft.com/office/drawing/2014/main" id="{67B13431-CB03-4897-B897-32D46965B0AA}"/>
                  </a:ext>
                </a:extLst>
              </p:cNvPr>
              <p:cNvSpPr>
                <a:spLocks noGrp="1" noRot="1" noChangeAspect="1" noMove="1" noResize="1" noEditPoints="1" noAdjustHandles="1" noChangeArrowheads="1" noChangeShapeType="1" noTextEdit="1"/>
              </p:cNvSpPr>
              <p:nvPr>
                <p:ph idx="1"/>
              </p:nvPr>
            </p:nvSpPr>
            <p:spPr>
              <a:xfrm>
                <a:off x="200025" y="933450"/>
                <a:ext cx="11734799" cy="5715964"/>
              </a:xfrm>
              <a:blipFill>
                <a:blip r:embed="rId3"/>
                <a:stretch>
                  <a:fillRect l="-727" t="-1173" r="-779"/>
                </a:stretch>
              </a:blipFill>
            </p:spPr>
            <p:txBody>
              <a:bodyPr/>
              <a:lstStyle/>
              <a:p>
                <a:r>
                  <a:rPr lang="ja-JP" altLang="en-US">
                    <a:noFill/>
                  </a:rPr>
                  <a:t> </a:t>
                </a:r>
              </a:p>
            </p:txBody>
          </p:sp>
        </mc:Fallback>
      </mc:AlternateContent>
      <p:sp>
        <p:nvSpPr>
          <p:cNvPr id="3" name="タイトル 2">
            <a:extLst>
              <a:ext uri="{FF2B5EF4-FFF2-40B4-BE49-F238E27FC236}">
                <a16:creationId xmlns:a16="http://schemas.microsoft.com/office/drawing/2014/main" id="{301F06F3-2C55-4295-A4B4-093DABCAC986}"/>
              </a:ext>
            </a:extLst>
          </p:cNvPr>
          <p:cNvSpPr>
            <a:spLocks noGrp="1"/>
          </p:cNvSpPr>
          <p:nvPr>
            <p:ph type="title"/>
          </p:nvPr>
        </p:nvSpPr>
        <p:spPr/>
        <p:txBody>
          <a:bodyPr>
            <a:normAutofit fontScale="90000"/>
          </a:bodyPr>
          <a:lstStyle/>
          <a:p>
            <a:r>
              <a:rPr kumimoji="1" lang="ja-JP" altLang="en-US" dirty="0"/>
              <a:t>価値反復（</a:t>
            </a:r>
            <a:r>
              <a:rPr kumimoji="1" lang="en-US" altLang="ja-JP" dirty="0"/>
              <a:t>Value Iteration</a:t>
            </a:r>
            <a:r>
              <a:rPr kumimoji="1" lang="ja-JP" altLang="en-US" dirty="0"/>
              <a:t>）</a:t>
            </a:r>
          </a:p>
        </p:txBody>
      </p:sp>
      <p:sp>
        <p:nvSpPr>
          <p:cNvPr id="2" name="スライド番号プレースホルダー 1">
            <a:extLst>
              <a:ext uri="{FF2B5EF4-FFF2-40B4-BE49-F238E27FC236}">
                <a16:creationId xmlns:a16="http://schemas.microsoft.com/office/drawing/2014/main" id="{C7C7A4ED-F9EE-4F09-A0E7-26A285C455C9}"/>
              </a:ext>
            </a:extLst>
          </p:cNvPr>
          <p:cNvSpPr>
            <a:spLocks noGrp="1"/>
          </p:cNvSpPr>
          <p:nvPr>
            <p:ph type="sldNum" sz="quarter" idx="12"/>
          </p:nvPr>
        </p:nvSpPr>
        <p:spPr/>
        <p:txBody>
          <a:bodyPr/>
          <a:lstStyle/>
          <a:p>
            <a:fld id="{B11AD403-313C-9548-90A1-3BB45CD64373}" type="slidenum">
              <a:rPr kumimoji="1" lang="ja-JP" altLang="en-US" smtClean="0"/>
              <a:t>56</a:t>
            </a:fld>
            <a:endParaRPr kumimoji="1" lang="ja-JP" altLang="en-US"/>
          </a:p>
        </p:txBody>
      </p:sp>
      <p:pic>
        <p:nvPicPr>
          <p:cNvPr id="1026" name="Picture 2" descr="\begin{align*}&#10;  v_{k+1}(s) = \max_a\sum_{s',r}p(s',r|s,a)\left\{ r+\gamma v_k(s') \right\}&#10;\end{align*}">
            <a:extLst>
              <a:ext uri="{FF2B5EF4-FFF2-40B4-BE49-F238E27FC236}">
                <a16:creationId xmlns:a16="http://schemas.microsoft.com/office/drawing/2014/main" id="{DD7E82B4-BA3F-44A9-8AC9-A5AAD25E24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8361" y="3429000"/>
            <a:ext cx="6010275" cy="7416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コネクタ 8">
            <a:extLst>
              <a:ext uri="{FF2B5EF4-FFF2-40B4-BE49-F238E27FC236}">
                <a16:creationId xmlns:a16="http://schemas.microsoft.com/office/drawing/2014/main" id="{5DEABB7D-3856-42FF-8EF4-DCD43B9771A4}"/>
              </a:ext>
            </a:extLst>
          </p:cNvPr>
          <p:cNvCxnSpPr/>
          <p:nvPr/>
        </p:nvCxnSpPr>
        <p:spPr>
          <a:xfrm>
            <a:off x="4049486" y="3967843"/>
            <a:ext cx="72662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A4A2677B-DC53-4E3C-BE3F-296614E3D22B}"/>
              </a:ext>
            </a:extLst>
          </p:cNvPr>
          <p:cNvCxnSpPr/>
          <p:nvPr/>
        </p:nvCxnSpPr>
        <p:spPr>
          <a:xfrm flipV="1">
            <a:off x="3869871" y="4024993"/>
            <a:ext cx="359229" cy="36739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910CCE4D-76D7-4089-9CE3-8B9E5D534702}"/>
              </a:ext>
            </a:extLst>
          </p:cNvPr>
          <p:cNvSpPr txBox="1"/>
          <p:nvPr/>
        </p:nvSpPr>
        <p:spPr>
          <a:xfrm>
            <a:off x="1951264" y="4392386"/>
            <a:ext cx="2693366" cy="369332"/>
          </a:xfrm>
          <a:prstGeom prst="rect">
            <a:avLst/>
          </a:prstGeom>
          <a:noFill/>
        </p:spPr>
        <p:txBody>
          <a:bodyPr wrap="none" rtlCol="0">
            <a:spAutoFit/>
          </a:bodyPr>
          <a:lstStyle/>
          <a:p>
            <a:r>
              <a:rPr kumimoji="1" lang="ja-JP" altLang="en-US" dirty="0">
                <a:solidFill>
                  <a:schemeClr val="accent6"/>
                </a:solidFill>
              </a:rPr>
              <a:t>最大になる行動だけ採用</a:t>
            </a:r>
          </a:p>
        </p:txBody>
      </p:sp>
    </p:spTree>
    <p:extLst>
      <p:ext uri="{BB962C8B-B14F-4D97-AF65-F5344CB8AC3E}">
        <p14:creationId xmlns:p14="http://schemas.microsoft.com/office/powerpoint/2010/main" val="1222119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a:extLst>
                  <a:ext uri="{FF2B5EF4-FFF2-40B4-BE49-F238E27FC236}">
                    <a16:creationId xmlns:a16="http://schemas.microsoft.com/office/drawing/2014/main" id="{6B002839-A0B9-471E-A3B7-92D0732B31E1}"/>
                  </a:ext>
                </a:extLst>
              </p:cNvPr>
              <p:cNvSpPr>
                <a:spLocks noGrp="1"/>
              </p:cNvSpPr>
              <p:nvPr>
                <p:ph idx="1"/>
              </p:nvPr>
            </p:nvSpPr>
            <p:spPr>
              <a:xfrm>
                <a:off x="200025" y="933450"/>
                <a:ext cx="11734799" cy="5243513"/>
              </a:xfrm>
            </p:spPr>
            <p:txBody>
              <a:bodyPr/>
              <a:lstStyle/>
              <a:p>
                <a:pPr marL="514350" indent="-514350">
                  <a:buFont typeface="+mj-lt"/>
                  <a:buAutoNum type="arabicPeriod"/>
                </a:pPr>
                <a:r>
                  <a:rPr lang="ja-JP" altLang="en-US" dirty="0"/>
                  <a:t>各状態</a:t>
                </a:r>
                <a14:m>
                  <m:oMath xmlns:m="http://schemas.openxmlformats.org/officeDocument/2006/math">
                    <m:r>
                      <a:rPr lang="en-US" altLang="ja-JP" i="1">
                        <a:latin typeface="Cambria Math" panose="02040503050406030204" pitchFamily="18" charset="0"/>
                      </a:rPr>
                      <m:t>𝑠</m:t>
                    </m:r>
                  </m:oMath>
                </a14:m>
                <a:r>
                  <a:rPr lang="ja-JP" altLang="en-US" dirty="0"/>
                  <a:t>について，推定した</a:t>
                </a:r>
                <a:r>
                  <a:rPr kumimoji="1" lang="ja-JP" altLang="en-US" dirty="0"/>
                  <a:t>状態価値関数</a:t>
                </a:r>
                <a14:m>
                  <m:oMath xmlns:m="http://schemas.openxmlformats.org/officeDocument/2006/math">
                    <m:r>
                      <a:rPr kumimoji="1" lang="en-US" altLang="ja-JP" b="0" i="1" smtClean="0">
                        <a:latin typeface="Cambria Math" panose="02040503050406030204" pitchFamily="18" charset="0"/>
                      </a:rPr>
                      <m:t>𝑉</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m:t>
                    </m:r>
                  </m:oMath>
                </a14:m>
                <a:r>
                  <a:rPr kumimoji="1" lang="ja-JP" altLang="en-US" dirty="0"/>
                  <a:t>を，最も価値関数が大きくなる行動</a:t>
                </a:r>
                <a14:m>
                  <m:oMath xmlns:m="http://schemas.openxmlformats.org/officeDocument/2006/math">
                    <m:r>
                      <a:rPr kumimoji="1" lang="en-US" altLang="ja-JP" b="0" i="1" smtClean="0">
                        <a:latin typeface="Cambria Math" panose="02040503050406030204" pitchFamily="18" charset="0"/>
                      </a:rPr>
                      <m:t>𝑎</m:t>
                    </m:r>
                  </m:oMath>
                </a14:m>
                <a:r>
                  <a:rPr kumimoji="1" lang="ja-JP" altLang="en-US" dirty="0"/>
                  <a:t>を選択して更新</a:t>
                </a:r>
                <a:endParaRPr kumimoji="1" lang="en-US" altLang="ja-JP" dirty="0"/>
              </a:p>
              <a:p>
                <a:pPr marL="514350" indent="-514350">
                  <a:buFont typeface="+mj-lt"/>
                  <a:buAutoNum type="arabicPeriod"/>
                </a:pPr>
                <a:r>
                  <a:rPr kumimoji="1" lang="ja-JP" altLang="en-US" dirty="0"/>
                  <a:t>上記を</a:t>
                </a:r>
                <a14:m>
                  <m:oMath xmlns:m="http://schemas.openxmlformats.org/officeDocument/2006/math">
                    <m:r>
                      <a:rPr lang="en-US" altLang="ja-JP" i="1">
                        <a:latin typeface="Cambria Math" panose="02040503050406030204" pitchFamily="18" charset="0"/>
                      </a:rPr>
                      <m:t>𝑉</m:t>
                    </m:r>
                    <m:r>
                      <a:rPr lang="en-US" altLang="ja-JP" i="1">
                        <a:latin typeface="Cambria Math" panose="02040503050406030204" pitchFamily="18" charset="0"/>
                      </a:rPr>
                      <m:t>(</m:t>
                    </m:r>
                    <m:r>
                      <a:rPr lang="en-US" altLang="ja-JP" i="1">
                        <a:latin typeface="Cambria Math" panose="02040503050406030204" pitchFamily="18" charset="0"/>
                      </a:rPr>
                      <m:t>𝑠</m:t>
                    </m:r>
                    <m:r>
                      <a:rPr lang="en-US" altLang="ja-JP" i="1">
                        <a:latin typeface="Cambria Math" panose="02040503050406030204" pitchFamily="18" charset="0"/>
                      </a:rPr>
                      <m:t>)</m:t>
                    </m:r>
                  </m:oMath>
                </a14:m>
                <a:r>
                  <a:rPr kumimoji="1" lang="ja-JP" altLang="en-US" dirty="0"/>
                  <a:t>が収束するまで繰り返し</a:t>
                </a:r>
                <a:endParaRPr kumimoji="1" lang="en-US" altLang="ja-JP" dirty="0"/>
              </a:p>
              <a:p>
                <a:pPr marL="514350" indent="-514350">
                  <a:buFont typeface="+mj-lt"/>
                  <a:buAutoNum type="arabicPeriod"/>
                </a:pPr>
                <a:r>
                  <a:rPr kumimoji="1" lang="ja-JP" altLang="en-US" dirty="0"/>
                  <a:t>収束した</a:t>
                </a:r>
                <a14:m>
                  <m:oMath xmlns:m="http://schemas.openxmlformats.org/officeDocument/2006/math">
                    <m:r>
                      <a:rPr lang="en-US" altLang="ja-JP" i="1">
                        <a:latin typeface="Cambria Math" panose="02040503050406030204" pitchFamily="18" charset="0"/>
                      </a:rPr>
                      <m:t>𝑉</m:t>
                    </m:r>
                    <m:r>
                      <a:rPr lang="en-US" altLang="ja-JP" i="1">
                        <a:latin typeface="Cambria Math" panose="02040503050406030204" pitchFamily="18" charset="0"/>
                      </a:rPr>
                      <m:t>(</m:t>
                    </m:r>
                    <m:r>
                      <a:rPr lang="en-US" altLang="ja-JP" i="1">
                        <a:latin typeface="Cambria Math" panose="02040503050406030204" pitchFamily="18" charset="0"/>
                      </a:rPr>
                      <m:t>𝑠</m:t>
                    </m:r>
                    <m:r>
                      <a:rPr lang="en-US" altLang="ja-JP" i="1">
                        <a:latin typeface="Cambria Math" panose="02040503050406030204" pitchFamily="18" charset="0"/>
                      </a:rPr>
                      <m:t>)</m:t>
                    </m:r>
                  </m:oMath>
                </a14:m>
                <a:r>
                  <a:rPr kumimoji="1" lang="ja-JP" altLang="en-US" dirty="0"/>
                  <a:t>を用いて，価値が最大になる行動を選択する方策を作る</a:t>
                </a:r>
              </a:p>
            </p:txBody>
          </p:sp>
        </mc:Choice>
        <mc:Fallback xmlns="">
          <p:sp>
            <p:nvSpPr>
              <p:cNvPr id="2" name="コンテンツ プレースホルダー 1">
                <a:extLst>
                  <a:ext uri="{FF2B5EF4-FFF2-40B4-BE49-F238E27FC236}">
                    <a16:creationId xmlns:a16="http://schemas.microsoft.com/office/drawing/2014/main" id="{6B002839-A0B9-471E-A3B7-92D0732B31E1}"/>
                  </a:ext>
                </a:extLst>
              </p:cNvPr>
              <p:cNvSpPr>
                <a:spLocks noGrp="1" noRot="1" noChangeAspect="1" noMove="1" noResize="1" noEditPoints="1" noAdjustHandles="1" noChangeArrowheads="1" noChangeShapeType="1" noTextEdit="1"/>
              </p:cNvSpPr>
              <p:nvPr>
                <p:ph idx="1"/>
              </p:nvPr>
            </p:nvSpPr>
            <p:spPr>
              <a:xfrm>
                <a:off x="200025" y="933450"/>
                <a:ext cx="11734799" cy="5243513"/>
              </a:xfrm>
              <a:blipFill>
                <a:blip r:embed="rId2"/>
                <a:stretch>
                  <a:fillRect l="-1299" t="-2791"/>
                </a:stretch>
              </a:blipFill>
            </p:spPr>
            <p:txBody>
              <a:bodyPr/>
              <a:lstStyle/>
              <a:p>
                <a:r>
                  <a:rPr lang="ja-JP" altLang="en-US">
                    <a:noFill/>
                  </a:rPr>
                  <a:t> </a:t>
                </a:r>
              </a:p>
            </p:txBody>
          </p:sp>
        </mc:Fallback>
      </mc:AlternateContent>
      <p:sp>
        <p:nvSpPr>
          <p:cNvPr id="3" name="タイトル 2">
            <a:extLst>
              <a:ext uri="{FF2B5EF4-FFF2-40B4-BE49-F238E27FC236}">
                <a16:creationId xmlns:a16="http://schemas.microsoft.com/office/drawing/2014/main" id="{ECC5A588-3AE0-4BEB-9C18-88C7E0ACC357}"/>
              </a:ext>
            </a:extLst>
          </p:cNvPr>
          <p:cNvSpPr>
            <a:spLocks noGrp="1"/>
          </p:cNvSpPr>
          <p:nvPr>
            <p:ph type="title"/>
          </p:nvPr>
        </p:nvSpPr>
        <p:spPr/>
        <p:txBody>
          <a:bodyPr>
            <a:normAutofit fontScale="90000"/>
          </a:bodyPr>
          <a:lstStyle/>
          <a:p>
            <a:r>
              <a:rPr kumimoji="1" lang="ja-JP" altLang="en-US" dirty="0"/>
              <a:t>価値反復のアルゴリズム</a:t>
            </a:r>
          </a:p>
        </p:txBody>
      </p:sp>
      <p:sp>
        <p:nvSpPr>
          <p:cNvPr id="4" name="スライド番号プレースホルダー 3">
            <a:extLst>
              <a:ext uri="{FF2B5EF4-FFF2-40B4-BE49-F238E27FC236}">
                <a16:creationId xmlns:a16="http://schemas.microsoft.com/office/drawing/2014/main" id="{236BDAE9-29EB-465A-A69D-7E62E468A798}"/>
              </a:ext>
            </a:extLst>
          </p:cNvPr>
          <p:cNvSpPr>
            <a:spLocks noGrp="1"/>
          </p:cNvSpPr>
          <p:nvPr>
            <p:ph type="sldNum" sz="quarter" idx="12"/>
          </p:nvPr>
        </p:nvSpPr>
        <p:spPr/>
        <p:txBody>
          <a:bodyPr/>
          <a:lstStyle/>
          <a:p>
            <a:fld id="{B11AD403-313C-9548-90A1-3BB45CD64373}" type="slidenum">
              <a:rPr lang="ja-JP" altLang="en-US" smtClean="0"/>
              <a:pPr/>
              <a:t>57</a:t>
            </a:fld>
            <a:endParaRPr lang="ja-JP" altLang="en-US"/>
          </a:p>
        </p:txBody>
      </p:sp>
      <mc:AlternateContent xmlns:mc="http://schemas.openxmlformats.org/markup-compatibility/2006">
        <mc:Choice xmlns:a14="http://schemas.microsoft.com/office/drawing/2010/main" Requires="a14">
          <p:sp>
            <p:nvSpPr>
              <p:cNvPr id="6" name="正方形/長方形 5">
                <a:extLst>
                  <a:ext uri="{FF2B5EF4-FFF2-40B4-BE49-F238E27FC236}">
                    <a16:creationId xmlns:a16="http://schemas.microsoft.com/office/drawing/2014/main" id="{19BA538B-BEFD-477E-BA47-4F7B8F565190}"/>
                  </a:ext>
                </a:extLst>
              </p:cNvPr>
              <p:cNvSpPr/>
              <p:nvPr/>
            </p:nvSpPr>
            <p:spPr>
              <a:xfrm>
                <a:off x="1187938" y="3429000"/>
                <a:ext cx="9526954" cy="1447384"/>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2000" dirty="0"/>
                  <a:t>価値関数</a:t>
                </a:r>
                <a:r>
                  <a:rPr kumimoji="1" lang="ja-JP" altLang="en-US" sz="2000" dirty="0"/>
                  <a:t>が収束するまで繰り返し：</a:t>
                </a:r>
                <a:endParaRPr kumimoji="1" lang="en-US" altLang="ja-JP" sz="2000" dirty="0"/>
              </a:p>
              <a:p>
                <a:r>
                  <a:rPr lang="en-US" altLang="ja-JP" sz="2000" dirty="0"/>
                  <a:t>	</a:t>
                </a:r>
                <a:r>
                  <a:rPr lang="ja-JP" altLang="en-US" sz="2000" dirty="0"/>
                  <a:t>各</a:t>
                </a:r>
                <a14:m>
                  <m:oMath xmlns:m="http://schemas.openxmlformats.org/officeDocument/2006/math">
                    <m:r>
                      <a:rPr lang="en-US" altLang="ja-JP" sz="2000" i="1">
                        <a:latin typeface="Cambria Math" panose="02040503050406030204" pitchFamily="18" charset="0"/>
                      </a:rPr>
                      <m:t>𝑠</m:t>
                    </m:r>
                    <m:r>
                      <a:rPr lang="en-US" altLang="ja-JP" sz="2000" i="1">
                        <a:latin typeface="Cambria Math" panose="02040503050406030204" pitchFamily="18" charset="0"/>
                      </a:rPr>
                      <m:t>∈</m:t>
                    </m:r>
                    <m:r>
                      <a:rPr lang="en-US" altLang="ja-JP" sz="2000" i="1">
                        <a:latin typeface="Cambria Math" panose="02040503050406030204" pitchFamily="18" charset="0"/>
                      </a:rPr>
                      <m:t>𝑆</m:t>
                    </m:r>
                  </m:oMath>
                </a14:m>
                <a:r>
                  <a:rPr lang="ja-JP" altLang="en-US" sz="2000" dirty="0"/>
                  <a:t>について繰り返し：</a:t>
                </a:r>
                <a:endParaRPr lang="en-US" altLang="ja-JP" sz="2000" dirty="0"/>
              </a:p>
              <a:p>
                <a:r>
                  <a:rPr lang="en-US" altLang="ja-JP" sz="2000" b="0" dirty="0"/>
                  <a:t>		</a:t>
                </a:r>
                <a14:m>
                  <m:oMath xmlns:m="http://schemas.openxmlformats.org/officeDocument/2006/math">
                    <m:r>
                      <a:rPr lang="en-US" altLang="ja-JP" sz="2000" b="0" i="1" smtClean="0">
                        <a:latin typeface="Cambria Math" panose="02040503050406030204" pitchFamily="18" charset="0"/>
                      </a:rPr>
                      <m:t>𝑉</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𝑠</m:t>
                        </m:r>
                      </m:e>
                    </m:d>
                    <m:r>
                      <a:rPr lang="en-US" altLang="ja-JP" sz="2000" b="0" i="1" smtClean="0">
                        <a:latin typeface="Cambria Math" panose="02040503050406030204" pitchFamily="18" charset="0"/>
                      </a:rPr>
                      <m:t>←</m:t>
                    </m:r>
                    <m:func>
                      <m:funcPr>
                        <m:ctrlPr>
                          <a:rPr lang="en-US" altLang="ja-JP" sz="2000" i="1">
                            <a:latin typeface="Cambria Math" panose="02040503050406030204" pitchFamily="18" charset="0"/>
                          </a:rPr>
                        </m:ctrlPr>
                      </m:funcPr>
                      <m:fName>
                        <m:limLow>
                          <m:limLowPr>
                            <m:ctrlPr>
                              <a:rPr lang="en-US" altLang="ja-JP" sz="2000" i="1">
                                <a:latin typeface="Cambria Math" panose="02040503050406030204" pitchFamily="18" charset="0"/>
                              </a:rPr>
                            </m:ctrlPr>
                          </m:limLowPr>
                          <m:e>
                            <m:r>
                              <m:rPr>
                                <m:sty m:val="p"/>
                              </m:rPr>
                              <a:rPr lang="en-US" altLang="ja-JP" sz="2000">
                                <a:latin typeface="Cambria Math" panose="02040503050406030204" pitchFamily="18" charset="0"/>
                              </a:rPr>
                              <m:t>max</m:t>
                            </m:r>
                          </m:e>
                          <m:lim>
                            <m:r>
                              <a:rPr lang="en-US" altLang="ja-JP" sz="2000" i="1">
                                <a:latin typeface="Cambria Math" panose="02040503050406030204" pitchFamily="18" charset="0"/>
                              </a:rPr>
                              <m:t>𝑎</m:t>
                            </m:r>
                          </m:lim>
                        </m:limLow>
                      </m:fName>
                      <m:e>
                        <m:nary>
                          <m:naryPr>
                            <m:chr m:val="∑"/>
                            <m:supHide m:val="on"/>
                            <m:ctrlPr>
                              <a:rPr lang="en-US" altLang="ja-JP" sz="2000" b="0" i="1" smtClean="0">
                                <a:latin typeface="Cambria Math" panose="02040503050406030204" pitchFamily="18" charset="0"/>
                              </a:rPr>
                            </m:ctrlPr>
                          </m:naryPr>
                          <m:sub>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𝑠</m:t>
                                </m:r>
                              </m:e>
                              <m:sup>
                                <m:r>
                                  <a:rPr lang="en-US" altLang="ja-JP" sz="2000" b="0" i="1" smtClean="0">
                                    <a:latin typeface="Cambria Math" panose="02040503050406030204" pitchFamily="18" charset="0"/>
                                  </a:rPr>
                                  <m:t>′</m:t>
                                </m:r>
                              </m:sup>
                            </m:sSup>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𝑟</m:t>
                            </m:r>
                          </m:sub>
                          <m:sup/>
                          <m:e>
                            <m:r>
                              <a:rPr lang="en-US" altLang="ja-JP" sz="2000" b="0" i="1" smtClean="0">
                                <a:latin typeface="Cambria Math" panose="02040503050406030204" pitchFamily="18" charset="0"/>
                              </a:rPr>
                              <m:t>𝑝</m:t>
                            </m:r>
                            <m:d>
                              <m:dPr>
                                <m:ctrlPr>
                                  <a:rPr lang="en-US" altLang="ja-JP" sz="2000" b="0" i="1" smtClean="0">
                                    <a:latin typeface="Cambria Math" panose="02040503050406030204" pitchFamily="18" charset="0"/>
                                  </a:rPr>
                                </m:ctrlPr>
                              </m:dPr>
                              <m:e>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𝑠</m:t>
                                    </m:r>
                                  </m:e>
                                  <m:sup>
                                    <m:r>
                                      <a:rPr lang="en-US" altLang="ja-JP" sz="2000" b="0" i="1" smtClean="0">
                                        <a:latin typeface="Cambria Math" panose="02040503050406030204" pitchFamily="18" charset="0"/>
                                      </a:rPr>
                                      <m:t>′</m:t>
                                    </m:r>
                                  </m:sup>
                                </m:sSup>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e>
                            </m:d>
                            <m:d>
                              <m:dPr>
                                <m:begChr m:val="{"/>
                                <m:endChr m:val="}"/>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𝑟</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𝛾</m:t>
                                </m:r>
                                <m:r>
                                  <a:rPr lang="en-US" altLang="ja-JP" sz="2000" b="0" i="1" smtClean="0">
                                    <a:latin typeface="Cambria Math" panose="02040503050406030204" pitchFamily="18" charset="0"/>
                                  </a:rPr>
                                  <m:t>𝑉</m:t>
                                </m:r>
                                <m:d>
                                  <m:dPr>
                                    <m:ctrlPr>
                                      <a:rPr lang="en-US" altLang="ja-JP" sz="2000" b="0" i="1" smtClean="0">
                                        <a:latin typeface="Cambria Math" panose="02040503050406030204" pitchFamily="18" charset="0"/>
                                      </a:rPr>
                                    </m:ctrlPr>
                                  </m:dPr>
                                  <m:e>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𝑠</m:t>
                                        </m:r>
                                      </m:e>
                                      <m:sup>
                                        <m:r>
                                          <a:rPr lang="en-US" altLang="ja-JP" sz="2000" b="0" i="1" smtClean="0">
                                            <a:latin typeface="Cambria Math" panose="02040503050406030204" pitchFamily="18" charset="0"/>
                                          </a:rPr>
                                          <m:t>′</m:t>
                                        </m:r>
                                      </m:sup>
                                    </m:sSup>
                                  </m:e>
                                </m:d>
                              </m:e>
                            </m:d>
                          </m:e>
                        </m:nary>
                      </m:e>
                    </m:func>
                  </m:oMath>
                </a14:m>
                <a:endParaRPr lang="en-US" altLang="ja-JP" sz="2000" dirty="0"/>
              </a:p>
              <a:p>
                <a14:m>
                  <m:oMath xmlns:m="http://schemas.openxmlformats.org/officeDocument/2006/math">
                    <m:r>
                      <a:rPr lang="en-US" altLang="ja-JP" sz="2000" b="0" i="1" smtClean="0">
                        <a:latin typeface="Cambria Math" panose="02040503050406030204" pitchFamily="18" charset="0"/>
                      </a:rPr>
                      <m:t>𝜋</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𝑠</m:t>
                        </m:r>
                      </m:e>
                    </m:d>
                    <m:r>
                      <a:rPr lang="en-US" altLang="ja-JP" sz="2000" b="0" i="1" smtClean="0">
                        <a:latin typeface="Cambria Math" panose="02040503050406030204" pitchFamily="18" charset="0"/>
                      </a:rPr>
                      <m:t>=</m:t>
                    </m:r>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arg</m:t>
                        </m:r>
                      </m:fName>
                      <m:e>
                        <m:func>
                          <m:funcPr>
                            <m:ctrlPr>
                              <a:rPr lang="en-US" altLang="ja-JP" sz="2000" b="0" i="1" smtClean="0">
                                <a:latin typeface="Cambria Math" panose="02040503050406030204" pitchFamily="18" charset="0"/>
                              </a:rPr>
                            </m:ctrlPr>
                          </m:funcPr>
                          <m:fName>
                            <m:limLow>
                              <m:limLowPr>
                                <m:ctrlPr>
                                  <a:rPr lang="en-US" altLang="ja-JP" sz="2000" b="0" i="1" smtClean="0">
                                    <a:latin typeface="Cambria Math" panose="02040503050406030204" pitchFamily="18" charset="0"/>
                                  </a:rPr>
                                </m:ctrlPr>
                              </m:limLowPr>
                              <m:e>
                                <m:r>
                                  <m:rPr>
                                    <m:sty m:val="p"/>
                                  </m:rPr>
                                  <a:rPr lang="en-US" altLang="ja-JP" sz="2000" b="0" i="0" smtClean="0">
                                    <a:latin typeface="Cambria Math" panose="02040503050406030204" pitchFamily="18" charset="0"/>
                                  </a:rPr>
                                  <m:t>max</m:t>
                                </m:r>
                              </m:e>
                              <m:lim>
                                <m:r>
                                  <a:rPr lang="en-US" altLang="ja-JP" sz="2000" b="0" i="1" smtClean="0">
                                    <a:latin typeface="Cambria Math" panose="02040503050406030204" pitchFamily="18" charset="0"/>
                                  </a:rPr>
                                  <m:t>𝑎</m:t>
                                </m:r>
                              </m:lim>
                            </m:limLow>
                          </m:fName>
                          <m:e>
                            <m:nary>
                              <m:naryPr>
                                <m:chr m:val="∑"/>
                                <m:supHide m:val="on"/>
                                <m:ctrlPr>
                                  <a:rPr lang="en-US" altLang="ja-JP" sz="2000" b="0" i="1" smtClean="0">
                                    <a:latin typeface="Cambria Math" panose="02040503050406030204" pitchFamily="18" charset="0"/>
                                  </a:rPr>
                                </m:ctrlPr>
                              </m:naryPr>
                              <m:sub>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𝑠</m:t>
                                    </m:r>
                                  </m:e>
                                  <m:sup>
                                    <m:r>
                                      <a:rPr lang="en-US" altLang="ja-JP" sz="2000" b="0" i="1" smtClean="0">
                                        <a:latin typeface="Cambria Math" panose="02040503050406030204" pitchFamily="18" charset="0"/>
                                      </a:rPr>
                                      <m:t>′</m:t>
                                    </m:r>
                                  </m:sup>
                                </m:sSup>
                                <m:r>
                                  <a:rPr lang="en-US" altLang="ja-JP" sz="2000" b="0" i="1" smtClean="0">
                                    <a:latin typeface="Cambria Math" panose="02040503050406030204" pitchFamily="18" charset="0"/>
                                  </a:rPr>
                                  <m:t>𝑟</m:t>
                                </m:r>
                              </m:sub>
                              <m:sup/>
                              <m:e>
                                <m:r>
                                  <a:rPr lang="en-US" altLang="ja-JP" sz="2000" i="1">
                                    <a:latin typeface="Cambria Math" panose="02040503050406030204" pitchFamily="18" charset="0"/>
                                  </a:rPr>
                                  <m:t>𝑝</m:t>
                                </m:r>
                                <m:d>
                                  <m:dPr>
                                    <m:ctrlPr>
                                      <a:rPr lang="en-US" altLang="ja-JP" sz="2000" i="1">
                                        <a:latin typeface="Cambria Math" panose="02040503050406030204" pitchFamily="18" charset="0"/>
                                      </a:rPr>
                                    </m:ctrlPr>
                                  </m:dPr>
                                  <m:e>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𝑠</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r>
                                      <a:rPr lang="en-US" altLang="ja-JP" sz="2000" i="1">
                                        <a:latin typeface="Cambria Math" panose="02040503050406030204" pitchFamily="18" charset="0"/>
                                      </a:rPr>
                                      <m:t>𝑎</m:t>
                                    </m:r>
                                  </m:e>
                                </m:d>
                                <m:d>
                                  <m:dPr>
                                    <m:begChr m:val="{"/>
                                    <m:endChr m:val="}"/>
                                    <m:ctrlPr>
                                      <a:rPr lang="en-US" altLang="ja-JP" sz="2000" i="1">
                                        <a:latin typeface="Cambria Math" panose="02040503050406030204" pitchFamily="18" charset="0"/>
                                      </a:rPr>
                                    </m:ctrlPr>
                                  </m:dPr>
                                  <m:e>
                                    <m:r>
                                      <a:rPr lang="en-US" altLang="ja-JP" sz="2000" i="1">
                                        <a:latin typeface="Cambria Math" panose="02040503050406030204" pitchFamily="18" charset="0"/>
                                      </a:rPr>
                                      <m:t>𝑟</m:t>
                                    </m:r>
                                    <m:r>
                                      <a:rPr lang="en-US" altLang="ja-JP" sz="2000" i="1">
                                        <a:latin typeface="Cambria Math" panose="02040503050406030204" pitchFamily="18" charset="0"/>
                                      </a:rPr>
                                      <m:t>+</m:t>
                                    </m:r>
                                    <m:r>
                                      <a:rPr lang="en-US" altLang="ja-JP" sz="2000" i="1">
                                        <a:latin typeface="Cambria Math" panose="02040503050406030204" pitchFamily="18" charset="0"/>
                                      </a:rPr>
                                      <m:t>𝛾</m:t>
                                    </m:r>
                                    <m:r>
                                      <a:rPr lang="en-US" altLang="ja-JP" sz="2000" i="1">
                                        <a:latin typeface="Cambria Math" panose="02040503050406030204" pitchFamily="18" charset="0"/>
                                      </a:rPr>
                                      <m:t>𝑉</m:t>
                                    </m:r>
                                    <m:d>
                                      <m:dPr>
                                        <m:ctrlPr>
                                          <a:rPr lang="en-US" altLang="ja-JP" sz="2000" i="1">
                                            <a:latin typeface="Cambria Math" panose="02040503050406030204" pitchFamily="18" charset="0"/>
                                          </a:rPr>
                                        </m:ctrlPr>
                                      </m:dPr>
                                      <m:e>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𝑠</m:t>
                                            </m:r>
                                          </m:e>
                                          <m:sup>
                                            <m:r>
                                              <a:rPr lang="en-US" altLang="ja-JP" sz="2000" i="1">
                                                <a:latin typeface="Cambria Math" panose="02040503050406030204" pitchFamily="18" charset="0"/>
                                              </a:rPr>
                                              <m:t>′</m:t>
                                            </m:r>
                                          </m:sup>
                                        </m:sSup>
                                      </m:e>
                                    </m:d>
                                  </m:e>
                                </m:d>
                              </m:e>
                            </m:nary>
                          </m:e>
                        </m:func>
                      </m:e>
                    </m:func>
                  </m:oMath>
                </a14:m>
                <a:r>
                  <a:rPr lang="ja-JP" altLang="en-US" sz="2000" b="0" dirty="0"/>
                  <a:t>となる決定論的方策</a:t>
                </a:r>
                <a14:m>
                  <m:oMath xmlns:m="http://schemas.openxmlformats.org/officeDocument/2006/math">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𝜋</m:t>
                        </m:r>
                      </m:e>
                      <m:sup>
                        <m:r>
                          <a:rPr lang="en-US" altLang="ja-JP" sz="2000" b="0" i="1" smtClean="0">
                            <a:latin typeface="Cambria Math" panose="02040503050406030204" pitchFamily="18" charset="0"/>
                          </a:rPr>
                          <m:t>∗</m:t>
                        </m:r>
                      </m:sup>
                    </m:sSup>
                  </m:oMath>
                </a14:m>
                <a:r>
                  <a:rPr lang="ja-JP" altLang="en-US" sz="2000" b="0" dirty="0"/>
                  <a:t>を出力</a:t>
                </a:r>
                <a:endParaRPr lang="en-US" altLang="ja-JP" sz="2000" b="0" dirty="0"/>
              </a:p>
            </p:txBody>
          </p:sp>
        </mc:Choice>
        <mc:Fallback>
          <p:sp>
            <p:nvSpPr>
              <p:cNvPr id="6" name="正方形/長方形 5">
                <a:extLst>
                  <a:ext uri="{FF2B5EF4-FFF2-40B4-BE49-F238E27FC236}">
                    <a16:creationId xmlns:a16="http://schemas.microsoft.com/office/drawing/2014/main" id="{19BA538B-BEFD-477E-BA47-4F7B8F565190}"/>
                  </a:ext>
                </a:extLst>
              </p:cNvPr>
              <p:cNvSpPr>
                <a:spLocks noRot="1" noChangeAspect="1" noMove="1" noResize="1" noEditPoints="1" noAdjustHandles="1" noChangeArrowheads="1" noChangeShapeType="1" noTextEdit="1"/>
              </p:cNvSpPr>
              <p:nvPr/>
            </p:nvSpPr>
            <p:spPr>
              <a:xfrm>
                <a:off x="1187938" y="3429000"/>
                <a:ext cx="9526954" cy="1447384"/>
              </a:xfrm>
              <a:prstGeom prst="rect">
                <a:avLst/>
              </a:prstGeom>
              <a:blipFill>
                <a:blip r:embed="rId3"/>
                <a:stretch>
                  <a:fillRect l="-639" t="-3347" b="-48117"/>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10C25D1-377C-4DEE-9389-6A48727B2261}"/>
              </a:ext>
            </a:extLst>
          </p:cNvPr>
          <p:cNvSpPr txBox="1"/>
          <p:nvPr/>
        </p:nvSpPr>
        <p:spPr>
          <a:xfrm>
            <a:off x="1588477" y="5253633"/>
            <a:ext cx="9558771" cy="923330"/>
          </a:xfrm>
          <a:prstGeom prst="rect">
            <a:avLst/>
          </a:prstGeom>
          <a:noFill/>
        </p:spPr>
        <p:txBody>
          <a:bodyPr wrap="none" rtlCol="0">
            <a:spAutoFit/>
          </a:bodyPr>
          <a:lstStyle/>
          <a:p>
            <a:r>
              <a:rPr lang="en-US" altLang="ja-JP" dirty="0"/>
              <a:t>MATLAB</a:t>
            </a:r>
            <a:r>
              <a:rPr lang="ja-JP" altLang="en-US" dirty="0"/>
              <a:t>で作成したサンプルプログラム</a:t>
            </a:r>
            <a:r>
              <a:rPr lang="en-US" altLang="ja-JP" dirty="0">
                <a:latin typeface="Consolas" panose="020B0609020204030204" pitchFamily="49" charset="0"/>
              </a:rPr>
              <a:t>pokemon_DP3.m</a:t>
            </a:r>
            <a:r>
              <a:rPr lang="ja-JP" altLang="en-US" dirty="0"/>
              <a:t>に，上記アルゴリズムを実装している．</a:t>
            </a:r>
            <a:endParaRPr lang="en-US" altLang="ja-JP" dirty="0"/>
          </a:p>
          <a:p>
            <a:r>
              <a:rPr lang="ja-JP" altLang="en-US" dirty="0"/>
              <a:t>理論と実装の関係を確認した上で，</a:t>
            </a:r>
            <a:r>
              <a:rPr kumimoji="1" lang="ja-JP" altLang="en-US" dirty="0"/>
              <a:t>様々な問題設定について動的計画法を試してみよう．</a:t>
            </a:r>
            <a:endParaRPr kumimoji="1" lang="en-US" altLang="ja-JP" dirty="0"/>
          </a:p>
          <a:p>
            <a:r>
              <a:rPr kumimoji="1" lang="ja-JP" altLang="en-US" dirty="0"/>
              <a:t>例えば割引率を導入するとどうなるか？初期方策を変えるとどうなるか？</a:t>
            </a:r>
          </a:p>
        </p:txBody>
      </p:sp>
      <p:sp>
        <p:nvSpPr>
          <p:cNvPr id="11" name="四角形: 角を丸くする 10">
            <a:extLst>
              <a:ext uri="{FF2B5EF4-FFF2-40B4-BE49-F238E27FC236}">
                <a16:creationId xmlns:a16="http://schemas.microsoft.com/office/drawing/2014/main" id="{4576C7D3-D22F-42A7-876E-34BA776CC077}"/>
              </a:ext>
            </a:extLst>
          </p:cNvPr>
          <p:cNvSpPr/>
          <p:nvPr/>
        </p:nvSpPr>
        <p:spPr>
          <a:xfrm>
            <a:off x="674264" y="5253632"/>
            <a:ext cx="750277" cy="923329"/>
          </a:xfrm>
          <a:prstGeom prst="roundRect">
            <a:avLst>
              <a:gd name="adj" fmla="val 11459"/>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t>演習</a:t>
            </a:r>
          </a:p>
        </p:txBody>
      </p:sp>
    </p:spTree>
    <p:extLst>
      <p:ext uri="{BB962C8B-B14F-4D97-AF65-F5344CB8AC3E}">
        <p14:creationId xmlns:p14="http://schemas.microsoft.com/office/powerpoint/2010/main" val="1457931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91C1343B-EDCF-4BBE-A798-9D827D2E44B9}"/>
              </a:ext>
            </a:extLst>
          </p:cNvPr>
          <p:cNvPicPr>
            <a:picLocks noChangeAspect="1"/>
          </p:cNvPicPr>
          <p:nvPr/>
        </p:nvPicPr>
        <p:blipFill>
          <a:blip r:embed="rId3"/>
          <a:stretch>
            <a:fillRect/>
          </a:stretch>
        </p:blipFill>
        <p:spPr>
          <a:xfrm>
            <a:off x="200570" y="742992"/>
            <a:ext cx="6490504" cy="3175665"/>
          </a:xfrm>
          <a:prstGeom prst="rect">
            <a:avLst/>
          </a:prstGeom>
        </p:spPr>
      </p:pic>
      <p:pic>
        <p:nvPicPr>
          <p:cNvPr id="24" name="図 23">
            <a:extLst>
              <a:ext uri="{FF2B5EF4-FFF2-40B4-BE49-F238E27FC236}">
                <a16:creationId xmlns:a16="http://schemas.microsoft.com/office/drawing/2014/main" id="{E456C730-BCE8-4E90-81EA-CE2D55033EEE}"/>
              </a:ext>
            </a:extLst>
          </p:cNvPr>
          <p:cNvPicPr>
            <a:picLocks noChangeAspect="1"/>
          </p:cNvPicPr>
          <p:nvPr/>
        </p:nvPicPr>
        <p:blipFill>
          <a:blip r:embed="rId4"/>
          <a:stretch>
            <a:fillRect/>
          </a:stretch>
        </p:blipFill>
        <p:spPr>
          <a:xfrm>
            <a:off x="6324596" y="747380"/>
            <a:ext cx="5453036" cy="3283208"/>
          </a:xfrm>
          <a:prstGeom prst="rect">
            <a:avLst/>
          </a:prstGeom>
        </p:spPr>
      </p:pic>
      <p:sp>
        <p:nvSpPr>
          <p:cNvPr id="18" name="正方形/長方形 17">
            <a:extLst>
              <a:ext uri="{FF2B5EF4-FFF2-40B4-BE49-F238E27FC236}">
                <a16:creationId xmlns:a16="http://schemas.microsoft.com/office/drawing/2014/main" id="{C58D6500-16C2-49C5-9E82-3F3C90F1D2CA}"/>
              </a:ext>
            </a:extLst>
          </p:cNvPr>
          <p:cNvSpPr/>
          <p:nvPr/>
        </p:nvSpPr>
        <p:spPr>
          <a:xfrm>
            <a:off x="781049" y="4298656"/>
            <a:ext cx="4337957" cy="20576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2FD211EC-8E2D-47BA-AC0F-17875AA27F2C}"/>
              </a:ext>
            </a:extLst>
          </p:cNvPr>
          <p:cNvSpPr>
            <a:spLocks noGrp="1"/>
          </p:cNvSpPr>
          <p:nvPr>
            <p:ph type="sldNum" sz="quarter" idx="12"/>
          </p:nvPr>
        </p:nvSpPr>
        <p:spPr/>
        <p:txBody>
          <a:bodyPr/>
          <a:lstStyle/>
          <a:p>
            <a:fld id="{B11AD403-313C-9548-90A1-3BB45CD64373}" type="slidenum">
              <a:rPr lang="ja-JP" altLang="en-US" smtClean="0"/>
              <a:pPr/>
              <a:t>58</a:t>
            </a:fld>
            <a:endParaRPr lang="ja-JP" altLang="en-US"/>
          </a:p>
        </p:txBody>
      </p:sp>
      <p:sp>
        <p:nvSpPr>
          <p:cNvPr id="9" name="正方形/長方形 8">
            <a:extLst>
              <a:ext uri="{FF2B5EF4-FFF2-40B4-BE49-F238E27FC236}">
                <a16:creationId xmlns:a16="http://schemas.microsoft.com/office/drawing/2014/main" id="{4EC38D9F-20A0-4D25-80BB-D4F4F4B9AD82}"/>
              </a:ext>
            </a:extLst>
          </p:cNvPr>
          <p:cNvSpPr/>
          <p:nvPr/>
        </p:nvSpPr>
        <p:spPr>
          <a:xfrm>
            <a:off x="338713" y="251042"/>
            <a:ext cx="6463372" cy="369332"/>
          </a:xfrm>
          <a:prstGeom prst="rect">
            <a:avLst/>
          </a:prstGeom>
        </p:spPr>
        <p:txBody>
          <a:bodyPr wrap="none">
            <a:spAutoFit/>
          </a:bodyPr>
          <a:lstStyle/>
          <a:p>
            <a:r>
              <a:rPr lang="en-US" altLang="ja-JP" dirty="0"/>
              <a:t>MATLAB</a:t>
            </a:r>
            <a:r>
              <a:rPr lang="ja-JP" altLang="en-US" dirty="0"/>
              <a:t>で作成したサンプルプログラム</a:t>
            </a:r>
            <a:r>
              <a:rPr lang="en-US" altLang="ja-JP" dirty="0">
                <a:latin typeface="Consolas" panose="020B0609020204030204" pitchFamily="49" charset="0"/>
              </a:rPr>
              <a:t>pokemon_DP3.m</a:t>
            </a:r>
            <a:r>
              <a:rPr lang="ja-JP" altLang="en-US" dirty="0">
                <a:latin typeface="Consolas" panose="020B0609020204030204" pitchFamily="49" charset="0"/>
              </a:rPr>
              <a:t>の一部</a:t>
            </a:r>
            <a:endParaRPr lang="en-US" altLang="ja-JP" dirty="0">
              <a:latin typeface="Consolas" panose="020B0609020204030204" pitchFamily="49" charset="0"/>
            </a:endParaRPr>
          </a:p>
        </p:txBody>
      </p:sp>
      <p:sp>
        <p:nvSpPr>
          <p:cNvPr id="17" name="テキスト ボックス 16">
            <a:extLst>
              <a:ext uri="{FF2B5EF4-FFF2-40B4-BE49-F238E27FC236}">
                <a16:creationId xmlns:a16="http://schemas.microsoft.com/office/drawing/2014/main" id="{2C1CA7A2-6932-422B-938A-2C9A1126FC7C}"/>
              </a:ext>
            </a:extLst>
          </p:cNvPr>
          <p:cNvSpPr txBox="1"/>
          <p:nvPr/>
        </p:nvSpPr>
        <p:spPr>
          <a:xfrm>
            <a:off x="835758" y="4298656"/>
            <a:ext cx="2334293" cy="338554"/>
          </a:xfrm>
          <a:prstGeom prst="rect">
            <a:avLst/>
          </a:prstGeom>
          <a:noFill/>
        </p:spPr>
        <p:txBody>
          <a:bodyPr wrap="none" rtlCol="0">
            <a:spAutoFit/>
          </a:bodyPr>
          <a:lstStyle/>
          <a:p>
            <a:r>
              <a:rPr kumimoji="1" lang="ja-JP" altLang="en-US" sz="1600" dirty="0"/>
              <a:t>上記設定での実行結果：</a:t>
            </a:r>
          </a:p>
        </p:txBody>
      </p:sp>
      <p:sp>
        <p:nvSpPr>
          <p:cNvPr id="19" name="テキスト ボックス 18">
            <a:extLst>
              <a:ext uri="{FF2B5EF4-FFF2-40B4-BE49-F238E27FC236}">
                <a16:creationId xmlns:a16="http://schemas.microsoft.com/office/drawing/2014/main" id="{8CC89B19-28F9-4FF3-8A86-457A19D22349}"/>
              </a:ext>
            </a:extLst>
          </p:cNvPr>
          <p:cNvSpPr txBox="1"/>
          <p:nvPr/>
        </p:nvSpPr>
        <p:spPr>
          <a:xfrm>
            <a:off x="835758" y="5947962"/>
            <a:ext cx="4110421" cy="338554"/>
          </a:xfrm>
          <a:prstGeom prst="rect">
            <a:avLst/>
          </a:prstGeom>
          <a:noFill/>
        </p:spPr>
        <p:txBody>
          <a:bodyPr wrap="none" rtlCol="0">
            <a:spAutoFit/>
          </a:bodyPr>
          <a:lstStyle/>
          <a:p>
            <a:r>
              <a:rPr lang="ja-JP" altLang="en-US" sz="1600" dirty="0"/>
              <a:t>繰り返し計算の結果，解析解と同じ値に収束</a:t>
            </a:r>
            <a:endParaRPr kumimoji="1" lang="ja-JP" altLang="en-US" sz="1600" dirty="0"/>
          </a:p>
        </p:txBody>
      </p:sp>
      <p:sp>
        <p:nvSpPr>
          <p:cNvPr id="2" name="テキスト ボックス 1">
            <a:extLst>
              <a:ext uri="{FF2B5EF4-FFF2-40B4-BE49-F238E27FC236}">
                <a16:creationId xmlns:a16="http://schemas.microsoft.com/office/drawing/2014/main" id="{1EBF9EA7-F627-404B-A2D7-11E0BDE6FCDA}"/>
              </a:ext>
            </a:extLst>
          </p:cNvPr>
          <p:cNvSpPr txBox="1"/>
          <p:nvPr/>
        </p:nvSpPr>
        <p:spPr>
          <a:xfrm>
            <a:off x="5700188" y="4637210"/>
            <a:ext cx="5739072" cy="923330"/>
          </a:xfrm>
          <a:prstGeom prst="rect">
            <a:avLst/>
          </a:prstGeom>
          <a:noFill/>
        </p:spPr>
        <p:txBody>
          <a:bodyPr wrap="none" rtlCol="0">
            <a:spAutoFit/>
          </a:bodyPr>
          <a:lstStyle/>
          <a:p>
            <a:r>
              <a:rPr kumimoji="1" lang="ja-JP" altLang="en-US" dirty="0">
                <a:solidFill>
                  <a:schemeClr val="accent6"/>
                </a:solidFill>
              </a:rPr>
              <a:t>価値関数を求めるループと</a:t>
            </a:r>
            <a:r>
              <a:rPr lang="ja-JP" altLang="en-US" dirty="0">
                <a:solidFill>
                  <a:schemeClr val="accent6"/>
                </a:solidFill>
              </a:rPr>
              <a:t>最適方策を求めるループ</a:t>
            </a:r>
            <a:r>
              <a:rPr kumimoji="1" lang="ja-JP" altLang="en-US" dirty="0">
                <a:solidFill>
                  <a:schemeClr val="accent6"/>
                </a:solidFill>
              </a:rPr>
              <a:t>が</a:t>
            </a:r>
            <a:endParaRPr kumimoji="1" lang="en-US" altLang="ja-JP" dirty="0">
              <a:solidFill>
                <a:schemeClr val="accent6"/>
              </a:solidFill>
            </a:endParaRPr>
          </a:p>
          <a:p>
            <a:r>
              <a:rPr kumimoji="1" lang="ja-JP" altLang="en-US" dirty="0">
                <a:solidFill>
                  <a:schemeClr val="accent6"/>
                </a:solidFill>
              </a:rPr>
              <a:t>入れ子構造になっていないことが</a:t>
            </a:r>
            <a:r>
              <a:rPr kumimoji="1" lang="ja-JP" altLang="en-US" b="1" dirty="0">
                <a:solidFill>
                  <a:schemeClr val="accent6"/>
                </a:solidFill>
              </a:rPr>
              <a:t>価値反復</a:t>
            </a:r>
            <a:r>
              <a:rPr kumimoji="1" lang="ja-JP" altLang="en-US" dirty="0">
                <a:solidFill>
                  <a:schemeClr val="accent6"/>
                </a:solidFill>
              </a:rPr>
              <a:t>のポイント！</a:t>
            </a:r>
            <a:endParaRPr kumimoji="1" lang="en-US" altLang="ja-JP" dirty="0">
              <a:solidFill>
                <a:schemeClr val="accent6"/>
              </a:solidFill>
            </a:endParaRPr>
          </a:p>
          <a:p>
            <a:r>
              <a:rPr lang="ja-JP" altLang="en-US" dirty="0">
                <a:solidFill>
                  <a:schemeClr val="accent6"/>
                </a:solidFill>
              </a:rPr>
              <a:t>（方策反復と比較してみよう）</a:t>
            </a:r>
            <a:endParaRPr kumimoji="1" lang="ja-JP" altLang="en-US" dirty="0">
              <a:solidFill>
                <a:schemeClr val="accent6"/>
              </a:solidFill>
            </a:endParaRPr>
          </a:p>
        </p:txBody>
      </p:sp>
      <p:pic>
        <p:nvPicPr>
          <p:cNvPr id="3" name="図 2">
            <a:extLst>
              <a:ext uri="{FF2B5EF4-FFF2-40B4-BE49-F238E27FC236}">
                <a16:creationId xmlns:a16="http://schemas.microsoft.com/office/drawing/2014/main" id="{465E13C1-583F-42D3-981C-2C87C2953B85}"/>
              </a:ext>
            </a:extLst>
          </p:cNvPr>
          <p:cNvPicPr>
            <a:picLocks noChangeAspect="1"/>
          </p:cNvPicPr>
          <p:nvPr/>
        </p:nvPicPr>
        <p:blipFill>
          <a:blip r:embed="rId5"/>
          <a:stretch>
            <a:fillRect/>
          </a:stretch>
        </p:blipFill>
        <p:spPr>
          <a:xfrm>
            <a:off x="858589" y="4682324"/>
            <a:ext cx="4174003" cy="1220523"/>
          </a:xfrm>
          <a:prstGeom prst="rect">
            <a:avLst/>
          </a:prstGeom>
        </p:spPr>
      </p:pic>
      <p:cxnSp>
        <p:nvCxnSpPr>
          <p:cNvPr id="6" name="直線矢印コネクタ 5">
            <a:extLst>
              <a:ext uri="{FF2B5EF4-FFF2-40B4-BE49-F238E27FC236}">
                <a16:creationId xmlns:a16="http://schemas.microsoft.com/office/drawing/2014/main" id="{2B5EE314-D0D5-420E-AE60-39340DA0830C}"/>
              </a:ext>
            </a:extLst>
          </p:cNvPr>
          <p:cNvCxnSpPr>
            <a:cxnSpLocks/>
          </p:cNvCxnSpPr>
          <p:nvPr/>
        </p:nvCxnSpPr>
        <p:spPr>
          <a:xfrm flipH="1" flipV="1">
            <a:off x="3073163" y="4815094"/>
            <a:ext cx="2636706" cy="124280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3" name="正方形/長方形 12">
            <a:extLst>
              <a:ext uri="{FF2B5EF4-FFF2-40B4-BE49-F238E27FC236}">
                <a16:creationId xmlns:a16="http://schemas.microsoft.com/office/drawing/2014/main" id="{199EB8E5-EFAE-4F13-BC4D-41E23EB01BA4}"/>
              </a:ext>
            </a:extLst>
          </p:cNvPr>
          <p:cNvSpPr/>
          <p:nvPr/>
        </p:nvSpPr>
        <p:spPr>
          <a:xfrm>
            <a:off x="5709869" y="5883721"/>
            <a:ext cx="4940776" cy="646331"/>
          </a:xfrm>
          <a:prstGeom prst="rect">
            <a:avLst/>
          </a:prstGeom>
        </p:spPr>
        <p:txBody>
          <a:bodyPr wrap="none">
            <a:spAutoFit/>
          </a:bodyPr>
          <a:lstStyle/>
          <a:p>
            <a:r>
              <a:rPr lang="en-US" altLang="ja-JP" dirty="0">
                <a:latin typeface="Consolas" panose="020B0609020204030204" pitchFamily="49" charset="0"/>
              </a:rPr>
              <a:t>pokemon_DP2.m</a:t>
            </a:r>
            <a:r>
              <a:rPr lang="ja-JP" altLang="en-US" dirty="0">
                <a:latin typeface="Consolas" panose="020B0609020204030204" pitchFamily="49" charset="0"/>
              </a:rPr>
              <a:t>の結果と比べて，</a:t>
            </a:r>
            <a:endParaRPr lang="en-US" altLang="ja-JP" dirty="0">
              <a:latin typeface="Consolas" panose="020B0609020204030204" pitchFamily="49" charset="0"/>
            </a:endParaRPr>
          </a:p>
          <a:p>
            <a:r>
              <a:rPr lang="ja-JP" altLang="en-US" dirty="0">
                <a:latin typeface="Consolas" panose="020B0609020204030204" pitchFamily="49" charset="0"/>
              </a:rPr>
              <a:t>計算にかかった時間は明らかに削減されている</a:t>
            </a:r>
            <a:endParaRPr lang="ja-JP" altLang="en-US" dirty="0"/>
          </a:p>
        </p:txBody>
      </p:sp>
      <p:sp>
        <p:nvSpPr>
          <p:cNvPr id="20" name="正方形/長方形 19">
            <a:extLst>
              <a:ext uri="{FF2B5EF4-FFF2-40B4-BE49-F238E27FC236}">
                <a16:creationId xmlns:a16="http://schemas.microsoft.com/office/drawing/2014/main" id="{ED5965E9-DFC3-4610-A1FB-073C06B2C306}"/>
              </a:ext>
            </a:extLst>
          </p:cNvPr>
          <p:cNvSpPr/>
          <p:nvPr/>
        </p:nvSpPr>
        <p:spPr>
          <a:xfrm>
            <a:off x="803909" y="1132581"/>
            <a:ext cx="113649" cy="26512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2D1E56F2-EAAA-45F4-A080-6EC5A8D599DD}"/>
              </a:ext>
            </a:extLst>
          </p:cNvPr>
          <p:cNvSpPr/>
          <p:nvPr/>
        </p:nvSpPr>
        <p:spPr>
          <a:xfrm>
            <a:off x="1001643" y="1401647"/>
            <a:ext cx="113649" cy="176544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B54A10EB-40B8-4F1C-9F06-9EE827700106}"/>
              </a:ext>
            </a:extLst>
          </p:cNvPr>
          <p:cNvSpPr/>
          <p:nvPr/>
        </p:nvSpPr>
        <p:spPr>
          <a:xfrm>
            <a:off x="1199377" y="1641621"/>
            <a:ext cx="113649" cy="127025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0106B174-2F2D-4F9F-94D4-8BAADD2B5FCF}"/>
              </a:ext>
            </a:extLst>
          </p:cNvPr>
          <p:cNvSpPr/>
          <p:nvPr/>
        </p:nvSpPr>
        <p:spPr>
          <a:xfrm>
            <a:off x="6917798" y="1132581"/>
            <a:ext cx="113649" cy="265122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CA8300D5-CD2C-494C-AE14-22A188DB58A1}"/>
              </a:ext>
            </a:extLst>
          </p:cNvPr>
          <p:cNvSpPr/>
          <p:nvPr/>
        </p:nvSpPr>
        <p:spPr>
          <a:xfrm>
            <a:off x="7115532" y="1501921"/>
            <a:ext cx="113649" cy="127025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02869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A7487C07-B873-4A67-A5B5-587AE675B76D}"/>
              </a:ext>
            </a:extLst>
          </p:cNvPr>
          <p:cNvSpPr>
            <a:spLocks noGrp="1"/>
          </p:cNvSpPr>
          <p:nvPr>
            <p:ph idx="1"/>
          </p:nvPr>
        </p:nvSpPr>
        <p:spPr/>
        <p:txBody>
          <a:bodyPr/>
          <a:lstStyle/>
          <a:p>
            <a:r>
              <a:rPr kumimoji="1" lang="ja-JP" altLang="en-US" dirty="0"/>
              <a:t>強化学習の基本的なアルゴリズムとして，</a:t>
            </a:r>
            <a:r>
              <a:rPr kumimoji="1" lang="ja-JP" altLang="en-US" dirty="0">
                <a:solidFill>
                  <a:schemeClr val="accent6"/>
                </a:solidFill>
              </a:rPr>
              <a:t>動的計画法</a:t>
            </a:r>
            <a:r>
              <a:rPr kumimoji="1" lang="ja-JP" altLang="en-US" dirty="0"/>
              <a:t>を紹介した</a:t>
            </a:r>
            <a:endParaRPr kumimoji="1" lang="en-US" altLang="ja-JP" dirty="0"/>
          </a:p>
          <a:p>
            <a:r>
              <a:rPr kumimoji="1" lang="ja-JP" altLang="en-US" dirty="0"/>
              <a:t>状態価値関数は繰り返し計算によって推定できる</a:t>
            </a:r>
            <a:endParaRPr kumimoji="1" lang="en-US" altLang="ja-JP" dirty="0"/>
          </a:p>
          <a:p>
            <a:r>
              <a:rPr lang="ja-JP" altLang="en-US" dirty="0"/>
              <a:t>推定した状態価値関数を用いて，最適方策を推定できる（</a:t>
            </a:r>
            <a:r>
              <a:rPr lang="ja-JP" altLang="en-US" dirty="0">
                <a:solidFill>
                  <a:schemeClr val="accent6"/>
                </a:solidFill>
              </a:rPr>
              <a:t>方策反復</a:t>
            </a:r>
            <a:r>
              <a:rPr lang="ja-JP" altLang="en-US" dirty="0"/>
              <a:t>）</a:t>
            </a:r>
            <a:endParaRPr lang="en-US" altLang="ja-JP" dirty="0"/>
          </a:p>
          <a:p>
            <a:r>
              <a:rPr kumimoji="1" lang="ja-JP" altLang="en-US" dirty="0"/>
              <a:t>計算量を省略できる</a:t>
            </a:r>
            <a:r>
              <a:rPr kumimoji="1" lang="ja-JP" altLang="en-US" dirty="0">
                <a:solidFill>
                  <a:schemeClr val="accent6"/>
                </a:solidFill>
              </a:rPr>
              <a:t>価値反復</a:t>
            </a:r>
            <a:r>
              <a:rPr kumimoji="1" lang="ja-JP" altLang="en-US" dirty="0"/>
              <a:t>アルゴリズムも紹介した</a:t>
            </a:r>
            <a:endParaRPr kumimoji="1" lang="en-US" altLang="ja-JP" dirty="0"/>
          </a:p>
          <a:p>
            <a:endParaRPr kumimoji="1" lang="en-US" altLang="ja-JP" dirty="0"/>
          </a:p>
          <a:p>
            <a:r>
              <a:rPr lang="ja-JP" altLang="en-US" dirty="0"/>
              <a:t>今回紹介した動的計画法のアルゴリズムは，</a:t>
            </a:r>
            <a:br>
              <a:rPr lang="en-US" altLang="ja-JP" dirty="0"/>
            </a:br>
            <a:r>
              <a:rPr lang="ja-JP" altLang="en-US" dirty="0">
                <a:solidFill>
                  <a:schemeClr val="accent6"/>
                </a:solidFill>
              </a:rPr>
              <a:t>環境モデルが予め全て分かっている必要がある</a:t>
            </a:r>
            <a:r>
              <a:rPr lang="ja-JP" altLang="en-US" dirty="0"/>
              <a:t>という弱点がある</a:t>
            </a:r>
            <a:endParaRPr kumimoji="1" lang="ja-JP" altLang="en-US" dirty="0"/>
          </a:p>
        </p:txBody>
      </p:sp>
      <p:sp>
        <p:nvSpPr>
          <p:cNvPr id="3" name="タイトル 2">
            <a:extLst>
              <a:ext uri="{FF2B5EF4-FFF2-40B4-BE49-F238E27FC236}">
                <a16:creationId xmlns:a16="http://schemas.microsoft.com/office/drawing/2014/main" id="{CBAA3785-9E13-49BD-AC03-56F0A1A8DDEA}"/>
              </a:ext>
            </a:extLst>
          </p:cNvPr>
          <p:cNvSpPr>
            <a:spLocks noGrp="1"/>
          </p:cNvSpPr>
          <p:nvPr>
            <p:ph type="title"/>
          </p:nvPr>
        </p:nvSpPr>
        <p:spPr/>
        <p:txBody>
          <a:bodyPr>
            <a:normAutofit fontScale="90000"/>
          </a:bodyPr>
          <a:lstStyle/>
          <a:p>
            <a:r>
              <a:rPr kumimoji="1" lang="ja-JP" altLang="en-US" dirty="0"/>
              <a:t>ここまでのまとめ</a:t>
            </a:r>
          </a:p>
        </p:txBody>
      </p:sp>
      <p:sp>
        <p:nvSpPr>
          <p:cNvPr id="2" name="スライド番号プレースホルダー 1">
            <a:extLst>
              <a:ext uri="{FF2B5EF4-FFF2-40B4-BE49-F238E27FC236}">
                <a16:creationId xmlns:a16="http://schemas.microsoft.com/office/drawing/2014/main" id="{48A361B0-DB34-4F76-A114-B3A5C9B67F6A}"/>
              </a:ext>
            </a:extLst>
          </p:cNvPr>
          <p:cNvSpPr>
            <a:spLocks noGrp="1"/>
          </p:cNvSpPr>
          <p:nvPr>
            <p:ph type="sldNum" sz="quarter" idx="12"/>
          </p:nvPr>
        </p:nvSpPr>
        <p:spPr/>
        <p:txBody>
          <a:bodyPr/>
          <a:lstStyle/>
          <a:p>
            <a:fld id="{B11AD403-313C-9548-90A1-3BB45CD64373}" type="slidenum">
              <a:rPr kumimoji="1" lang="ja-JP" altLang="en-US" smtClean="0"/>
              <a:t>59</a:t>
            </a:fld>
            <a:endParaRPr kumimoji="1" lang="ja-JP" altLang="en-US"/>
          </a:p>
        </p:txBody>
      </p:sp>
    </p:spTree>
    <p:extLst>
      <p:ext uri="{BB962C8B-B14F-4D97-AF65-F5344CB8AC3E}">
        <p14:creationId xmlns:p14="http://schemas.microsoft.com/office/powerpoint/2010/main" val="2364151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3EB254-19B2-B9D9-C29C-66CA44C3ABF2}"/>
              </a:ext>
            </a:extLst>
          </p:cNvPr>
          <p:cNvSpPr>
            <a:spLocks noGrp="1"/>
          </p:cNvSpPr>
          <p:nvPr>
            <p:ph type="title"/>
          </p:nvPr>
        </p:nvSpPr>
        <p:spPr/>
        <p:txBody>
          <a:bodyPr>
            <a:normAutofit fontScale="90000"/>
          </a:bodyPr>
          <a:lstStyle/>
          <a:p>
            <a:r>
              <a:rPr kumimoji="1" lang="ja-JP" altLang="en-US"/>
              <a:t>状態と行動</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9D83E72-78CD-6787-0E49-1CEF0FDFF11F}"/>
                  </a:ext>
                </a:extLst>
              </p:cNvPr>
              <p:cNvSpPr>
                <a:spLocks noGrp="1"/>
              </p:cNvSpPr>
              <p:nvPr>
                <p:ph idx="1"/>
              </p:nvPr>
            </p:nvSpPr>
            <p:spPr/>
            <p:txBody>
              <a:bodyPr>
                <a:normAutofit/>
              </a:bodyPr>
              <a:lstStyle/>
              <a:p>
                <a:r>
                  <a:rPr kumimoji="1" lang="ja-JP" altLang="en-US" dirty="0"/>
                  <a:t>状態</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sub>
                    </m:sSub>
                  </m:oMath>
                </a14:m>
                <a:r>
                  <a:rPr kumimoji="1" lang="ja-JP" altLang="en-US" dirty="0"/>
                  <a:t>は，</a:t>
                </a:r>
                <a14:m>
                  <m:oMath xmlns:m="http://schemas.openxmlformats.org/officeDocument/2006/math">
                    <m:r>
                      <a:rPr kumimoji="1" lang="en-US" altLang="ja-JP" b="0" i="1" dirty="0" smtClean="0">
                        <a:latin typeface="Cambria Math" panose="02040503050406030204" pitchFamily="18" charset="0"/>
                      </a:rPr>
                      <m:t>𝑡</m:t>
                    </m:r>
                    <m:r>
                      <a:rPr lang="ja-JP" altLang="en-US" i="1" dirty="0">
                        <a:latin typeface="Cambria Math" panose="02040503050406030204" pitchFamily="18" charset="0"/>
                      </a:rPr>
                      <m:t>ターン目の</m:t>
                    </m:r>
                  </m:oMath>
                </a14:m>
                <a:r>
                  <a:rPr kumimoji="1" lang="ja-JP" altLang="en-US" dirty="0"/>
                  <a:t>コイキング　　の残り</a:t>
                </a:r>
                <a:r>
                  <a:rPr kumimoji="1" lang="en-US" altLang="ja-JP" dirty="0"/>
                  <a:t>HP</a:t>
                </a:r>
                <a:endParaRPr lang="en-US" altLang="ja-JP" dirty="0"/>
              </a:p>
              <a:p>
                <a:r>
                  <a:rPr kumimoji="1" lang="ja-JP" altLang="en-US" dirty="0"/>
                  <a:t>行動</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𝑎</m:t>
                        </m:r>
                      </m:e>
                      <m:sub>
                        <m:r>
                          <a:rPr kumimoji="1" lang="en-US" altLang="ja-JP" b="0" i="1" smtClean="0">
                            <a:latin typeface="Cambria Math" panose="02040503050406030204" pitchFamily="18" charset="0"/>
                          </a:rPr>
                          <m:t>𝑡</m:t>
                        </m:r>
                      </m:sub>
                    </m:sSub>
                  </m:oMath>
                </a14:m>
                <a:r>
                  <a:rPr kumimoji="1" lang="ja-JP" altLang="en-US" dirty="0"/>
                  <a:t>は，</a:t>
                </a:r>
                <a14:m>
                  <m:oMath xmlns:m="http://schemas.openxmlformats.org/officeDocument/2006/math">
                    <m:r>
                      <a:rPr lang="en-US" altLang="ja-JP" i="1" dirty="0">
                        <a:latin typeface="Cambria Math" panose="02040503050406030204" pitchFamily="18" charset="0"/>
                      </a:rPr>
                      <m:t>𝑡</m:t>
                    </m:r>
                    <m:r>
                      <a:rPr lang="ja-JP" altLang="en-US" i="1" dirty="0">
                        <a:latin typeface="Cambria Math" panose="02040503050406030204" pitchFamily="18" charset="0"/>
                      </a:rPr>
                      <m:t>ターン目の</m:t>
                    </m:r>
                  </m:oMath>
                </a14:m>
                <a:r>
                  <a:rPr kumimoji="1" lang="ja-JP" altLang="en-US" dirty="0"/>
                  <a:t>ピカチュウ　　の技</a:t>
                </a:r>
                <a:endParaRPr kumimoji="1" lang="en-US" altLang="ja-JP" dirty="0"/>
              </a:p>
              <a:p>
                <a:r>
                  <a:rPr lang="ja-JP" altLang="en-US" dirty="0"/>
                  <a:t>ピカチュウは</a:t>
                </a:r>
                <a:r>
                  <a:rPr lang="en-US" altLang="ja-JP" dirty="0"/>
                  <a:t>1</a:t>
                </a:r>
                <a:r>
                  <a:rPr lang="ja-JP" altLang="en-US" dirty="0"/>
                  <a:t>ターンに</a:t>
                </a:r>
                <a:r>
                  <a:rPr lang="en-US" altLang="ja-JP" dirty="0"/>
                  <a:t>1</a:t>
                </a:r>
                <a:r>
                  <a:rPr lang="ja-JP" altLang="en-US" dirty="0"/>
                  <a:t>回</a:t>
                </a:r>
                <a:r>
                  <a:rPr lang="ja-JP" altLang="en-US" b="1" dirty="0">
                    <a:solidFill>
                      <a:schemeClr val="accent6"/>
                    </a:solidFill>
                  </a:rPr>
                  <a:t>行動</a:t>
                </a:r>
                <a:r>
                  <a:rPr lang="ja-JP" altLang="en-US" dirty="0"/>
                  <a:t>を行い（技を使用する），コイキングの</a:t>
                </a:r>
                <a:r>
                  <a:rPr lang="ja-JP" altLang="en-US" b="1" dirty="0">
                    <a:solidFill>
                      <a:schemeClr val="accent6"/>
                    </a:solidFill>
                  </a:rPr>
                  <a:t>状態</a:t>
                </a:r>
                <a:r>
                  <a:rPr lang="ja-JP" altLang="en-US" dirty="0"/>
                  <a:t>（残り</a:t>
                </a:r>
                <a:r>
                  <a:rPr lang="en-US" altLang="ja-JP" dirty="0"/>
                  <a:t>HP</a:t>
                </a:r>
                <a:r>
                  <a:rPr lang="ja-JP" altLang="en-US" dirty="0"/>
                  <a:t>）が確率的に変化する</a:t>
                </a:r>
                <a:endParaRPr lang="en-US" altLang="ja-JP" dirty="0"/>
              </a:p>
              <a:p>
                <a:r>
                  <a:rPr lang="ja-JP" altLang="en-US" dirty="0"/>
                  <a:t>ピカチュウの攻撃の結果，コイキングの残り</a:t>
                </a:r>
                <a:r>
                  <a:rPr lang="en-US" altLang="ja-JP" dirty="0"/>
                  <a:t>HP</a:t>
                </a:r>
                <a:r>
                  <a:rPr lang="ja-JP" altLang="en-US" dirty="0"/>
                  <a:t>が</a:t>
                </a:r>
                <a:r>
                  <a:rPr lang="en-US" altLang="ja-JP" dirty="0"/>
                  <a:t>0</a:t>
                </a:r>
                <a:r>
                  <a:rPr lang="ja-JP" altLang="en-US" dirty="0"/>
                  <a:t>または負の値になったとき，残り</a:t>
                </a:r>
                <a:r>
                  <a:rPr lang="en-US" altLang="ja-JP" dirty="0"/>
                  <a:t>HP</a:t>
                </a:r>
                <a:r>
                  <a:rPr lang="ja-JP" altLang="en-US" dirty="0"/>
                  <a:t>をゼロにする</a:t>
                </a:r>
                <a:endParaRPr lang="en-US" altLang="ja-JP" dirty="0"/>
              </a:p>
              <a:p>
                <a:pPr lvl="1"/>
                <a:r>
                  <a:rPr lang="ja-JP" altLang="en-US" dirty="0"/>
                  <a:t>このときを</a:t>
                </a:r>
                <a:r>
                  <a:rPr lang="ja-JP" altLang="en-US" b="1" dirty="0">
                    <a:solidFill>
                      <a:schemeClr val="accent6"/>
                    </a:solidFill>
                  </a:rPr>
                  <a:t>終端状態</a:t>
                </a:r>
                <a:r>
                  <a:rPr lang="ja-JP" altLang="en-US" dirty="0"/>
                  <a:t>として，試合が終了する</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89D83E72-78CD-6787-0E49-1CEF0FDFF11F}"/>
                  </a:ext>
                </a:extLst>
              </p:cNvPr>
              <p:cNvSpPr>
                <a:spLocks noGrp="1" noRot="1" noChangeAspect="1" noMove="1" noResize="1" noEditPoints="1" noAdjustHandles="1" noChangeArrowheads="1" noChangeShapeType="1" noTextEdit="1"/>
              </p:cNvSpPr>
              <p:nvPr>
                <p:ph idx="1"/>
              </p:nvPr>
            </p:nvSpPr>
            <p:spPr>
              <a:blipFill>
                <a:blip r:embed="rId2"/>
                <a:stretch>
                  <a:fillRect l="-935" t="-244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8BB6B3ED-BB1D-2AC4-B7AE-D0244EF85137}"/>
                  </a:ext>
                </a:extLst>
              </p:cNvPr>
              <p:cNvSpPr txBox="1"/>
              <p:nvPr/>
            </p:nvSpPr>
            <p:spPr>
              <a:xfrm>
                <a:off x="3187050" y="5131566"/>
                <a:ext cx="5383846" cy="461665"/>
              </a:xfrm>
              <a:prstGeom prst="rect">
                <a:avLst/>
              </a:prstGeom>
              <a:noFill/>
            </p:spPr>
            <p:txBody>
              <a:bodyPr wrap="none" rtlCol="0">
                <a:spAutoFit/>
              </a:bodyPr>
              <a:lstStyle/>
              <a:p>
                <a:r>
                  <a:rPr lang="ja-JP" altLang="en-US" sz="2400" dirty="0"/>
                  <a:t>可能な状態の集合 </a:t>
                </a:r>
                <a14:m>
                  <m:oMath xmlns:m="http://schemas.openxmlformats.org/officeDocument/2006/math">
                    <m:r>
                      <a:rPr kumimoji="1" lang="en-US" altLang="ja-JP" sz="2400" b="0" i="1" smtClean="0">
                        <a:latin typeface="Cambria Math" panose="02040503050406030204" pitchFamily="18" charset="0"/>
                      </a:rPr>
                      <m:t>𝑆</m:t>
                    </m:r>
                    <m:r>
                      <a:rPr kumimoji="1" lang="en-US" altLang="ja-JP" sz="2400" b="0" i="1" smtClean="0">
                        <a:latin typeface="Cambria Math" panose="02040503050406030204" pitchFamily="18" charset="0"/>
                      </a:rPr>
                      <m:t>={0,1,6,11,16,21}</m:t>
                    </m:r>
                  </m:oMath>
                </a14:m>
                <a:endParaRPr kumimoji="1" lang="ja-JP" altLang="en-US" sz="2400" dirty="0"/>
              </a:p>
            </p:txBody>
          </p:sp>
        </mc:Choice>
        <mc:Fallback>
          <p:sp>
            <p:nvSpPr>
              <p:cNvPr id="6" name="テキスト ボックス 5">
                <a:extLst>
                  <a:ext uri="{FF2B5EF4-FFF2-40B4-BE49-F238E27FC236}">
                    <a16:creationId xmlns:a16="http://schemas.microsoft.com/office/drawing/2014/main" id="{8BB6B3ED-BB1D-2AC4-B7AE-D0244EF85137}"/>
                  </a:ext>
                </a:extLst>
              </p:cNvPr>
              <p:cNvSpPr txBox="1">
                <a:spLocks noRot="1" noChangeAspect="1" noMove="1" noResize="1" noEditPoints="1" noAdjustHandles="1" noChangeArrowheads="1" noChangeShapeType="1" noTextEdit="1"/>
              </p:cNvSpPr>
              <p:nvPr/>
            </p:nvSpPr>
            <p:spPr>
              <a:xfrm>
                <a:off x="3187050" y="5131566"/>
                <a:ext cx="5383846" cy="461665"/>
              </a:xfrm>
              <a:prstGeom prst="rect">
                <a:avLst/>
              </a:prstGeom>
              <a:blipFill>
                <a:blip r:embed="rId3"/>
                <a:stretch>
                  <a:fillRect l="-1812" t="-15789" b="-2368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B809F68B-B7BC-FFBA-F3DB-0AEBF92374E0}"/>
                  </a:ext>
                </a:extLst>
              </p:cNvPr>
              <p:cNvSpPr txBox="1"/>
              <p:nvPr/>
            </p:nvSpPr>
            <p:spPr>
              <a:xfrm>
                <a:off x="3187050" y="5638193"/>
                <a:ext cx="4283801" cy="461665"/>
              </a:xfrm>
              <a:prstGeom prst="rect">
                <a:avLst/>
              </a:prstGeom>
              <a:noFill/>
            </p:spPr>
            <p:txBody>
              <a:bodyPr wrap="none" rtlCol="0">
                <a:spAutoFit/>
              </a:bodyPr>
              <a:lstStyle/>
              <a:p>
                <a:r>
                  <a:rPr lang="ja-JP" altLang="en-US" sz="2400" dirty="0"/>
                  <a:t>可能な行動の集合 </a:t>
                </a:r>
                <a14:m>
                  <m:oMath xmlns:m="http://schemas.openxmlformats.org/officeDocument/2006/math">
                    <m:r>
                      <a:rPr kumimoji="1" lang="en-US" altLang="ja-JP" sz="2400" b="0" i="1" smtClean="0">
                        <a:latin typeface="Cambria Math" panose="02040503050406030204" pitchFamily="18" charset="0"/>
                      </a:rPr>
                      <m:t>𝐴</m:t>
                    </m:r>
                    <m:r>
                      <a:rPr kumimoji="1" lang="en-US" altLang="ja-JP" sz="2400" b="0" i="1" smtClean="0">
                        <a:latin typeface="Cambria Math" panose="02040503050406030204" pitchFamily="18" charset="0"/>
                      </a:rPr>
                      <m:t>={</m:t>
                    </m:r>
                    <m:r>
                      <a:rPr lang="en-US" altLang="ja-JP" sz="2400" b="0" i="1" smtClean="0">
                        <a:latin typeface="Cambria Math" panose="02040503050406030204" pitchFamily="18" charset="0"/>
                      </a:rPr>
                      <m:t>𝑇</m:t>
                    </m:r>
                    <m:r>
                      <a:rPr lang="ja-JP" altLang="en-US" sz="2400" i="1" smtClean="0">
                        <a:latin typeface="Cambria Math" panose="02040503050406030204" pitchFamily="18" charset="0"/>
                      </a:rPr>
                      <m:t>，</m:t>
                    </m:r>
                    <m:r>
                      <a:rPr lang="en-US" altLang="ja-JP" sz="2400" b="0" i="1" smtClean="0">
                        <a:latin typeface="Cambria Math" panose="02040503050406030204" pitchFamily="18" charset="0"/>
                      </a:rPr>
                      <m:t>𝐷</m:t>
                    </m:r>
                    <m:r>
                      <a:rPr kumimoji="1" lang="en-US" altLang="ja-JP" sz="2400" b="0" i="1" smtClean="0">
                        <a:latin typeface="Cambria Math" panose="02040503050406030204" pitchFamily="18" charset="0"/>
                      </a:rPr>
                      <m:t>}</m:t>
                    </m:r>
                  </m:oMath>
                </a14:m>
                <a:endParaRPr kumimoji="1" lang="ja-JP" altLang="en-US" sz="2400" dirty="0"/>
              </a:p>
            </p:txBody>
          </p:sp>
        </mc:Choice>
        <mc:Fallback>
          <p:sp>
            <p:nvSpPr>
              <p:cNvPr id="7" name="テキスト ボックス 6">
                <a:extLst>
                  <a:ext uri="{FF2B5EF4-FFF2-40B4-BE49-F238E27FC236}">
                    <a16:creationId xmlns:a16="http://schemas.microsoft.com/office/drawing/2014/main" id="{B809F68B-B7BC-FFBA-F3DB-0AEBF92374E0}"/>
                  </a:ext>
                </a:extLst>
              </p:cNvPr>
              <p:cNvSpPr txBox="1">
                <a:spLocks noRot="1" noChangeAspect="1" noMove="1" noResize="1" noEditPoints="1" noAdjustHandles="1" noChangeArrowheads="1" noChangeShapeType="1" noTextEdit="1"/>
              </p:cNvSpPr>
              <p:nvPr/>
            </p:nvSpPr>
            <p:spPr>
              <a:xfrm>
                <a:off x="3187050" y="5638193"/>
                <a:ext cx="4283801" cy="461665"/>
              </a:xfrm>
              <a:prstGeom prst="rect">
                <a:avLst/>
              </a:prstGeom>
              <a:blipFill>
                <a:blip r:embed="rId4"/>
                <a:stretch>
                  <a:fillRect l="-2276" t="-15789" b="-23684"/>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3BAA1DCB-AD44-45AC-85B9-E4FEFE89475F}"/>
              </a:ext>
            </a:extLst>
          </p:cNvPr>
          <p:cNvSpPr txBox="1"/>
          <p:nvPr/>
        </p:nvSpPr>
        <p:spPr>
          <a:xfrm>
            <a:off x="5511665" y="6220748"/>
            <a:ext cx="3403496" cy="369332"/>
          </a:xfrm>
          <a:prstGeom prst="rect">
            <a:avLst/>
          </a:prstGeom>
          <a:noFill/>
        </p:spPr>
        <p:txBody>
          <a:bodyPr wrap="none" rtlCol="0">
            <a:spAutoFit/>
          </a:bodyPr>
          <a:lstStyle/>
          <a:p>
            <a:r>
              <a:rPr kumimoji="1" lang="en-US" altLang="ja-JP" dirty="0"/>
              <a:t>T: </a:t>
            </a:r>
            <a:r>
              <a:rPr kumimoji="1" lang="ja-JP" altLang="en-US" dirty="0"/>
              <a:t>たいあたり，</a:t>
            </a:r>
            <a:r>
              <a:rPr kumimoji="1" lang="en-US" altLang="ja-JP" dirty="0"/>
              <a:t>D</a:t>
            </a:r>
            <a:r>
              <a:rPr kumimoji="1" lang="ja-JP" altLang="en-US" dirty="0"/>
              <a:t>：でん</a:t>
            </a:r>
            <a:r>
              <a:rPr kumimoji="1" lang="ja-JP" altLang="en-US" dirty="0" err="1"/>
              <a:t>じほう</a:t>
            </a:r>
            <a:endParaRPr kumimoji="1" lang="ja-JP" altLang="en-US" dirty="0"/>
          </a:p>
        </p:txBody>
      </p:sp>
      <p:sp>
        <p:nvSpPr>
          <p:cNvPr id="9" name="スライド番号プレースホルダー 8">
            <a:extLst>
              <a:ext uri="{FF2B5EF4-FFF2-40B4-BE49-F238E27FC236}">
                <a16:creationId xmlns:a16="http://schemas.microsoft.com/office/drawing/2014/main" id="{935FD5A9-960F-43F3-8824-FC097D438BBF}"/>
              </a:ext>
            </a:extLst>
          </p:cNvPr>
          <p:cNvSpPr>
            <a:spLocks noGrp="1"/>
          </p:cNvSpPr>
          <p:nvPr>
            <p:ph type="sldNum" sz="quarter" idx="12"/>
          </p:nvPr>
        </p:nvSpPr>
        <p:spPr>
          <a:xfrm>
            <a:off x="9191624" y="208586"/>
            <a:ext cx="2743200" cy="365125"/>
          </a:xfrm>
        </p:spPr>
        <p:txBody>
          <a:bodyPr/>
          <a:lstStyle/>
          <a:p>
            <a:fld id="{B11AD403-313C-9548-90A1-3BB45CD64373}" type="slidenum">
              <a:rPr lang="ja-JP" altLang="en-US" smtClean="0"/>
              <a:pPr/>
              <a:t>6</a:t>
            </a:fld>
            <a:endParaRPr lang="ja-JP" altLang="en-US"/>
          </a:p>
        </p:txBody>
      </p:sp>
      <p:grpSp>
        <p:nvGrpSpPr>
          <p:cNvPr id="10" name="グループ化 9">
            <a:extLst>
              <a:ext uri="{FF2B5EF4-FFF2-40B4-BE49-F238E27FC236}">
                <a16:creationId xmlns:a16="http://schemas.microsoft.com/office/drawing/2014/main" id="{19C6DF15-D214-4168-97B5-BCFD1AA861E1}"/>
              </a:ext>
            </a:extLst>
          </p:cNvPr>
          <p:cNvGrpSpPr/>
          <p:nvPr/>
        </p:nvGrpSpPr>
        <p:grpSpPr>
          <a:xfrm>
            <a:off x="5556487" y="939836"/>
            <a:ext cx="326478" cy="380892"/>
            <a:chOff x="1225047" y="2097169"/>
            <a:chExt cx="3279360" cy="3825927"/>
          </a:xfrm>
        </p:grpSpPr>
        <p:sp>
          <p:nvSpPr>
            <p:cNvPr id="11" name="フリーフォーム: 図形 10">
              <a:extLst>
                <a:ext uri="{FF2B5EF4-FFF2-40B4-BE49-F238E27FC236}">
                  <a16:creationId xmlns:a16="http://schemas.microsoft.com/office/drawing/2014/main" id="{9BAC0590-EB6D-47C9-A685-1A32077F5A67}"/>
                </a:ext>
              </a:extLst>
            </p:cNvPr>
            <p:cNvSpPr/>
            <p:nvPr/>
          </p:nvSpPr>
          <p:spPr>
            <a:xfrm>
              <a:off x="1407235" y="4647786"/>
              <a:ext cx="2732799" cy="1093122"/>
            </a:xfrm>
            <a:custGeom>
              <a:avLst/>
              <a:gdLst>
                <a:gd name="connsiteX0" fmla="*/ 1457492 w 2732799"/>
                <a:gd name="connsiteY0" fmla="*/ 728748 h 1093122"/>
                <a:gd name="connsiteX1" fmla="*/ 1639679 w 2732799"/>
                <a:gd name="connsiteY1" fmla="*/ 728748 h 1093122"/>
                <a:gd name="connsiteX2" fmla="*/ 1639679 w 2732799"/>
                <a:gd name="connsiteY2" fmla="*/ 910935 h 1093122"/>
                <a:gd name="connsiteX3" fmla="*/ 1639679 w 2732799"/>
                <a:gd name="connsiteY3" fmla="*/ 1093122 h 1093122"/>
                <a:gd name="connsiteX4" fmla="*/ 1457492 w 2732799"/>
                <a:gd name="connsiteY4" fmla="*/ 1093122 h 1093122"/>
                <a:gd name="connsiteX5" fmla="*/ 1457492 w 2732799"/>
                <a:gd name="connsiteY5" fmla="*/ 910935 h 1093122"/>
                <a:gd name="connsiteX6" fmla="*/ 0 w 2732799"/>
                <a:gd name="connsiteY6" fmla="*/ 546561 h 1093122"/>
                <a:gd name="connsiteX7" fmla="*/ 182186 w 2732799"/>
                <a:gd name="connsiteY7" fmla="*/ 546561 h 1093122"/>
                <a:gd name="connsiteX8" fmla="*/ 182187 w 2732799"/>
                <a:gd name="connsiteY8" fmla="*/ 546561 h 1093122"/>
                <a:gd name="connsiteX9" fmla="*/ 364373 w 2732799"/>
                <a:gd name="connsiteY9" fmla="*/ 546561 h 1093122"/>
                <a:gd name="connsiteX10" fmla="*/ 364373 w 2732799"/>
                <a:gd name="connsiteY10" fmla="*/ 728748 h 1093122"/>
                <a:gd name="connsiteX11" fmla="*/ 182187 w 2732799"/>
                <a:gd name="connsiteY11" fmla="*/ 728748 h 1093122"/>
                <a:gd name="connsiteX12" fmla="*/ 182186 w 2732799"/>
                <a:gd name="connsiteY12" fmla="*/ 728748 h 1093122"/>
                <a:gd name="connsiteX13" fmla="*/ 0 w 2732799"/>
                <a:gd name="connsiteY13" fmla="*/ 728748 h 1093122"/>
                <a:gd name="connsiteX14" fmla="*/ 2186239 w 2732799"/>
                <a:gd name="connsiteY14" fmla="*/ 364374 h 1093122"/>
                <a:gd name="connsiteX15" fmla="*/ 2368426 w 2732799"/>
                <a:gd name="connsiteY15" fmla="*/ 364374 h 1093122"/>
                <a:gd name="connsiteX16" fmla="*/ 2368426 w 2732799"/>
                <a:gd name="connsiteY16" fmla="*/ 546561 h 1093122"/>
                <a:gd name="connsiteX17" fmla="*/ 2368426 w 2732799"/>
                <a:gd name="connsiteY17" fmla="*/ 728748 h 1093122"/>
                <a:gd name="connsiteX18" fmla="*/ 2550612 w 2732799"/>
                <a:gd name="connsiteY18" fmla="*/ 728748 h 1093122"/>
                <a:gd name="connsiteX19" fmla="*/ 2732799 w 2732799"/>
                <a:gd name="connsiteY19" fmla="*/ 728748 h 1093122"/>
                <a:gd name="connsiteX20" fmla="*/ 2732799 w 2732799"/>
                <a:gd name="connsiteY20" fmla="*/ 910935 h 1093122"/>
                <a:gd name="connsiteX21" fmla="*/ 2550612 w 2732799"/>
                <a:gd name="connsiteY21" fmla="*/ 910935 h 1093122"/>
                <a:gd name="connsiteX22" fmla="*/ 2368425 w 2732799"/>
                <a:gd name="connsiteY22" fmla="*/ 910935 h 1093122"/>
                <a:gd name="connsiteX23" fmla="*/ 2368425 w 2732799"/>
                <a:gd name="connsiteY23" fmla="*/ 728748 h 1093122"/>
                <a:gd name="connsiteX24" fmla="*/ 2186239 w 2732799"/>
                <a:gd name="connsiteY24" fmla="*/ 728748 h 1093122"/>
                <a:gd name="connsiteX25" fmla="*/ 2186239 w 2732799"/>
                <a:gd name="connsiteY25" fmla="*/ 546561 h 1093122"/>
                <a:gd name="connsiteX26" fmla="*/ 364373 w 2732799"/>
                <a:gd name="connsiteY26" fmla="*/ 182187 h 1093122"/>
                <a:gd name="connsiteX27" fmla="*/ 546560 w 2732799"/>
                <a:gd name="connsiteY27" fmla="*/ 182187 h 1093122"/>
                <a:gd name="connsiteX28" fmla="*/ 546560 w 2732799"/>
                <a:gd name="connsiteY28" fmla="*/ 364374 h 1093122"/>
                <a:gd name="connsiteX29" fmla="*/ 546560 w 2732799"/>
                <a:gd name="connsiteY29" fmla="*/ 546561 h 1093122"/>
                <a:gd name="connsiteX30" fmla="*/ 364373 w 2732799"/>
                <a:gd name="connsiteY30" fmla="*/ 546561 h 1093122"/>
                <a:gd name="connsiteX31" fmla="*/ 364373 w 2732799"/>
                <a:gd name="connsiteY31" fmla="*/ 364374 h 1093122"/>
                <a:gd name="connsiteX32" fmla="*/ 1639679 w 2732799"/>
                <a:gd name="connsiteY32" fmla="*/ 0 h 1093122"/>
                <a:gd name="connsiteX33" fmla="*/ 1821866 w 2732799"/>
                <a:gd name="connsiteY33" fmla="*/ 0 h 1093122"/>
                <a:gd name="connsiteX34" fmla="*/ 2004053 w 2732799"/>
                <a:gd name="connsiteY34" fmla="*/ 0 h 1093122"/>
                <a:gd name="connsiteX35" fmla="*/ 2004053 w 2732799"/>
                <a:gd name="connsiteY35" fmla="*/ 182187 h 1093122"/>
                <a:gd name="connsiteX36" fmla="*/ 2186239 w 2732799"/>
                <a:gd name="connsiteY36" fmla="*/ 182187 h 1093122"/>
                <a:gd name="connsiteX37" fmla="*/ 2186239 w 2732799"/>
                <a:gd name="connsiteY37" fmla="*/ 364374 h 1093122"/>
                <a:gd name="connsiteX38" fmla="*/ 2004052 w 2732799"/>
                <a:gd name="connsiteY38" fmla="*/ 364374 h 1093122"/>
                <a:gd name="connsiteX39" fmla="*/ 2004052 w 2732799"/>
                <a:gd name="connsiteY39" fmla="*/ 182187 h 1093122"/>
                <a:gd name="connsiteX40" fmla="*/ 1821866 w 2732799"/>
                <a:gd name="connsiteY40" fmla="*/ 182187 h 1093122"/>
                <a:gd name="connsiteX41" fmla="*/ 1639679 w 2732799"/>
                <a:gd name="connsiteY41" fmla="*/ 182187 h 109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732799" h="1093122">
                  <a:moveTo>
                    <a:pt x="1457492" y="728748"/>
                  </a:moveTo>
                  <a:lnTo>
                    <a:pt x="1639679" y="728748"/>
                  </a:lnTo>
                  <a:lnTo>
                    <a:pt x="1639679" y="910935"/>
                  </a:lnTo>
                  <a:lnTo>
                    <a:pt x="1639679" y="1093122"/>
                  </a:lnTo>
                  <a:lnTo>
                    <a:pt x="1457492" y="1093122"/>
                  </a:lnTo>
                  <a:lnTo>
                    <a:pt x="1457492" y="910935"/>
                  </a:lnTo>
                  <a:close/>
                  <a:moveTo>
                    <a:pt x="0" y="546561"/>
                  </a:moveTo>
                  <a:lnTo>
                    <a:pt x="182186" y="546561"/>
                  </a:lnTo>
                  <a:lnTo>
                    <a:pt x="182187" y="546561"/>
                  </a:lnTo>
                  <a:lnTo>
                    <a:pt x="364373" y="546561"/>
                  </a:lnTo>
                  <a:lnTo>
                    <a:pt x="364373" y="728748"/>
                  </a:lnTo>
                  <a:lnTo>
                    <a:pt x="182187" y="728748"/>
                  </a:lnTo>
                  <a:lnTo>
                    <a:pt x="182186" y="728748"/>
                  </a:lnTo>
                  <a:lnTo>
                    <a:pt x="0" y="728748"/>
                  </a:lnTo>
                  <a:close/>
                  <a:moveTo>
                    <a:pt x="2186239" y="364374"/>
                  </a:moveTo>
                  <a:lnTo>
                    <a:pt x="2368426" y="364374"/>
                  </a:lnTo>
                  <a:lnTo>
                    <a:pt x="2368426" y="546561"/>
                  </a:lnTo>
                  <a:lnTo>
                    <a:pt x="2368426" y="728748"/>
                  </a:lnTo>
                  <a:lnTo>
                    <a:pt x="2550612" y="728748"/>
                  </a:lnTo>
                  <a:lnTo>
                    <a:pt x="2732799" y="728748"/>
                  </a:lnTo>
                  <a:lnTo>
                    <a:pt x="2732799" y="910935"/>
                  </a:lnTo>
                  <a:lnTo>
                    <a:pt x="2550612" y="910935"/>
                  </a:lnTo>
                  <a:lnTo>
                    <a:pt x="2368425" y="910935"/>
                  </a:lnTo>
                  <a:lnTo>
                    <a:pt x="2368425" y="728748"/>
                  </a:lnTo>
                  <a:lnTo>
                    <a:pt x="2186239" y="728748"/>
                  </a:lnTo>
                  <a:lnTo>
                    <a:pt x="2186239" y="546561"/>
                  </a:lnTo>
                  <a:close/>
                  <a:moveTo>
                    <a:pt x="364373" y="182187"/>
                  </a:moveTo>
                  <a:lnTo>
                    <a:pt x="546560" y="182187"/>
                  </a:lnTo>
                  <a:lnTo>
                    <a:pt x="546560" y="364374"/>
                  </a:lnTo>
                  <a:lnTo>
                    <a:pt x="546560" y="546561"/>
                  </a:lnTo>
                  <a:lnTo>
                    <a:pt x="364373" y="546561"/>
                  </a:lnTo>
                  <a:lnTo>
                    <a:pt x="364373" y="364374"/>
                  </a:lnTo>
                  <a:close/>
                  <a:moveTo>
                    <a:pt x="1639679" y="0"/>
                  </a:moveTo>
                  <a:lnTo>
                    <a:pt x="1821866" y="0"/>
                  </a:lnTo>
                  <a:lnTo>
                    <a:pt x="2004053" y="0"/>
                  </a:lnTo>
                  <a:lnTo>
                    <a:pt x="2004053" y="182187"/>
                  </a:lnTo>
                  <a:lnTo>
                    <a:pt x="2186239" y="182187"/>
                  </a:lnTo>
                  <a:lnTo>
                    <a:pt x="2186239" y="364374"/>
                  </a:lnTo>
                  <a:lnTo>
                    <a:pt x="2004052" y="364374"/>
                  </a:lnTo>
                  <a:lnTo>
                    <a:pt x="2004052" y="182187"/>
                  </a:lnTo>
                  <a:lnTo>
                    <a:pt x="1821866" y="182187"/>
                  </a:lnTo>
                  <a:lnTo>
                    <a:pt x="1639679" y="18218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図形 11">
              <a:extLst>
                <a:ext uri="{FF2B5EF4-FFF2-40B4-BE49-F238E27FC236}">
                  <a16:creationId xmlns:a16="http://schemas.microsoft.com/office/drawing/2014/main" id="{64C41F2B-59E9-4D62-8081-592F199CB609}"/>
                </a:ext>
              </a:extLst>
            </p:cNvPr>
            <p:cNvSpPr/>
            <p:nvPr/>
          </p:nvSpPr>
          <p:spPr>
            <a:xfrm>
              <a:off x="1407234" y="2097169"/>
              <a:ext cx="3097172" cy="3825927"/>
            </a:xfrm>
            <a:custGeom>
              <a:avLst/>
              <a:gdLst>
                <a:gd name="connsiteX0" fmla="*/ 1639679 w 3097172"/>
                <a:gd name="connsiteY0" fmla="*/ 3461553 h 3825927"/>
                <a:gd name="connsiteX1" fmla="*/ 1821866 w 3097172"/>
                <a:gd name="connsiteY1" fmla="*/ 3461553 h 3825927"/>
                <a:gd name="connsiteX2" fmla="*/ 1821866 w 3097172"/>
                <a:gd name="connsiteY2" fmla="*/ 3643740 h 3825927"/>
                <a:gd name="connsiteX3" fmla="*/ 1639679 w 3097172"/>
                <a:gd name="connsiteY3" fmla="*/ 3643740 h 3825927"/>
                <a:gd name="connsiteX4" fmla="*/ 1639679 w 3097172"/>
                <a:gd name="connsiteY4" fmla="*/ 2914992 h 3825927"/>
                <a:gd name="connsiteX5" fmla="*/ 1821866 w 3097172"/>
                <a:gd name="connsiteY5" fmla="*/ 2914992 h 3825927"/>
                <a:gd name="connsiteX6" fmla="*/ 2004053 w 3097172"/>
                <a:gd name="connsiteY6" fmla="*/ 2914992 h 3825927"/>
                <a:gd name="connsiteX7" fmla="*/ 2004053 w 3097172"/>
                <a:gd name="connsiteY7" fmla="*/ 3097179 h 3825927"/>
                <a:gd name="connsiteX8" fmla="*/ 2004053 w 3097172"/>
                <a:gd name="connsiteY8" fmla="*/ 3279366 h 3825927"/>
                <a:gd name="connsiteX9" fmla="*/ 1821866 w 3097172"/>
                <a:gd name="connsiteY9" fmla="*/ 3279366 h 3825927"/>
                <a:gd name="connsiteX10" fmla="*/ 1821866 w 3097172"/>
                <a:gd name="connsiteY10" fmla="*/ 3097179 h 3825927"/>
                <a:gd name="connsiteX11" fmla="*/ 1639679 w 3097172"/>
                <a:gd name="connsiteY11" fmla="*/ 3097179 h 3825927"/>
                <a:gd name="connsiteX12" fmla="*/ 728746 w 3097172"/>
                <a:gd name="connsiteY12" fmla="*/ 2914992 h 3825927"/>
                <a:gd name="connsiteX13" fmla="*/ 910933 w 3097172"/>
                <a:gd name="connsiteY13" fmla="*/ 2914992 h 3825927"/>
                <a:gd name="connsiteX14" fmla="*/ 1093120 w 3097172"/>
                <a:gd name="connsiteY14" fmla="*/ 2914992 h 3825927"/>
                <a:gd name="connsiteX15" fmla="*/ 1093120 w 3097172"/>
                <a:gd name="connsiteY15" fmla="*/ 3097179 h 3825927"/>
                <a:gd name="connsiteX16" fmla="*/ 1275306 w 3097172"/>
                <a:gd name="connsiteY16" fmla="*/ 3097179 h 3825927"/>
                <a:gd name="connsiteX17" fmla="*/ 1457492 w 3097172"/>
                <a:gd name="connsiteY17" fmla="*/ 3097179 h 3825927"/>
                <a:gd name="connsiteX18" fmla="*/ 1457493 w 3097172"/>
                <a:gd name="connsiteY18" fmla="*/ 3097179 h 3825927"/>
                <a:gd name="connsiteX19" fmla="*/ 1639679 w 3097172"/>
                <a:gd name="connsiteY19" fmla="*/ 3097179 h 3825927"/>
                <a:gd name="connsiteX20" fmla="*/ 1639679 w 3097172"/>
                <a:gd name="connsiteY20" fmla="*/ 3279366 h 3825927"/>
                <a:gd name="connsiteX21" fmla="*/ 1457493 w 3097172"/>
                <a:gd name="connsiteY21" fmla="*/ 3279366 h 3825927"/>
                <a:gd name="connsiteX22" fmla="*/ 1457493 w 3097172"/>
                <a:gd name="connsiteY22" fmla="*/ 3461553 h 3825927"/>
                <a:gd name="connsiteX23" fmla="*/ 1457493 w 3097172"/>
                <a:gd name="connsiteY23" fmla="*/ 3643740 h 3825927"/>
                <a:gd name="connsiteX24" fmla="*/ 1639679 w 3097172"/>
                <a:gd name="connsiteY24" fmla="*/ 3643740 h 3825927"/>
                <a:gd name="connsiteX25" fmla="*/ 1639679 w 3097172"/>
                <a:gd name="connsiteY25" fmla="*/ 3825927 h 3825927"/>
                <a:gd name="connsiteX26" fmla="*/ 1457492 w 3097172"/>
                <a:gd name="connsiteY26" fmla="*/ 3825927 h 3825927"/>
                <a:gd name="connsiteX27" fmla="*/ 1457492 w 3097172"/>
                <a:gd name="connsiteY27" fmla="*/ 3643740 h 3825927"/>
                <a:gd name="connsiteX28" fmla="*/ 1275306 w 3097172"/>
                <a:gd name="connsiteY28" fmla="*/ 3643740 h 3825927"/>
                <a:gd name="connsiteX29" fmla="*/ 1275306 w 3097172"/>
                <a:gd name="connsiteY29" fmla="*/ 3461553 h 3825927"/>
                <a:gd name="connsiteX30" fmla="*/ 1275306 w 3097172"/>
                <a:gd name="connsiteY30" fmla="*/ 3279366 h 3825927"/>
                <a:gd name="connsiteX31" fmla="*/ 1093119 w 3097172"/>
                <a:gd name="connsiteY31" fmla="*/ 3279366 h 3825927"/>
                <a:gd name="connsiteX32" fmla="*/ 1093119 w 3097172"/>
                <a:gd name="connsiteY32" fmla="*/ 3097179 h 3825927"/>
                <a:gd name="connsiteX33" fmla="*/ 910933 w 3097172"/>
                <a:gd name="connsiteY33" fmla="*/ 3097179 h 3825927"/>
                <a:gd name="connsiteX34" fmla="*/ 728746 w 3097172"/>
                <a:gd name="connsiteY34" fmla="*/ 3097179 h 3825927"/>
                <a:gd name="connsiteX35" fmla="*/ 2914985 w 3097172"/>
                <a:gd name="connsiteY35" fmla="*/ 2368431 h 3825927"/>
                <a:gd name="connsiteX36" fmla="*/ 3097172 w 3097172"/>
                <a:gd name="connsiteY36" fmla="*/ 2368431 h 3825927"/>
                <a:gd name="connsiteX37" fmla="*/ 3097172 w 3097172"/>
                <a:gd name="connsiteY37" fmla="*/ 2550618 h 3825927"/>
                <a:gd name="connsiteX38" fmla="*/ 3097172 w 3097172"/>
                <a:gd name="connsiteY38" fmla="*/ 2732805 h 3825927"/>
                <a:gd name="connsiteX39" fmla="*/ 3097172 w 3097172"/>
                <a:gd name="connsiteY39" fmla="*/ 2914992 h 3825927"/>
                <a:gd name="connsiteX40" fmla="*/ 2914986 w 3097172"/>
                <a:gd name="connsiteY40" fmla="*/ 2914992 h 3825927"/>
                <a:gd name="connsiteX41" fmla="*/ 2914985 w 3097172"/>
                <a:gd name="connsiteY41" fmla="*/ 2914992 h 3825927"/>
                <a:gd name="connsiteX42" fmla="*/ 2732799 w 3097172"/>
                <a:gd name="connsiteY42" fmla="*/ 2914992 h 3825927"/>
                <a:gd name="connsiteX43" fmla="*/ 2732799 w 3097172"/>
                <a:gd name="connsiteY43" fmla="*/ 2732805 h 3825927"/>
                <a:gd name="connsiteX44" fmla="*/ 2914985 w 3097172"/>
                <a:gd name="connsiteY44" fmla="*/ 2732805 h 3825927"/>
                <a:gd name="connsiteX45" fmla="*/ 2914985 w 3097172"/>
                <a:gd name="connsiteY45" fmla="*/ 2550618 h 3825927"/>
                <a:gd name="connsiteX46" fmla="*/ 2004052 w 3097172"/>
                <a:gd name="connsiteY46" fmla="*/ 2004057 h 3825927"/>
                <a:gd name="connsiteX47" fmla="*/ 2186239 w 3097172"/>
                <a:gd name="connsiteY47" fmla="*/ 2004057 h 3825927"/>
                <a:gd name="connsiteX48" fmla="*/ 2368425 w 3097172"/>
                <a:gd name="connsiteY48" fmla="*/ 2004057 h 3825927"/>
                <a:gd name="connsiteX49" fmla="*/ 2368426 w 3097172"/>
                <a:gd name="connsiteY49" fmla="*/ 2004057 h 3825927"/>
                <a:gd name="connsiteX50" fmla="*/ 2550612 w 3097172"/>
                <a:gd name="connsiteY50" fmla="*/ 2004057 h 3825927"/>
                <a:gd name="connsiteX51" fmla="*/ 2732799 w 3097172"/>
                <a:gd name="connsiteY51" fmla="*/ 2004057 h 3825927"/>
                <a:gd name="connsiteX52" fmla="*/ 2732799 w 3097172"/>
                <a:gd name="connsiteY52" fmla="*/ 2186244 h 3825927"/>
                <a:gd name="connsiteX53" fmla="*/ 2732799 w 3097172"/>
                <a:gd name="connsiteY53" fmla="*/ 2368431 h 3825927"/>
                <a:gd name="connsiteX54" fmla="*/ 2732799 w 3097172"/>
                <a:gd name="connsiteY54" fmla="*/ 2550618 h 3825927"/>
                <a:gd name="connsiteX55" fmla="*/ 2732799 w 3097172"/>
                <a:gd name="connsiteY55" fmla="*/ 2732805 h 3825927"/>
                <a:gd name="connsiteX56" fmla="*/ 2550612 w 3097172"/>
                <a:gd name="connsiteY56" fmla="*/ 2732805 h 3825927"/>
                <a:gd name="connsiteX57" fmla="*/ 2368425 w 3097172"/>
                <a:gd name="connsiteY57" fmla="*/ 2732805 h 3825927"/>
                <a:gd name="connsiteX58" fmla="*/ 2368425 w 3097172"/>
                <a:gd name="connsiteY58" fmla="*/ 2550618 h 3825927"/>
                <a:gd name="connsiteX59" fmla="*/ 2550612 w 3097172"/>
                <a:gd name="connsiteY59" fmla="*/ 2550618 h 3825927"/>
                <a:gd name="connsiteX60" fmla="*/ 2550612 w 3097172"/>
                <a:gd name="connsiteY60" fmla="*/ 2368431 h 3825927"/>
                <a:gd name="connsiteX61" fmla="*/ 2550612 w 3097172"/>
                <a:gd name="connsiteY61" fmla="*/ 2186244 h 3825927"/>
                <a:gd name="connsiteX62" fmla="*/ 2368426 w 3097172"/>
                <a:gd name="connsiteY62" fmla="*/ 2186244 h 3825927"/>
                <a:gd name="connsiteX63" fmla="*/ 2368425 w 3097172"/>
                <a:gd name="connsiteY63" fmla="*/ 2186244 h 3825927"/>
                <a:gd name="connsiteX64" fmla="*/ 2186239 w 3097172"/>
                <a:gd name="connsiteY64" fmla="*/ 2186244 h 3825927"/>
                <a:gd name="connsiteX65" fmla="*/ 2004052 w 3097172"/>
                <a:gd name="connsiteY65" fmla="*/ 2186244 h 3825927"/>
                <a:gd name="connsiteX66" fmla="*/ 546559 w 3097172"/>
                <a:gd name="connsiteY66" fmla="*/ 1639683 h 3825927"/>
                <a:gd name="connsiteX67" fmla="*/ 728746 w 3097172"/>
                <a:gd name="connsiteY67" fmla="*/ 1639683 h 3825927"/>
                <a:gd name="connsiteX68" fmla="*/ 728746 w 3097172"/>
                <a:gd name="connsiteY68" fmla="*/ 1821870 h 3825927"/>
                <a:gd name="connsiteX69" fmla="*/ 728746 w 3097172"/>
                <a:gd name="connsiteY69" fmla="*/ 2004057 h 3825927"/>
                <a:gd name="connsiteX70" fmla="*/ 728746 w 3097172"/>
                <a:gd name="connsiteY70" fmla="*/ 2186244 h 3825927"/>
                <a:gd name="connsiteX71" fmla="*/ 546560 w 3097172"/>
                <a:gd name="connsiteY71" fmla="*/ 2186244 h 3825927"/>
                <a:gd name="connsiteX72" fmla="*/ 546560 w 3097172"/>
                <a:gd name="connsiteY72" fmla="*/ 2368431 h 3825927"/>
                <a:gd name="connsiteX73" fmla="*/ 546560 w 3097172"/>
                <a:gd name="connsiteY73" fmla="*/ 2550618 h 3825927"/>
                <a:gd name="connsiteX74" fmla="*/ 546560 w 3097172"/>
                <a:gd name="connsiteY74" fmla="*/ 2732805 h 3825927"/>
                <a:gd name="connsiteX75" fmla="*/ 728746 w 3097172"/>
                <a:gd name="connsiteY75" fmla="*/ 2732805 h 3825927"/>
                <a:gd name="connsiteX76" fmla="*/ 728746 w 3097172"/>
                <a:gd name="connsiteY76" fmla="*/ 2914992 h 3825927"/>
                <a:gd name="connsiteX77" fmla="*/ 546559 w 3097172"/>
                <a:gd name="connsiteY77" fmla="*/ 2914992 h 3825927"/>
                <a:gd name="connsiteX78" fmla="*/ 546559 w 3097172"/>
                <a:gd name="connsiteY78" fmla="*/ 2732805 h 3825927"/>
                <a:gd name="connsiteX79" fmla="*/ 364373 w 3097172"/>
                <a:gd name="connsiteY79" fmla="*/ 2732805 h 3825927"/>
                <a:gd name="connsiteX80" fmla="*/ 364373 w 3097172"/>
                <a:gd name="connsiteY80" fmla="*/ 2550618 h 3825927"/>
                <a:gd name="connsiteX81" fmla="*/ 364373 w 3097172"/>
                <a:gd name="connsiteY81" fmla="*/ 2368431 h 3825927"/>
                <a:gd name="connsiteX82" fmla="*/ 364373 w 3097172"/>
                <a:gd name="connsiteY82" fmla="*/ 2186244 h 3825927"/>
                <a:gd name="connsiteX83" fmla="*/ 546559 w 3097172"/>
                <a:gd name="connsiteY83" fmla="*/ 2186244 h 3825927"/>
                <a:gd name="connsiteX84" fmla="*/ 546559 w 3097172"/>
                <a:gd name="connsiteY84" fmla="*/ 2004057 h 3825927"/>
                <a:gd name="connsiteX85" fmla="*/ 364373 w 3097172"/>
                <a:gd name="connsiteY85" fmla="*/ 2004057 h 3825927"/>
                <a:gd name="connsiteX86" fmla="*/ 182187 w 3097172"/>
                <a:gd name="connsiteY86" fmla="*/ 2004057 h 3825927"/>
                <a:gd name="connsiteX87" fmla="*/ 182187 w 3097172"/>
                <a:gd name="connsiteY87" fmla="*/ 2186244 h 3825927"/>
                <a:gd name="connsiteX88" fmla="*/ 182187 w 3097172"/>
                <a:gd name="connsiteY88" fmla="*/ 2368431 h 3825927"/>
                <a:gd name="connsiteX89" fmla="*/ 0 w 3097172"/>
                <a:gd name="connsiteY89" fmla="*/ 2368431 h 3825927"/>
                <a:gd name="connsiteX90" fmla="*/ 0 w 3097172"/>
                <a:gd name="connsiteY90" fmla="*/ 2186244 h 3825927"/>
                <a:gd name="connsiteX91" fmla="*/ 0 w 3097172"/>
                <a:gd name="connsiteY91" fmla="*/ 2004057 h 3825927"/>
                <a:gd name="connsiteX92" fmla="*/ 182186 w 3097172"/>
                <a:gd name="connsiteY92" fmla="*/ 2004057 h 3825927"/>
                <a:gd name="connsiteX93" fmla="*/ 182186 w 3097172"/>
                <a:gd name="connsiteY93" fmla="*/ 1821870 h 3825927"/>
                <a:gd name="connsiteX94" fmla="*/ 364373 w 3097172"/>
                <a:gd name="connsiteY94" fmla="*/ 1821870 h 3825927"/>
                <a:gd name="connsiteX95" fmla="*/ 546559 w 3097172"/>
                <a:gd name="connsiteY95" fmla="*/ 1821870 h 3825927"/>
                <a:gd name="connsiteX96" fmla="*/ 728746 w 3097172"/>
                <a:gd name="connsiteY96" fmla="*/ 1275309 h 3825927"/>
                <a:gd name="connsiteX97" fmla="*/ 910933 w 3097172"/>
                <a:gd name="connsiteY97" fmla="*/ 1275309 h 3825927"/>
                <a:gd name="connsiteX98" fmla="*/ 910933 w 3097172"/>
                <a:gd name="connsiteY98" fmla="*/ 1457496 h 3825927"/>
                <a:gd name="connsiteX99" fmla="*/ 910933 w 3097172"/>
                <a:gd name="connsiteY99" fmla="*/ 1639683 h 3825927"/>
                <a:gd name="connsiteX100" fmla="*/ 728746 w 3097172"/>
                <a:gd name="connsiteY100" fmla="*/ 1639683 h 3825927"/>
                <a:gd name="connsiteX101" fmla="*/ 728746 w 3097172"/>
                <a:gd name="connsiteY101" fmla="*/ 1457496 h 3825927"/>
                <a:gd name="connsiteX102" fmla="*/ 2186239 w 3097172"/>
                <a:gd name="connsiteY102" fmla="*/ 1093122 h 3825927"/>
                <a:gd name="connsiteX103" fmla="*/ 2368426 w 3097172"/>
                <a:gd name="connsiteY103" fmla="*/ 1093122 h 3825927"/>
                <a:gd name="connsiteX104" fmla="*/ 2368426 w 3097172"/>
                <a:gd name="connsiteY104" fmla="*/ 1275309 h 3825927"/>
                <a:gd name="connsiteX105" fmla="*/ 2550612 w 3097172"/>
                <a:gd name="connsiteY105" fmla="*/ 1275309 h 3825927"/>
                <a:gd name="connsiteX106" fmla="*/ 2550612 w 3097172"/>
                <a:gd name="connsiteY106" fmla="*/ 1457496 h 3825927"/>
                <a:gd name="connsiteX107" fmla="*/ 2550612 w 3097172"/>
                <a:gd name="connsiteY107" fmla="*/ 1639683 h 3825927"/>
                <a:gd name="connsiteX108" fmla="*/ 2368425 w 3097172"/>
                <a:gd name="connsiteY108" fmla="*/ 1639683 h 3825927"/>
                <a:gd name="connsiteX109" fmla="*/ 2368425 w 3097172"/>
                <a:gd name="connsiteY109" fmla="*/ 1457496 h 3825927"/>
                <a:gd name="connsiteX110" fmla="*/ 2368425 w 3097172"/>
                <a:gd name="connsiteY110" fmla="*/ 1275309 h 3825927"/>
                <a:gd name="connsiteX111" fmla="*/ 2186239 w 3097172"/>
                <a:gd name="connsiteY111" fmla="*/ 1275309 h 3825927"/>
                <a:gd name="connsiteX112" fmla="*/ 2550612 w 3097172"/>
                <a:gd name="connsiteY112" fmla="*/ 910935 h 3825927"/>
                <a:gd name="connsiteX113" fmla="*/ 2732799 w 3097172"/>
                <a:gd name="connsiteY113" fmla="*/ 910935 h 3825927"/>
                <a:gd name="connsiteX114" fmla="*/ 2732799 w 3097172"/>
                <a:gd name="connsiteY114" fmla="*/ 1093122 h 3825927"/>
                <a:gd name="connsiteX115" fmla="*/ 2732799 w 3097172"/>
                <a:gd name="connsiteY115" fmla="*/ 1275309 h 3825927"/>
                <a:gd name="connsiteX116" fmla="*/ 2550612 w 3097172"/>
                <a:gd name="connsiteY116" fmla="*/ 1275309 h 3825927"/>
                <a:gd name="connsiteX117" fmla="*/ 2550612 w 3097172"/>
                <a:gd name="connsiteY117" fmla="*/ 1093122 h 3825927"/>
                <a:gd name="connsiteX118" fmla="*/ 2732799 w 3097172"/>
                <a:gd name="connsiteY118" fmla="*/ 728748 h 3825927"/>
                <a:gd name="connsiteX119" fmla="*/ 2914985 w 3097172"/>
                <a:gd name="connsiteY119" fmla="*/ 728748 h 3825927"/>
                <a:gd name="connsiteX120" fmla="*/ 2914986 w 3097172"/>
                <a:gd name="connsiteY120" fmla="*/ 728748 h 3825927"/>
                <a:gd name="connsiteX121" fmla="*/ 3097172 w 3097172"/>
                <a:gd name="connsiteY121" fmla="*/ 728748 h 3825927"/>
                <a:gd name="connsiteX122" fmla="*/ 3097172 w 3097172"/>
                <a:gd name="connsiteY122" fmla="*/ 910935 h 3825927"/>
                <a:gd name="connsiteX123" fmla="*/ 3097172 w 3097172"/>
                <a:gd name="connsiteY123" fmla="*/ 1093122 h 3825927"/>
                <a:gd name="connsiteX124" fmla="*/ 3097172 w 3097172"/>
                <a:gd name="connsiteY124" fmla="*/ 1275309 h 3825927"/>
                <a:gd name="connsiteX125" fmla="*/ 3097172 w 3097172"/>
                <a:gd name="connsiteY125" fmla="*/ 1457496 h 3825927"/>
                <a:gd name="connsiteX126" fmla="*/ 3097172 w 3097172"/>
                <a:gd name="connsiteY126" fmla="*/ 1639683 h 3825927"/>
                <a:gd name="connsiteX127" fmla="*/ 2914985 w 3097172"/>
                <a:gd name="connsiteY127" fmla="*/ 1639683 h 3825927"/>
                <a:gd name="connsiteX128" fmla="*/ 2914985 w 3097172"/>
                <a:gd name="connsiteY128" fmla="*/ 1457496 h 3825927"/>
                <a:gd name="connsiteX129" fmla="*/ 2914985 w 3097172"/>
                <a:gd name="connsiteY129" fmla="*/ 1275309 h 3825927"/>
                <a:gd name="connsiteX130" fmla="*/ 2914985 w 3097172"/>
                <a:gd name="connsiteY130" fmla="*/ 1093122 h 3825927"/>
                <a:gd name="connsiteX131" fmla="*/ 2914985 w 3097172"/>
                <a:gd name="connsiteY131" fmla="*/ 910935 h 3825927"/>
                <a:gd name="connsiteX132" fmla="*/ 2732799 w 3097172"/>
                <a:gd name="connsiteY132" fmla="*/ 910935 h 3825927"/>
                <a:gd name="connsiteX133" fmla="*/ 1821866 w 3097172"/>
                <a:gd name="connsiteY133" fmla="*/ 182187 h 3825927"/>
                <a:gd name="connsiteX134" fmla="*/ 2004053 w 3097172"/>
                <a:gd name="connsiteY134" fmla="*/ 182187 h 3825927"/>
                <a:gd name="connsiteX135" fmla="*/ 2004053 w 3097172"/>
                <a:gd name="connsiteY135" fmla="*/ 364374 h 3825927"/>
                <a:gd name="connsiteX136" fmla="*/ 2004053 w 3097172"/>
                <a:gd name="connsiteY136" fmla="*/ 546561 h 3825927"/>
                <a:gd name="connsiteX137" fmla="*/ 2004053 w 3097172"/>
                <a:gd name="connsiteY137" fmla="*/ 728748 h 3825927"/>
                <a:gd name="connsiteX138" fmla="*/ 2004053 w 3097172"/>
                <a:gd name="connsiteY138" fmla="*/ 910935 h 3825927"/>
                <a:gd name="connsiteX139" fmla="*/ 2186239 w 3097172"/>
                <a:gd name="connsiteY139" fmla="*/ 910935 h 3825927"/>
                <a:gd name="connsiteX140" fmla="*/ 2186239 w 3097172"/>
                <a:gd name="connsiteY140" fmla="*/ 1093122 h 3825927"/>
                <a:gd name="connsiteX141" fmla="*/ 2004052 w 3097172"/>
                <a:gd name="connsiteY141" fmla="*/ 1093122 h 3825927"/>
                <a:gd name="connsiteX142" fmla="*/ 2004052 w 3097172"/>
                <a:gd name="connsiteY142" fmla="*/ 910935 h 3825927"/>
                <a:gd name="connsiteX143" fmla="*/ 1821866 w 3097172"/>
                <a:gd name="connsiteY143" fmla="*/ 910935 h 3825927"/>
                <a:gd name="connsiteX144" fmla="*/ 1639679 w 3097172"/>
                <a:gd name="connsiteY144" fmla="*/ 910935 h 3825927"/>
                <a:gd name="connsiteX145" fmla="*/ 1457493 w 3097172"/>
                <a:gd name="connsiteY145" fmla="*/ 910935 h 3825927"/>
                <a:gd name="connsiteX146" fmla="*/ 1457493 w 3097172"/>
                <a:gd name="connsiteY146" fmla="*/ 1093122 h 3825927"/>
                <a:gd name="connsiteX147" fmla="*/ 1639679 w 3097172"/>
                <a:gd name="connsiteY147" fmla="*/ 1093122 h 3825927"/>
                <a:gd name="connsiteX148" fmla="*/ 1639679 w 3097172"/>
                <a:gd name="connsiteY148" fmla="*/ 1275309 h 3825927"/>
                <a:gd name="connsiteX149" fmla="*/ 1457492 w 3097172"/>
                <a:gd name="connsiteY149" fmla="*/ 1275309 h 3825927"/>
                <a:gd name="connsiteX150" fmla="*/ 1457492 w 3097172"/>
                <a:gd name="connsiteY150" fmla="*/ 1093122 h 3825927"/>
                <a:gd name="connsiteX151" fmla="*/ 1275306 w 3097172"/>
                <a:gd name="connsiteY151" fmla="*/ 1093122 h 3825927"/>
                <a:gd name="connsiteX152" fmla="*/ 1093120 w 3097172"/>
                <a:gd name="connsiteY152" fmla="*/ 1093122 h 3825927"/>
                <a:gd name="connsiteX153" fmla="*/ 1093120 w 3097172"/>
                <a:gd name="connsiteY153" fmla="*/ 1275309 h 3825927"/>
                <a:gd name="connsiteX154" fmla="*/ 910933 w 3097172"/>
                <a:gd name="connsiteY154" fmla="*/ 1275309 h 3825927"/>
                <a:gd name="connsiteX155" fmla="*/ 910933 w 3097172"/>
                <a:gd name="connsiteY155" fmla="*/ 1093122 h 3825927"/>
                <a:gd name="connsiteX156" fmla="*/ 1093119 w 3097172"/>
                <a:gd name="connsiteY156" fmla="*/ 1093122 h 3825927"/>
                <a:gd name="connsiteX157" fmla="*/ 1093119 w 3097172"/>
                <a:gd name="connsiteY157" fmla="*/ 910935 h 3825927"/>
                <a:gd name="connsiteX158" fmla="*/ 1093119 w 3097172"/>
                <a:gd name="connsiteY158" fmla="*/ 728748 h 3825927"/>
                <a:gd name="connsiteX159" fmla="*/ 1093119 w 3097172"/>
                <a:gd name="connsiteY159" fmla="*/ 546561 h 3825927"/>
                <a:gd name="connsiteX160" fmla="*/ 1093119 w 3097172"/>
                <a:gd name="connsiteY160" fmla="*/ 364374 h 3825927"/>
                <a:gd name="connsiteX161" fmla="*/ 1275306 w 3097172"/>
                <a:gd name="connsiteY161" fmla="*/ 364374 h 3825927"/>
                <a:gd name="connsiteX162" fmla="*/ 1275306 w 3097172"/>
                <a:gd name="connsiteY162" fmla="*/ 546561 h 3825927"/>
                <a:gd name="connsiteX163" fmla="*/ 1275306 w 3097172"/>
                <a:gd name="connsiteY163" fmla="*/ 728748 h 3825927"/>
                <a:gd name="connsiteX164" fmla="*/ 1275306 w 3097172"/>
                <a:gd name="connsiteY164" fmla="*/ 910935 h 3825927"/>
                <a:gd name="connsiteX165" fmla="*/ 1457492 w 3097172"/>
                <a:gd name="connsiteY165" fmla="*/ 910935 h 3825927"/>
                <a:gd name="connsiteX166" fmla="*/ 1457492 w 3097172"/>
                <a:gd name="connsiteY166" fmla="*/ 728748 h 3825927"/>
                <a:gd name="connsiteX167" fmla="*/ 1639679 w 3097172"/>
                <a:gd name="connsiteY167" fmla="*/ 728748 h 3825927"/>
                <a:gd name="connsiteX168" fmla="*/ 1821866 w 3097172"/>
                <a:gd name="connsiteY168" fmla="*/ 728748 h 3825927"/>
                <a:gd name="connsiteX169" fmla="*/ 1821866 w 3097172"/>
                <a:gd name="connsiteY169" fmla="*/ 546561 h 3825927"/>
                <a:gd name="connsiteX170" fmla="*/ 1821866 w 3097172"/>
                <a:gd name="connsiteY170" fmla="*/ 364374 h 3825927"/>
                <a:gd name="connsiteX171" fmla="*/ 1275306 w 3097172"/>
                <a:gd name="connsiteY171" fmla="*/ 182187 h 3825927"/>
                <a:gd name="connsiteX172" fmla="*/ 1457492 w 3097172"/>
                <a:gd name="connsiteY172" fmla="*/ 182187 h 3825927"/>
                <a:gd name="connsiteX173" fmla="*/ 1457493 w 3097172"/>
                <a:gd name="connsiteY173" fmla="*/ 182187 h 3825927"/>
                <a:gd name="connsiteX174" fmla="*/ 1639679 w 3097172"/>
                <a:gd name="connsiteY174" fmla="*/ 182187 h 3825927"/>
                <a:gd name="connsiteX175" fmla="*/ 1639679 w 3097172"/>
                <a:gd name="connsiteY175" fmla="*/ 364374 h 3825927"/>
                <a:gd name="connsiteX176" fmla="*/ 1639679 w 3097172"/>
                <a:gd name="connsiteY176" fmla="*/ 546561 h 3825927"/>
                <a:gd name="connsiteX177" fmla="*/ 1457492 w 3097172"/>
                <a:gd name="connsiteY177" fmla="*/ 546561 h 3825927"/>
                <a:gd name="connsiteX178" fmla="*/ 1457492 w 3097172"/>
                <a:gd name="connsiteY178" fmla="*/ 364374 h 3825927"/>
                <a:gd name="connsiteX179" fmla="*/ 1275306 w 3097172"/>
                <a:gd name="connsiteY179" fmla="*/ 364374 h 3825927"/>
                <a:gd name="connsiteX180" fmla="*/ 1639679 w 3097172"/>
                <a:gd name="connsiteY180" fmla="*/ 0 h 3825927"/>
                <a:gd name="connsiteX181" fmla="*/ 1821866 w 3097172"/>
                <a:gd name="connsiteY181" fmla="*/ 0 h 3825927"/>
                <a:gd name="connsiteX182" fmla="*/ 1821866 w 3097172"/>
                <a:gd name="connsiteY182" fmla="*/ 182187 h 3825927"/>
                <a:gd name="connsiteX183" fmla="*/ 1639679 w 3097172"/>
                <a:gd name="connsiteY183" fmla="*/ 182187 h 382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097172" h="3825927">
                  <a:moveTo>
                    <a:pt x="1639679" y="3461553"/>
                  </a:moveTo>
                  <a:lnTo>
                    <a:pt x="1821866" y="3461553"/>
                  </a:lnTo>
                  <a:lnTo>
                    <a:pt x="1821866" y="3643740"/>
                  </a:lnTo>
                  <a:lnTo>
                    <a:pt x="1639679" y="3643740"/>
                  </a:lnTo>
                  <a:close/>
                  <a:moveTo>
                    <a:pt x="1639679" y="2914992"/>
                  </a:moveTo>
                  <a:lnTo>
                    <a:pt x="1821866" y="2914992"/>
                  </a:lnTo>
                  <a:lnTo>
                    <a:pt x="2004053" y="2914992"/>
                  </a:lnTo>
                  <a:lnTo>
                    <a:pt x="2004053" y="3097179"/>
                  </a:lnTo>
                  <a:lnTo>
                    <a:pt x="2004053" y="3279366"/>
                  </a:lnTo>
                  <a:lnTo>
                    <a:pt x="1821866" y="3279366"/>
                  </a:lnTo>
                  <a:lnTo>
                    <a:pt x="1821866" y="3097179"/>
                  </a:lnTo>
                  <a:lnTo>
                    <a:pt x="1639679" y="3097179"/>
                  </a:lnTo>
                  <a:close/>
                  <a:moveTo>
                    <a:pt x="728746" y="2914992"/>
                  </a:moveTo>
                  <a:lnTo>
                    <a:pt x="910933" y="2914992"/>
                  </a:lnTo>
                  <a:lnTo>
                    <a:pt x="1093120" y="2914992"/>
                  </a:lnTo>
                  <a:lnTo>
                    <a:pt x="1093120" y="3097179"/>
                  </a:lnTo>
                  <a:lnTo>
                    <a:pt x="1275306" y="3097179"/>
                  </a:lnTo>
                  <a:lnTo>
                    <a:pt x="1457492" y="3097179"/>
                  </a:lnTo>
                  <a:lnTo>
                    <a:pt x="1457493" y="3097179"/>
                  </a:lnTo>
                  <a:lnTo>
                    <a:pt x="1639679" y="3097179"/>
                  </a:lnTo>
                  <a:lnTo>
                    <a:pt x="1639679" y="3279366"/>
                  </a:lnTo>
                  <a:lnTo>
                    <a:pt x="1457493" y="3279366"/>
                  </a:lnTo>
                  <a:lnTo>
                    <a:pt x="1457493" y="3461553"/>
                  </a:lnTo>
                  <a:lnTo>
                    <a:pt x="1457493" y="3643740"/>
                  </a:lnTo>
                  <a:lnTo>
                    <a:pt x="1639679" y="3643740"/>
                  </a:lnTo>
                  <a:lnTo>
                    <a:pt x="1639679" y="3825927"/>
                  </a:lnTo>
                  <a:lnTo>
                    <a:pt x="1457492" y="3825927"/>
                  </a:lnTo>
                  <a:lnTo>
                    <a:pt x="1457492" y="3643740"/>
                  </a:lnTo>
                  <a:lnTo>
                    <a:pt x="1275306" y="3643740"/>
                  </a:lnTo>
                  <a:lnTo>
                    <a:pt x="1275306" y="3461553"/>
                  </a:lnTo>
                  <a:lnTo>
                    <a:pt x="1275306" y="3279366"/>
                  </a:lnTo>
                  <a:lnTo>
                    <a:pt x="1093119" y="3279366"/>
                  </a:lnTo>
                  <a:lnTo>
                    <a:pt x="1093119" y="3097179"/>
                  </a:lnTo>
                  <a:lnTo>
                    <a:pt x="910933" y="3097179"/>
                  </a:lnTo>
                  <a:lnTo>
                    <a:pt x="728746" y="3097179"/>
                  </a:lnTo>
                  <a:close/>
                  <a:moveTo>
                    <a:pt x="2914985" y="2368431"/>
                  </a:moveTo>
                  <a:lnTo>
                    <a:pt x="3097172" y="2368431"/>
                  </a:lnTo>
                  <a:lnTo>
                    <a:pt x="3097172" y="2550618"/>
                  </a:lnTo>
                  <a:lnTo>
                    <a:pt x="3097172" y="2732805"/>
                  </a:lnTo>
                  <a:lnTo>
                    <a:pt x="3097172" y="2914992"/>
                  </a:lnTo>
                  <a:lnTo>
                    <a:pt x="2914986" y="2914992"/>
                  </a:lnTo>
                  <a:lnTo>
                    <a:pt x="2914985" y="2914992"/>
                  </a:lnTo>
                  <a:lnTo>
                    <a:pt x="2732799" y="2914992"/>
                  </a:lnTo>
                  <a:lnTo>
                    <a:pt x="2732799" y="2732805"/>
                  </a:lnTo>
                  <a:lnTo>
                    <a:pt x="2914985" y="2732805"/>
                  </a:lnTo>
                  <a:lnTo>
                    <a:pt x="2914985" y="2550618"/>
                  </a:lnTo>
                  <a:close/>
                  <a:moveTo>
                    <a:pt x="2004052" y="2004057"/>
                  </a:moveTo>
                  <a:lnTo>
                    <a:pt x="2186239" y="2004057"/>
                  </a:lnTo>
                  <a:lnTo>
                    <a:pt x="2368425" y="2004057"/>
                  </a:lnTo>
                  <a:lnTo>
                    <a:pt x="2368426" y="2004057"/>
                  </a:lnTo>
                  <a:lnTo>
                    <a:pt x="2550612" y="2004057"/>
                  </a:lnTo>
                  <a:lnTo>
                    <a:pt x="2732799" y="2004057"/>
                  </a:lnTo>
                  <a:lnTo>
                    <a:pt x="2732799" y="2186244"/>
                  </a:lnTo>
                  <a:lnTo>
                    <a:pt x="2732799" y="2368431"/>
                  </a:lnTo>
                  <a:lnTo>
                    <a:pt x="2732799" y="2550618"/>
                  </a:lnTo>
                  <a:lnTo>
                    <a:pt x="2732799" y="2732805"/>
                  </a:lnTo>
                  <a:lnTo>
                    <a:pt x="2550612" y="2732805"/>
                  </a:lnTo>
                  <a:lnTo>
                    <a:pt x="2368425" y="2732805"/>
                  </a:lnTo>
                  <a:lnTo>
                    <a:pt x="2368425" y="2550618"/>
                  </a:lnTo>
                  <a:lnTo>
                    <a:pt x="2550612" y="2550618"/>
                  </a:lnTo>
                  <a:lnTo>
                    <a:pt x="2550612" y="2368431"/>
                  </a:lnTo>
                  <a:lnTo>
                    <a:pt x="2550612" y="2186244"/>
                  </a:lnTo>
                  <a:lnTo>
                    <a:pt x="2368426" y="2186244"/>
                  </a:lnTo>
                  <a:lnTo>
                    <a:pt x="2368425" y="2186244"/>
                  </a:lnTo>
                  <a:lnTo>
                    <a:pt x="2186239" y="2186244"/>
                  </a:lnTo>
                  <a:lnTo>
                    <a:pt x="2004052" y="2186244"/>
                  </a:lnTo>
                  <a:close/>
                  <a:moveTo>
                    <a:pt x="546559" y="1639683"/>
                  </a:moveTo>
                  <a:lnTo>
                    <a:pt x="728746" y="1639683"/>
                  </a:lnTo>
                  <a:lnTo>
                    <a:pt x="728746" y="1821870"/>
                  </a:lnTo>
                  <a:lnTo>
                    <a:pt x="728746" y="2004057"/>
                  </a:lnTo>
                  <a:lnTo>
                    <a:pt x="728746" y="2186244"/>
                  </a:lnTo>
                  <a:lnTo>
                    <a:pt x="546560" y="2186244"/>
                  </a:lnTo>
                  <a:lnTo>
                    <a:pt x="546560" y="2368431"/>
                  </a:lnTo>
                  <a:lnTo>
                    <a:pt x="546560" y="2550618"/>
                  </a:lnTo>
                  <a:lnTo>
                    <a:pt x="546560" y="2732805"/>
                  </a:lnTo>
                  <a:lnTo>
                    <a:pt x="728746" y="2732805"/>
                  </a:lnTo>
                  <a:lnTo>
                    <a:pt x="728746" y="2914992"/>
                  </a:lnTo>
                  <a:lnTo>
                    <a:pt x="546559" y="2914992"/>
                  </a:lnTo>
                  <a:lnTo>
                    <a:pt x="546559" y="2732805"/>
                  </a:lnTo>
                  <a:lnTo>
                    <a:pt x="364373" y="2732805"/>
                  </a:lnTo>
                  <a:lnTo>
                    <a:pt x="364373" y="2550618"/>
                  </a:lnTo>
                  <a:lnTo>
                    <a:pt x="364373" y="2368431"/>
                  </a:lnTo>
                  <a:lnTo>
                    <a:pt x="364373" y="2186244"/>
                  </a:lnTo>
                  <a:lnTo>
                    <a:pt x="546559" y="2186244"/>
                  </a:lnTo>
                  <a:lnTo>
                    <a:pt x="546559" y="2004057"/>
                  </a:lnTo>
                  <a:lnTo>
                    <a:pt x="364373" y="2004057"/>
                  </a:lnTo>
                  <a:lnTo>
                    <a:pt x="182187" y="2004057"/>
                  </a:lnTo>
                  <a:lnTo>
                    <a:pt x="182187" y="2186244"/>
                  </a:lnTo>
                  <a:lnTo>
                    <a:pt x="182187" y="2368431"/>
                  </a:lnTo>
                  <a:lnTo>
                    <a:pt x="0" y="2368431"/>
                  </a:lnTo>
                  <a:lnTo>
                    <a:pt x="0" y="2186244"/>
                  </a:lnTo>
                  <a:lnTo>
                    <a:pt x="0" y="2004057"/>
                  </a:lnTo>
                  <a:lnTo>
                    <a:pt x="182186" y="2004057"/>
                  </a:lnTo>
                  <a:lnTo>
                    <a:pt x="182186" y="1821870"/>
                  </a:lnTo>
                  <a:lnTo>
                    <a:pt x="364373" y="1821870"/>
                  </a:lnTo>
                  <a:lnTo>
                    <a:pt x="546559" y="1821870"/>
                  </a:lnTo>
                  <a:close/>
                  <a:moveTo>
                    <a:pt x="728746" y="1275309"/>
                  </a:moveTo>
                  <a:lnTo>
                    <a:pt x="910933" y="1275309"/>
                  </a:lnTo>
                  <a:lnTo>
                    <a:pt x="910933" y="1457496"/>
                  </a:lnTo>
                  <a:lnTo>
                    <a:pt x="910933" y="1639683"/>
                  </a:lnTo>
                  <a:lnTo>
                    <a:pt x="728746" y="1639683"/>
                  </a:lnTo>
                  <a:lnTo>
                    <a:pt x="728746" y="1457496"/>
                  </a:lnTo>
                  <a:close/>
                  <a:moveTo>
                    <a:pt x="2186239" y="1093122"/>
                  </a:moveTo>
                  <a:lnTo>
                    <a:pt x="2368426" y="1093122"/>
                  </a:lnTo>
                  <a:lnTo>
                    <a:pt x="2368426" y="1275309"/>
                  </a:lnTo>
                  <a:lnTo>
                    <a:pt x="2550612" y="1275309"/>
                  </a:lnTo>
                  <a:lnTo>
                    <a:pt x="2550612" y="1457496"/>
                  </a:lnTo>
                  <a:lnTo>
                    <a:pt x="2550612" y="1639683"/>
                  </a:lnTo>
                  <a:lnTo>
                    <a:pt x="2368425" y="1639683"/>
                  </a:lnTo>
                  <a:lnTo>
                    <a:pt x="2368425" y="1457496"/>
                  </a:lnTo>
                  <a:lnTo>
                    <a:pt x="2368425" y="1275309"/>
                  </a:lnTo>
                  <a:lnTo>
                    <a:pt x="2186239" y="1275309"/>
                  </a:lnTo>
                  <a:close/>
                  <a:moveTo>
                    <a:pt x="2550612" y="910935"/>
                  </a:moveTo>
                  <a:lnTo>
                    <a:pt x="2732799" y="910935"/>
                  </a:lnTo>
                  <a:lnTo>
                    <a:pt x="2732799" y="1093122"/>
                  </a:lnTo>
                  <a:lnTo>
                    <a:pt x="2732799" y="1275309"/>
                  </a:lnTo>
                  <a:lnTo>
                    <a:pt x="2550612" y="1275309"/>
                  </a:lnTo>
                  <a:lnTo>
                    <a:pt x="2550612" y="1093122"/>
                  </a:lnTo>
                  <a:close/>
                  <a:moveTo>
                    <a:pt x="2732799" y="728748"/>
                  </a:moveTo>
                  <a:lnTo>
                    <a:pt x="2914985" y="728748"/>
                  </a:lnTo>
                  <a:lnTo>
                    <a:pt x="2914986" y="728748"/>
                  </a:lnTo>
                  <a:lnTo>
                    <a:pt x="3097172" y="728748"/>
                  </a:lnTo>
                  <a:lnTo>
                    <a:pt x="3097172" y="910935"/>
                  </a:lnTo>
                  <a:lnTo>
                    <a:pt x="3097172" y="1093122"/>
                  </a:lnTo>
                  <a:lnTo>
                    <a:pt x="3097172" y="1275309"/>
                  </a:lnTo>
                  <a:lnTo>
                    <a:pt x="3097172" y="1457496"/>
                  </a:lnTo>
                  <a:lnTo>
                    <a:pt x="3097172" y="1639683"/>
                  </a:lnTo>
                  <a:lnTo>
                    <a:pt x="2914985" y="1639683"/>
                  </a:lnTo>
                  <a:lnTo>
                    <a:pt x="2914985" y="1457496"/>
                  </a:lnTo>
                  <a:lnTo>
                    <a:pt x="2914985" y="1275309"/>
                  </a:lnTo>
                  <a:lnTo>
                    <a:pt x="2914985" y="1093122"/>
                  </a:lnTo>
                  <a:lnTo>
                    <a:pt x="2914985" y="910935"/>
                  </a:lnTo>
                  <a:lnTo>
                    <a:pt x="2732799" y="910935"/>
                  </a:lnTo>
                  <a:close/>
                  <a:moveTo>
                    <a:pt x="1821866" y="182187"/>
                  </a:moveTo>
                  <a:lnTo>
                    <a:pt x="2004053" y="182187"/>
                  </a:lnTo>
                  <a:lnTo>
                    <a:pt x="2004053" y="364374"/>
                  </a:lnTo>
                  <a:lnTo>
                    <a:pt x="2004053" y="546561"/>
                  </a:lnTo>
                  <a:lnTo>
                    <a:pt x="2004053" y="728748"/>
                  </a:lnTo>
                  <a:lnTo>
                    <a:pt x="2004053" y="910935"/>
                  </a:lnTo>
                  <a:lnTo>
                    <a:pt x="2186239" y="910935"/>
                  </a:lnTo>
                  <a:lnTo>
                    <a:pt x="2186239" y="1093122"/>
                  </a:lnTo>
                  <a:lnTo>
                    <a:pt x="2004052" y="1093122"/>
                  </a:lnTo>
                  <a:lnTo>
                    <a:pt x="2004052" y="910935"/>
                  </a:lnTo>
                  <a:lnTo>
                    <a:pt x="1821866" y="910935"/>
                  </a:lnTo>
                  <a:lnTo>
                    <a:pt x="1639679" y="910935"/>
                  </a:lnTo>
                  <a:lnTo>
                    <a:pt x="1457493" y="910935"/>
                  </a:lnTo>
                  <a:lnTo>
                    <a:pt x="1457493" y="1093122"/>
                  </a:lnTo>
                  <a:lnTo>
                    <a:pt x="1639679" y="1093122"/>
                  </a:lnTo>
                  <a:lnTo>
                    <a:pt x="1639679" y="1275309"/>
                  </a:lnTo>
                  <a:lnTo>
                    <a:pt x="1457492" y="1275309"/>
                  </a:lnTo>
                  <a:lnTo>
                    <a:pt x="1457492" y="1093122"/>
                  </a:lnTo>
                  <a:lnTo>
                    <a:pt x="1275306" y="1093122"/>
                  </a:lnTo>
                  <a:lnTo>
                    <a:pt x="1093120" y="1093122"/>
                  </a:lnTo>
                  <a:lnTo>
                    <a:pt x="1093120" y="1275309"/>
                  </a:lnTo>
                  <a:lnTo>
                    <a:pt x="910933" y="1275309"/>
                  </a:lnTo>
                  <a:lnTo>
                    <a:pt x="910933" y="1093122"/>
                  </a:lnTo>
                  <a:lnTo>
                    <a:pt x="1093119" y="1093122"/>
                  </a:lnTo>
                  <a:lnTo>
                    <a:pt x="1093119" y="910935"/>
                  </a:lnTo>
                  <a:lnTo>
                    <a:pt x="1093119" y="728748"/>
                  </a:lnTo>
                  <a:lnTo>
                    <a:pt x="1093119" y="546561"/>
                  </a:lnTo>
                  <a:lnTo>
                    <a:pt x="1093119" y="364374"/>
                  </a:lnTo>
                  <a:lnTo>
                    <a:pt x="1275306" y="364374"/>
                  </a:lnTo>
                  <a:lnTo>
                    <a:pt x="1275306" y="546561"/>
                  </a:lnTo>
                  <a:lnTo>
                    <a:pt x="1275306" y="728748"/>
                  </a:lnTo>
                  <a:lnTo>
                    <a:pt x="1275306" y="910935"/>
                  </a:lnTo>
                  <a:lnTo>
                    <a:pt x="1457492" y="910935"/>
                  </a:lnTo>
                  <a:lnTo>
                    <a:pt x="1457492" y="728748"/>
                  </a:lnTo>
                  <a:lnTo>
                    <a:pt x="1639679" y="728748"/>
                  </a:lnTo>
                  <a:lnTo>
                    <a:pt x="1821866" y="728748"/>
                  </a:lnTo>
                  <a:lnTo>
                    <a:pt x="1821866" y="546561"/>
                  </a:lnTo>
                  <a:lnTo>
                    <a:pt x="1821866" y="364374"/>
                  </a:lnTo>
                  <a:close/>
                  <a:moveTo>
                    <a:pt x="1275306" y="182187"/>
                  </a:moveTo>
                  <a:lnTo>
                    <a:pt x="1457492" y="182187"/>
                  </a:lnTo>
                  <a:lnTo>
                    <a:pt x="1457493" y="182187"/>
                  </a:lnTo>
                  <a:lnTo>
                    <a:pt x="1639679" y="182187"/>
                  </a:lnTo>
                  <a:lnTo>
                    <a:pt x="1639679" y="364374"/>
                  </a:lnTo>
                  <a:lnTo>
                    <a:pt x="1639679" y="546561"/>
                  </a:lnTo>
                  <a:lnTo>
                    <a:pt x="1457492" y="546561"/>
                  </a:lnTo>
                  <a:lnTo>
                    <a:pt x="1457492" y="364374"/>
                  </a:lnTo>
                  <a:lnTo>
                    <a:pt x="1275306" y="364374"/>
                  </a:lnTo>
                  <a:close/>
                  <a:moveTo>
                    <a:pt x="1639679" y="0"/>
                  </a:moveTo>
                  <a:lnTo>
                    <a:pt x="1821866" y="0"/>
                  </a:lnTo>
                  <a:lnTo>
                    <a:pt x="1821866" y="182187"/>
                  </a:lnTo>
                  <a:lnTo>
                    <a:pt x="1639679" y="18218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図形 12">
              <a:extLst>
                <a:ext uri="{FF2B5EF4-FFF2-40B4-BE49-F238E27FC236}">
                  <a16:creationId xmlns:a16="http://schemas.microsoft.com/office/drawing/2014/main" id="{21991A9A-57D2-4FD5-9F06-FF216F031286}"/>
                </a:ext>
              </a:extLst>
            </p:cNvPr>
            <p:cNvSpPr/>
            <p:nvPr/>
          </p:nvSpPr>
          <p:spPr>
            <a:xfrm>
              <a:off x="1953794" y="4465600"/>
              <a:ext cx="728747" cy="546561"/>
            </a:xfrm>
            <a:custGeom>
              <a:avLst/>
              <a:gdLst>
                <a:gd name="connsiteX0" fmla="*/ 546560 w 728747"/>
                <a:gd name="connsiteY0" fmla="*/ 0 h 546561"/>
                <a:gd name="connsiteX1" fmla="*/ 728747 w 728747"/>
                <a:gd name="connsiteY1" fmla="*/ 0 h 546561"/>
                <a:gd name="connsiteX2" fmla="*/ 728747 w 728747"/>
                <a:gd name="connsiteY2" fmla="*/ 182187 h 546561"/>
                <a:gd name="connsiteX3" fmla="*/ 728747 w 728747"/>
                <a:gd name="connsiteY3" fmla="*/ 364374 h 546561"/>
                <a:gd name="connsiteX4" fmla="*/ 546561 w 728747"/>
                <a:gd name="connsiteY4" fmla="*/ 364374 h 546561"/>
                <a:gd name="connsiteX5" fmla="*/ 546561 w 728747"/>
                <a:gd name="connsiteY5" fmla="*/ 546561 h 546561"/>
                <a:gd name="connsiteX6" fmla="*/ 364374 w 728747"/>
                <a:gd name="connsiteY6" fmla="*/ 546561 h 546561"/>
                <a:gd name="connsiteX7" fmla="*/ 182187 w 728747"/>
                <a:gd name="connsiteY7" fmla="*/ 546561 h 546561"/>
                <a:gd name="connsiteX8" fmla="*/ 182187 w 728747"/>
                <a:gd name="connsiteY8" fmla="*/ 364374 h 546561"/>
                <a:gd name="connsiteX9" fmla="*/ 364374 w 728747"/>
                <a:gd name="connsiteY9" fmla="*/ 364374 h 546561"/>
                <a:gd name="connsiteX10" fmla="*/ 546560 w 728747"/>
                <a:gd name="connsiteY10" fmla="*/ 364374 h 546561"/>
                <a:gd name="connsiteX11" fmla="*/ 546560 w 728747"/>
                <a:gd name="connsiteY11" fmla="*/ 182187 h 546561"/>
                <a:gd name="connsiteX12" fmla="*/ 0 w 728747"/>
                <a:gd name="connsiteY12" fmla="*/ 0 h 546561"/>
                <a:gd name="connsiteX13" fmla="*/ 182187 w 728747"/>
                <a:gd name="connsiteY13" fmla="*/ 0 h 546561"/>
                <a:gd name="connsiteX14" fmla="*/ 182187 w 728747"/>
                <a:gd name="connsiteY14" fmla="*/ 182187 h 546561"/>
                <a:gd name="connsiteX15" fmla="*/ 182187 w 728747"/>
                <a:gd name="connsiteY15" fmla="*/ 364374 h 546561"/>
                <a:gd name="connsiteX16" fmla="*/ 0 w 728747"/>
                <a:gd name="connsiteY16" fmla="*/ 364374 h 546561"/>
                <a:gd name="connsiteX17" fmla="*/ 0 w 728747"/>
                <a:gd name="connsiteY17" fmla="*/ 182187 h 54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747" h="546561">
                  <a:moveTo>
                    <a:pt x="546560" y="0"/>
                  </a:moveTo>
                  <a:lnTo>
                    <a:pt x="728747" y="0"/>
                  </a:lnTo>
                  <a:lnTo>
                    <a:pt x="728747" y="182187"/>
                  </a:lnTo>
                  <a:lnTo>
                    <a:pt x="728747" y="364374"/>
                  </a:lnTo>
                  <a:lnTo>
                    <a:pt x="546561" y="364374"/>
                  </a:lnTo>
                  <a:lnTo>
                    <a:pt x="546561" y="546561"/>
                  </a:lnTo>
                  <a:lnTo>
                    <a:pt x="364374" y="546561"/>
                  </a:lnTo>
                  <a:lnTo>
                    <a:pt x="182187" y="546561"/>
                  </a:lnTo>
                  <a:lnTo>
                    <a:pt x="182187" y="364374"/>
                  </a:lnTo>
                  <a:lnTo>
                    <a:pt x="364374" y="364374"/>
                  </a:lnTo>
                  <a:lnTo>
                    <a:pt x="546560" y="364374"/>
                  </a:lnTo>
                  <a:lnTo>
                    <a:pt x="546560" y="182187"/>
                  </a:lnTo>
                  <a:close/>
                  <a:moveTo>
                    <a:pt x="0" y="0"/>
                  </a:moveTo>
                  <a:lnTo>
                    <a:pt x="182187" y="0"/>
                  </a:lnTo>
                  <a:lnTo>
                    <a:pt x="182187" y="182187"/>
                  </a:lnTo>
                  <a:lnTo>
                    <a:pt x="182187" y="364374"/>
                  </a:lnTo>
                  <a:lnTo>
                    <a:pt x="0" y="364374"/>
                  </a:lnTo>
                  <a:lnTo>
                    <a:pt x="0" y="182187"/>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図形 13">
              <a:extLst>
                <a:ext uri="{FF2B5EF4-FFF2-40B4-BE49-F238E27FC236}">
                  <a16:creationId xmlns:a16="http://schemas.microsoft.com/office/drawing/2014/main" id="{B0F9E932-9E45-4568-A5AE-F8AF89225D1C}"/>
                </a:ext>
              </a:extLst>
            </p:cNvPr>
            <p:cNvSpPr/>
            <p:nvPr/>
          </p:nvSpPr>
          <p:spPr>
            <a:xfrm>
              <a:off x="2135980" y="4465599"/>
              <a:ext cx="364374" cy="364374"/>
            </a:xfrm>
            <a:custGeom>
              <a:avLst/>
              <a:gdLst>
                <a:gd name="connsiteX0" fmla="*/ 0 w 364374"/>
                <a:gd name="connsiteY0" fmla="*/ 0 h 364374"/>
                <a:gd name="connsiteX1" fmla="*/ 182187 w 364374"/>
                <a:gd name="connsiteY1" fmla="*/ 0 h 364374"/>
                <a:gd name="connsiteX2" fmla="*/ 364374 w 364374"/>
                <a:gd name="connsiteY2" fmla="*/ 0 h 364374"/>
                <a:gd name="connsiteX3" fmla="*/ 364374 w 364374"/>
                <a:gd name="connsiteY3" fmla="*/ 182187 h 364374"/>
                <a:gd name="connsiteX4" fmla="*/ 364374 w 364374"/>
                <a:gd name="connsiteY4" fmla="*/ 364374 h 364374"/>
                <a:gd name="connsiteX5" fmla="*/ 182187 w 364374"/>
                <a:gd name="connsiteY5" fmla="*/ 364374 h 364374"/>
                <a:gd name="connsiteX6" fmla="*/ 0 w 364374"/>
                <a:gd name="connsiteY6" fmla="*/ 364374 h 364374"/>
                <a:gd name="connsiteX7" fmla="*/ 0 w 364374"/>
                <a:gd name="connsiteY7" fmla="*/ 182187 h 36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374" h="364374">
                  <a:moveTo>
                    <a:pt x="0" y="0"/>
                  </a:moveTo>
                  <a:lnTo>
                    <a:pt x="182187" y="0"/>
                  </a:lnTo>
                  <a:lnTo>
                    <a:pt x="364374" y="0"/>
                  </a:lnTo>
                  <a:lnTo>
                    <a:pt x="364374" y="182187"/>
                  </a:lnTo>
                  <a:lnTo>
                    <a:pt x="364374" y="364374"/>
                  </a:lnTo>
                  <a:lnTo>
                    <a:pt x="182187" y="364374"/>
                  </a:lnTo>
                  <a:lnTo>
                    <a:pt x="0" y="364374"/>
                  </a:lnTo>
                  <a:lnTo>
                    <a:pt x="0" y="18218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164CA404-D657-462D-953A-DF9B436A4121}"/>
                </a:ext>
              </a:extLst>
            </p:cNvPr>
            <p:cNvSpPr/>
            <p:nvPr/>
          </p:nvSpPr>
          <p:spPr>
            <a:xfrm>
              <a:off x="4140034" y="4465600"/>
              <a:ext cx="182187" cy="1821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1F9FF7C7-1F39-42A8-B8F2-3B7449579D58}"/>
                </a:ext>
              </a:extLst>
            </p:cNvPr>
            <p:cNvSpPr/>
            <p:nvPr/>
          </p:nvSpPr>
          <p:spPr>
            <a:xfrm>
              <a:off x="2135980" y="4283413"/>
              <a:ext cx="364374" cy="182187"/>
            </a:xfrm>
            <a:custGeom>
              <a:avLst/>
              <a:gdLst>
                <a:gd name="connsiteX0" fmla="*/ 0 w 364374"/>
                <a:gd name="connsiteY0" fmla="*/ 0 h 182187"/>
                <a:gd name="connsiteX1" fmla="*/ 182187 w 364374"/>
                <a:gd name="connsiteY1" fmla="*/ 0 h 182187"/>
                <a:gd name="connsiteX2" fmla="*/ 364374 w 364374"/>
                <a:gd name="connsiteY2" fmla="*/ 0 h 182187"/>
                <a:gd name="connsiteX3" fmla="*/ 364374 w 364374"/>
                <a:gd name="connsiteY3" fmla="*/ 182187 h 182187"/>
                <a:gd name="connsiteX4" fmla="*/ 182187 w 364374"/>
                <a:gd name="connsiteY4" fmla="*/ 182187 h 182187"/>
                <a:gd name="connsiteX5" fmla="*/ 0 w 364374"/>
                <a:gd name="connsiteY5" fmla="*/ 182187 h 18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374" h="182187">
                  <a:moveTo>
                    <a:pt x="0" y="0"/>
                  </a:moveTo>
                  <a:lnTo>
                    <a:pt x="182187" y="0"/>
                  </a:lnTo>
                  <a:lnTo>
                    <a:pt x="364374" y="0"/>
                  </a:lnTo>
                  <a:lnTo>
                    <a:pt x="364374" y="182187"/>
                  </a:lnTo>
                  <a:lnTo>
                    <a:pt x="182187" y="182187"/>
                  </a:lnTo>
                  <a:lnTo>
                    <a:pt x="0" y="182187"/>
                  </a:lnTo>
                  <a:close/>
                </a:path>
              </a:pathLst>
            </a:custGeom>
            <a:solidFill>
              <a:schemeClr val="accent2">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図形 16">
              <a:extLst>
                <a:ext uri="{FF2B5EF4-FFF2-40B4-BE49-F238E27FC236}">
                  <a16:creationId xmlns:a16="http://schemas.microsoft.com/office/drawing/2014/main" id="{45152DF9-480D-4736-8F45-7261F43DE7FC}"/>
                </a:ext>
              </a:extLst>
            </p:cNvPr>
            <p:cNvSpPr/>
            <p:nvPr/>
          </p:nvSpPr>
          <p:spPr>
            <a:xfrm>
              <a:off x="2682540" y="3736851"/>
              <a:ext cx="1275306" cy="1457496"/>
            </a:xfrm>
            <a:custGeom>
              <a:avLst/>
              <a:gdLst>
                <a:gd name="connsiteX0" fmla="*/ 364373 w 1275306"/>
                <a:gd name="connsiteY0" fmla="*/ 546561 h 1457496"/>
                <a:gd name="connsiteX1" fmla="*/ 546560 w 1275306"/>
                <a:gd name="connsiteY1" fmla="*/ 546561 h 1457496"/>
                <a:gd name="connsiteX2" fmla="*/ 546560 w 1275306"/>
                <a:gd name="connsiteY2" fmla="*/ 728748 h 1457496"/>
                <a:gd name="connsiteX3" fmla="*/ 364373 w 1275306"/>
                <a:gd name="connsiteY3" fmla="*/ 728748 h 1457496"/>
                <a:gd name="connsiteX4" fmla="*/ 0 w 1275306"/>
                <a:gd name="connsiteY4" fmla="*/ 546561 h 1457496"/>
                <a:gd name="connsiteX5" fmla="*/ 182187 w 1275306"/>
                <a:gd name="connsiteY5" fmla="*/ 546561 h 1457496"/>
                <a:gd name="connsiteX6" fmla="*/ 182187 w 1275306"/>
                <a:gd name="connsiteY6" fmla="*/ 728748 h 1457496"/>
                <a:gd name="connsiteX7" fmla="*/ 364373 w 1275306"/>
                <a:gd name="connsiteY7" fmla="*/ 728748 h 1457496"/>
                <a:gd name="connsiteX8" fmla="*/ 364373 w 1275306"/>
                <a:gd name="connsiteY8" fmla="*/ 910935 h 1457496"/>
                <a:gd name="connsiteX9" fmla="*/ 364373 w 1275306"/>
                <a:gd name="connsiteY9" fmla="*/ 1093122 h 1457496"/>
                <a:gd name="connsiteX10" fmla="*/ 364373 w 1275306"/>
                <a:gd name="connsiteY10" fmla="*/ 1275309 h 1457496"/>
                <a:gd name="connsiteX11" fmla="*/ 364373 w 1275306"/>
                <a:gd name="connsiteY11" fmla="*/ 1457496 h 1457496"/>
                <a:gd name="connsiteX12" fmla="*/ 182187 w 1275306"/>
                <a:gd name="connsiteY12" fmla="*/ 1457496 h 1457496"/>
                <a:gd name="connsiteX13" fmla="*/ 182186 w 1275306"/>
                <a:gd name="connsiteY13" fmla="*/ 1457496 h 1457496"/>
                <a:gd name="connsiteX14" fmla="*/ 0 w 1275306"/>
                <a:gd name="connsiteY14" fmla="*/ 1457496 h 1457496"/>
                <a:gd name="connsiteX15" fmla="*/ 0 w 1275306"/>
                <a:gd name="connsiteY15" fmla="*/ 1275309 h 1457496"/>
                <a:gd name="connsiteX16" fmla="*/ 182186 w 1275306"/>
                <a:gd name="connsiteY16" fmla="*/ 1275309 h 1457496"/>
                <a:gd name="connsiteX17" fmla="*/ 182186 w 1275306"/>
                <a:gd name="connsiteY17" fmla="*/ 1093122 h 1457496"/>
                <a:gd name="connsiteX18" fmla="*/ 182186 w 1275306"/>
                <a:gd name="connsiteY18" fmla="*/ 910935 h 1457496"/>
                <a:gd name="connsiteX19" fmla="*/ 182186 w 1275306"/>
                <a:gd name="connsiteY19" fmla="*/ 728748 h 1457496"/>
                <a:gd name="connsiteX20" fmla="*/ 0 w 1275306"/>
                <a:gd name="connsiteY20" fmla="*/ 728748 h 1457496"/>
                <a:gd name="connsiteX21" fmla="*/ 910933 w 1275306"/>
                <a:gd name="connsiteY21" fmla="*/ 0 h 1457496"/>
                <a:gd name="connsiteX22" fmla="*/ 1093119 w 1275306"/>
                <a:gd name="connsiteY22" fmla="*/ 0 h 1457496"/>
                <a:gd name="connsiteX23" fmla="*/ 1093120 w 1275306"/>
                <a:gd name="connsiteY23" fmla="*/ 0 h 1457496"/>
                <a:gd name="connsiteX24" fmla="*/ 1275306 w 1275306"/>
                <a:gd name="connsiteY24" fmla="*/ 0 h 1457496"/>
                <a:gd name="connsiteX25" fmla="*/ 1275306 w 1275306"/>
                <a:gd name="connsiteY25" fmla="*/ 182187 h 1457496"/>
                <a:gd name="connsiteX26" fmla="*/ 1275306 w 1275306"/>
                <a:gd name="connsiteY26" fmla="*/ 364374 h 1457496"/>
                <a:gd name="connsiteX27" fmla="*/ 1093120 w 1275306"/>
                <a:gd name="connsiteY27" fmla="*/ 364374 h 1457496"/>
                <a:gd name="connsiteX28" fmla="*/ 1093119 w 1275306"/>
                <a:gd name="connsiteY28" fmla="*/ 364374 h 1457496"/>
                <a:gd name="connsiteX29" fmla="*/ 910933 w 1275306"/>
                <a:gd name="connsiteY29" fmla="*/ 364374 h 1457496"/>
                <a:gd name="connsiteX30" fmla="*/ 728746 w 1275306"/>
                <a:gd name="connsiteY30" fmla="*/ 364374 h 1457496"/>
                <a:gd name="connsiteX31" fmla="*/ 728746 w 1275306"/>
                <a:gd name="connsiteY31" fmla="*/ 182187 h 1457496"/>
                <a:gd name="connsiteX32" fmla="*/ 910933 w 1275306"/>
                <a:gd name="connsiteY32" fmla="*/ 182187 h 145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75306" h="1457496">
                  <a:moveTo>
                    <a:pt x="364373" y="546561"/>
                  </a:moveTo>
                  <a:lnTo>
                    <a:pt x="546560" y="546561"/>
                  </a:lnTo>
                  <a:lnTo>
                    <a:pt x="546560" y="728748"/>
                  </a:lnTo>
                  <a:lnTo>
                    <a:pt x="364373" y="728748"/>
                  </a:lnTo>
                  <a:close/>
                  <a:moveTo>
                    <a:pt x="0" y="546561"/>
                  </a:moveTo>
                  <a:lnTo>
                    <a:pt x="182187" y="546561"/>
                  </a:lnTo>
                  <a:lnTo>
                    <a:pt x="182187" y="728748"/>
                  </a:lnTo>
                  <a:lnTo>
                    <a:pt x="364373" y="728748"/>
                  </a:lnTo>
                  <a:lnTo>
                    <a:pt x="364373" y="910935"/>
                  </a:lnTo>
                  <a:lnTo>
                    <a:pt x="364373" y="1093122"/>
                  </a:lnTo>
                  <a:lnTo>
                    <a:pt x="364373" y="1275309"/>
                  </a:lnTo>
                  <a:lnTo>
                    <a:pt x="364373" y="1457496"/>
                  </a:lnTo>
                  <a:lnTo>
                    <a:pt x="182187" y="1457496"/>
                  </a:lnTo>
                  <a:lnTo>
                    <a:pt x="182186" y="1457496"/>
                  </a:lnTo>
                  <a:lnTo>
                    <a:pt x="0" y="1457496"/>
                  </a:lnTo>
                  <a:lnTo>
                    <a:pt x="0" y="1275309"/>
                  </a:lnTo>
                  <a:lnTo>
                    <a:pt x="182186" y="1275309"/>
                  </a:lnTo>
                  <a:lnTo>
                    <a:pt x="182186" y="1093122"/>
                  </a:lnTo>
                  <a:lnTo>
                    <a:pt x="182186" y="910935"/>
                  </a:lnTo>
                  <a:lnTo>
                    <a:pt x="182186" y="728748"/>
                  </a:lnTo>
                  <a:lnTo>
                    <a:pt x="0" y="728748"/>
                  </a:lnTo>
                  <a:close/>
                  <a:moveTo>
                    <a:pt x="910933" y="0"/>
                  </a:moveTo>
                  <a:lnTo>
                    <a:pt x="1093119" y="0"/>
                  </a:lnTo>
                  <a:lnTo>
                    <a:pt x="1093120" y="0"/>
                  </a:lnTo>
                  <a:lnTo>
                    <a:pt x="1275306" y="0"/>
                  </a:lnTo>
                  <a:lnTo>
                    <a:pt x="1275306" y="182187"/>
                  </a:lnTo>
                  <a:lnTo>
                    <a:pt x="1275306" y="364374"/>
                  </a:lnTo>
                  <a:lnTo>
                    <a:pt x="1093120" y="364374"/>
                  </a:lnTo>
                  <a:lnTo>
                    <a:pt x="1093119" y="364374"/>
                  </a:lnTo>
                  <a:lnTo>
                    <a:pt x="910933" y="364374"/>
                  </a:lnTo>
                  <a:lnTo>
                    <a:pt x="728746" y="364374"/>
                  </a:lnTo>
                  <a:lnTo>
                    <a:pt x="728746" y="182187"/>
                  </a:lnTo>
                  <a:lnTo>
                    <a:pt x="910933" y="182187"/>
                  </a:lnTo>
                  <a:close/>
                </a:path>
              </a:pathLst>
            </a:custGeom>
            <a:solidFill>
              <a:srgbClr val="D15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D435A690-E84E-4CAA-AAD8-0677A115B517}"/>
                </a:ext>
              </a:extLst>
            </p:cNvPr>
            <p:cNvSpPr/>
            <p:nvPr/>
          </p:nvSpPr>
          <p:spPr>
            <a:xfrm>
              <a:off x="2682540" y="3554665"/>
              <a:ext cx="546560" cy="910935"/>
            </a:xfrm>
            <a:custGeom>
              <a:avLst/>
              <a:gdLst>
                <a:gd name="connsiteX0" fmla="*/ 182187 w 546560"/>
                <a:gd name="connsiteY0" fmla="*/ 364374 h 910935"/>
                <a:gd name="connsiteX1" fmla="*/ 182187 w 546560"/>
                <a:gd name="connsiteY1" fmla="*/ 546561 h 910935"/>
                <a:gd name="connsiteX2" fmla="*/ 364373 w 546560"/>
                <a:gd name="connsiteY2" fmla="*/ 546561 h 910935"/>
                <a:gd name="connsiteX3" fmla="*/ 364373 w 546560"/>
                <a:gd name="connsiteY3" fmla="*/ 364374 h 910935"/>
                <a:gd name="connsiteX4" fmla="*/ 182186 w 546560"/>
                <a:gd name="connsiteY4" fmla="*/ 0 h 910935"/>
                <a:gd name="connsiteX5" fmla="*/ 364373 w 546560"/>
                <a:gd name="connsiteY5" fmla="*/ 0 h 910935"/>
                <a:gd name="connsiteX6" fmla="*/ 364373 w 546560"/>
                <a:gd name="connsiteY6" fmla="*/ 182187 h 910935"/>
                <a:gd name="connsiteX7" fmla="*/ 546560 w 546560"/>
                <a:gd name="connsiteY7" fmla="*/ 182187 h 910935"/>
                <a:gd name="connsiteX8" fmla="*/ 546560 w 546560"/>
                <a:gd name="connsiteY8" fmla="*/ 364374 h 910935"/>
                <a:gd name="connsiteX9" fmla="*/ 546560 w 546560"/>
                <a:gd name="connsiteY9" fmla="*/ 546561 h 910935"/>
                <a:gd name="connsiteX10" fmla="*/ 546560 w 546560"/>
                <a:gd name="connsiteY10" fmla="*/ 728748 h 910935"/>
                <a:gd name="connsiteX11" fmla="*/ 364373 w 546560"/>
                <a:gd name="connsiteY11" fmla="*/ 728748 h 910935"/>
                <a:gd name="connsiteX12" fmla="*/ 364373 w 546560"/>
                <a:gd name="connsiteY12" fmla="*/ 910935 h 910935"/>
                <a:gd name="connsiteX13" fmla="*/ 182186 w 546560"/>
                <a:gd name="connsiteY13" fmla="*/ 910935 h 910935"/>
                <a:gd name="connsiteX14" fmla="*/ 182186 w 546560"/>
                <a:gd name="connsiteY14" fmla="*/ 728748 h 910935"/>
                <a:gd name="connsiteX15" fmla="*/ 0 w 546560"/>
                <a:gd name="connsiteY15" fmla="*/ 728748 h 910935"/>
                <a:gd name="connsiteX16" fmla="*/ 0 w 546560"/>
                <a:gd name="connsiteY16" fmla="*/ 546561 h 910935"/>
                <a:gd name="connsiteX17" fmla="*/ 0 w 546560"/>
                <a:gd name="connsiteY17" fmla="*/ 364374 h 910935"/>
                <a:gd name="connsiteX18" fmla="*/ 0 w 546560"/>
                <a:gd name="connsiteY18" fmla="*/ 182187 h 910935"/>
                <a:gd name="connsiteX19" fmla="*/ 182186 w 546560"/>
                <a:gd name="connsiteY19" fmla="*/ 182187 h 91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6560" h="910935">
                  <a:moveTo>
                    <a:pt x="182187" y="364374"/>
                  </a:moveTo>
                  <a:lnTo>
                    <a:pt x="182187" y="546561"/>
                  </a:lnTo>
                  <a:lnTo>
                    <a:pt x="364373" y="546561"/>
                  </a:lnTo>
                  <a:lnTo>
                    <a:pt x="364373" y="364374"/>
                  </a:lnTo>
                  <a:close/>
                  <a:moveTo>
                    <a:pt x="182186" y="0"/>
                  </a:moveTo>
                  <a:lnTo>
                    <a:pt x="364373" y="0"/>
                  </a:lnTo>
                  <a:lnTo>
                    <a:pt x="364373" y="182187"/>
                  </a:lnTo>
                  <a:lnTo>
                    <a:pt x="546560" y="182187"/>
                  </a:lnTo>
                  <a:lnTo>
                    <a:pt x="546560" y="364374"/>
                  </a:lnTo>
                  <a:lnTo>
                    <a:pt x="546560" y="546561"/>
                  </a:lnTo>
                  <a:lnTo>
                    <a:pt x="546560" y="728748"/>
                  </a:lnTo>
                  <a:lnTo>
                    <a:pt x="364373" y="728748"/>
                  </a:lnTo>
                  <a:lnTo>
                    <a:pt x="364373" y="910935"/>
                  </a:lnTo>
                  <a:lnTo>
                    <a:pt x="182186" y="910935"/>
                  </a:lnTo>
                  <a:lnTo>
                    <a:pt x="182186" y="728748"/>
                  </a:lnTo>
                  <a:lnTo>
                    <a:pt x="0" y="728748"/>
                  </a:lnTo>
                  <a:lnTo>
                    <a:pt x="0" y="546561"/>
                  </a:lnTo>
                  <a:lnTo>
                    <a:pt x="0" y="364374"/>
                  </a:lnTo>
                  <a:lnTo>
                    <a:pt x="0" y="182187"/>
                  </a:lnTo>
                  <a:lnTo>
                    <a:pt x="182186" y="1821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図形 18">
              <a:extLst>
                <a:ext uri="{FF2B5EF4-FFF2-40B4-BE49-F238E27FC236}">
                  <a16:creationId xmlns:a16="http://schemas.microsoft.com/office/drawing/2014/main" id="{06EB20C1-3B46-4069-A0A7-703E714FC860}"/>
                </a:ext>
              </a:extLst>
            </p:cNvPr>
            <p:cNvSpPr/>
            <p:nvPr/>
          </p:nvSpPr>
          <p:spPr>
            <a:xfrm>
              <a:off x="1589420" y="3190291"/>
              <a:ext cx="2732800" cy="1275309"/>
            </a:xfrm>
            <a:custGeom>
              <a:avLst/>
              <a:gdLst>
                <a:gd name="connsiteX0" fmla="*/ 1639680 w 2732800"/>
                <a:gd name="connsiteY0" fmla="*/ 1093122 h 1275309"/>
                <a:gd name="connsiteX1" fmla="*/ 1821866 w 2732800"/>
                <a:gd name="connsiteY1" fmla="*/ 1093122 h 1275309"/>
                <a:gd name="connsiteX2" fmla="*/ 1821867 w 2732800"/>
                <a:gd name="connsiteY2" fmla="*/ 1093122 h 1275309"/>
                <a:gd name="connsiteX3" fmla="*/ 2004053 w 2732800"/>
                <a:gd name="connsiteY3" fmla="*/ 1093122 h 1275309"/>
                <a:gd name="connsiteX4" fmla="*/ 2186239 w 2732800"/>
                <a:gd name="connsiteY4" fmla="*/ 1093122 h 1275309"/>
                <a:gd name="connsiteX5" fmla="*/ 2186240 w 2732800"/>
                <a:gd name="connsiteY5" fmla="*/ 1093122 h 1275309"/>
                <a:gd name="connsiteX6" fmla="*/ 2368426 w 2732800"/>
                <a:gd name="connsiteY6" fmla="*/ 1093122 h 1275309"/>
                <a:gd name="connsiteX7" fmla="*/ 2368426 w 2732800"/>
                <a:gd name="connsiteY7" fmla="*/ 1275309 h 1275309"/>
                <a:gd name="connsiteX8" fmla="*/ 2186240 w 2732800"/>
                <a:gd name="connsiteY8" fmla="*/ 1275309 h 1275309"/>
                <a:gd name="connsiteX9" fmla="*/ 2186239 w 2732800"/>
                <a:gd name="connsiteY9" fmla="*/ 1275309 h 1275309"/>
                <a:gd name="connsiteX10" fmla="*/ 2004053 w 2732800"/>
                <a:gd name="connsiteY10" fmla="*/ 1275309 h 1275309"/>
                <a:gd name="connsiteX11" fmla="*/ 1821867 w 2732800"/>
                <a:gd name="connsiteY11" fmla="*/ 1275309 h 1275309"/>
                <a:gd name="connsiteX12" fmla="*/ 1821866 w 2732800"/>
                <a:gd name="connsiteY12" fmla="*/ 1275309 h 1275309"/>
                <a:gd name="connsiteX13" fmla="*/ 1639680 w 2732800"/>
                <a:gd name="connsiteY13" fmla="*/ 1275309 h 1275309"/>
                <a:gd name="connsiteX14" fmla="*/ 0 w 2732800"/>
                <a:gd name="connsiteY14" fmla="*/ 910935 h 1275309"/>
                <a:gd name="connsiteX15" fmla="*/ 182187 w 2732800"/>
                <a:gd name="connsiteY15" fmla="*/ 910935 h 1275309"/>
                <a:gd name="connsiteX16" fmla="*/ 364374 w 2732800"/>
                <a:gd name="connsiteY16" fmla="*/ 910935 h 1275309"/>
                <a:gd name="connsiteX17" fmla="*/ 364374 w 2732800"/>
                <a:gd name="connsiteY17" fmla="*/ 1093122 h 1275309"/>
                <a:gd name="connsiteX18" fmla="*/ 182187 w 2732800"/>
                <a:gd name="connsiteY18" fmla="*/ 1093122 h 1275309"/>
                <a:gd name="connsiteX19" fmla="*/ 0 w 2732800"/>
                <a:gd name="connsiteY19" fmla="*/ 1093122 h 1275309"/>
                <a:gd name="connsiteX20" fmla="*/ 2550613 w 2732800"/>
                <a:gd name="connsiteY20" fmla="*/ 728748 h 1275309"/>
                <a:gd name="connsiteX21" fmla="*/ 2732800 w 2732800"/>
                <a:gd name="connsiteY21" fmla="*/ 728748 h 1275309"/>
                <a:gd name="connsiteX22" fmla="*/ 2732800 w 2732800"/>
                <a:gd name="connsiteY22" fmla="*/ 910935 h 1275309"/>
                <a:gd name="connsiteX23" fmla="*/ 2732800 w 2732800"/>
                <a:gd name="connsiteY23" fmla="*/ 1093122 h 1275309"/>
                <a:gd name="connsiteX24" fmla="*/ 2550613 w 2732800"/>
                <a:gd name="connsiteY24" fmla="*/ 1093122 h 1275309"/>
                <a:gd name="connsiteX25" fmla="*/ 2550613 w 2732800"/>
                <a:gd name="connsiteY25" fmla="*/ 910935 h 1275309"/>
                <a:gd name="connsiteX26" fmla="*/ 2550613 w 2732800"/>
                <a:gd name="connsiteY26" fmla="*/ 0 h 1275309"/>
                <a:gd name="connsiteX27" fmla="*/ 2732800 w 2732800"/>
                <a:gd name="connsiteY27" fmla="*/ 0 h 1275309"/>
                <a:gd name="connsiteX28" fmla="*/ 2732800 w 2732800"/>
                <a:gd name="connsiteY28" fmla="*/ 182187 h 1275309"/>
                <a:gd name="connsiteX29" fmla="*/ 2732800 w 2732800"/>
                <a:gd name="connsiteY29" fmla="*/ 364374 h 1275309"/>
                <a:gd name="connsiteX30" fmla="*/ 2732800 w 2732800"/>
                <a:gd name="connsiteY30" fmla="*/ 546561 h 1275309"/>
                <a:gd name="connsiteX31" fmla="*/ 2550613 w 2732800"/>
                <a:gd name="connsiteY31" fmla="*/ 546561 h 1275309"/>
                <a:gd name="connsiteX32" fmla="*/ 2368426 w 2732800"/>
                <a:gd name="connsiteY32" fmla="*/ 546561 h 1275309"/>
                <a:gd name="connsiteX33" fmla="*/ 2368426 w 2732800"/>
                <a:gd name="connsiteY33" fmla="*/ 364374 h 1275309"/>
                <a:gd name="connsiteX34" fmla="*/ 2550613 w 2732800"/>
                <a:gd name="connsiteY34" fmla="*/ 364374 h 1275309"/>
                <a:gd name="connsiteX35" fmla="*/ 2550613 w 2732800"/>
                <a:gd name="connsiteY35" fmla="*/ 182187 h 127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732800" h="1275309">
                  <a:moveTo>
                    <a:pt x="1639680" y="1093122"/>
                  </a:moveTo>
                  <a:lnTo>
                    <a:pt x="1821866" y="1093122"/>
                  </a:lnTo>
                  <a:lnTo>
                    <a:pt x="1821867" y="1093122"/>
                  </a:lnTo>
                  <a:lnTo>
                    <a:pt x="2004053" y="1093122"/>
                  </a:lnTo>
                  <a:lnTo>
                    <a:pt x="2186239" y="1093122"/>
                  </a:lnTo>
                  <a:lnTo>
                    <a:pt x="2186240" y="1093122"/>
                  </a:lnTo>
                  <a:lnTo>
                    <a:pt x="2368426" y="1093122"/>
                  </a:lnTo>
                  <a:lnTo>
                    <a:pt x="2368426" y="1275309"/>
                  </a:lnTo>
                  <a:lnTo>
                    <a:pt x="2186240" y="1275309"/>
                  </a:lnTo>
                  <a:lnTo>
                    <a:pt x="2186239" y="1275309"/>
                  </a:lnTo>
                  <a:lnTo>
                    <a:pt x="2004053" y="1275309"/>
                  </a:lnTo>
                  <a:lnTo>
                    <a:pt x="1821867" y="1275309"/>
                  </a:lnTo>
                  <a:lnTo>
                    <a:pt x="1821866" y="1275309"/>
                  </a:lnTo>
                  <a:lnTo>
                    <a:pt x="1639680" y="1275309"/>
                  </a:lnTo>
                  <a:close/>
                  <a:moveTo>
                    <a:pt x="0" y="910935"/>
                  </a:moveTo>
                  <a:lnTo>
                    <a:pt x="182187" y="910935"/>
                  </a:lnTo>
                  <a:lnTo>
                    <a:pt x="364374" y="910935"/>
                  </a:lnTo>
                  <a:lnTo>
                    <a:pt x="364374" y="1093122"/>
                  </a:lnTo>
                  <a:lnTo>
                    <a:pt x="182187" y="1093122"/>
                  </a:lnTo>
                  <a:lnTo>
                    <a:pt x="0" y="1093122"/>
                  </a:lnTo>
                  <a:close/>
                  <a:moveTo>
                    <a:pt x="2550613" y="728748"/>
                  </a:moveTo>
                  <a:lnTo>
                    <a:pt x="2732800" y="728748"/>
                  </a:lnTo>
                  <a:lnTo>
                    <a:pt x="2732800" y="910935"/>
                  </a:lnTo>
                  <a:lnTo>
                    <a:pt x="2732800" y="1093122"/>
                  </a:lnTo>
                  <a:lnTo>
                    <a:pt x="2550613" y="1093122"/>
                  </a:lnTo>
                  <a:lnTo>
                    <a:pt x="2550613" y="910935"/>
                  </a:lnTo>
                  <a:close/>
                  <a:moveTo>
                    <a:pt x="2550613" y="0"/>
                  </a:moveTo>
                  <a:lnTo>
                    <a:pt x="2732800" y="0"/>
                  </a:lnTo>
                  <a:lnTo>
                    <a:pt x="2732800" y="182187"/>
                  </a:lnTo>
                  <a:lnTo>
                    <a:pt x="2732800" y="364374"/>
                  </a:lnTo>
                  <a:lnTo>
                    <a:pt x="2732800" y="546561"/>
                  </a:lnTo>
                  <a:lnTo>
                    <a:pt x="2550613" y="546561"/>
                  </a:lnTo>
                  <a:lnTo>
                    <a:pt x="2368426" y="546561"/>
                  </a:lnTo>
                  <a:lnTo>
                    <a:pt x="2368426" y="364374"/>
                  </a:lnTo>
                  <a:lnTo>
                    <a:pt x="2550613" y="364374"/>
                  </a:lnTo>
                  <a:lnTo>
                    <a:pt x="2550613" y="1821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50B40A0B-4FE2-45A3-A825-1D4058F7539A}"/>
                </a:ext>
              </a:extLst>
            </p:cNvPr>
            <p:cNvSpPr/>
            <p:nvPr/>
          </p:nvSpPr>
          <p:spPr>
            <a:xfrm>
              <a:off x="2864727" y="3919039"/>
              <a:ext cx="182187" cy="182187"/>
            </a:xfrm>
            <a:prstGeom prst="rect">
              <a:avLst/>
            </a:prstGeom>
            <a:solidFill>
              <a:schemeClr val="tx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リーフォーム: 図形 20">
              <a:extLst>
                <a:ext uri="{FF2B5EF4-FFF2-40B4-BE49-F238E27FC236}">
                  <a16:creationId xmlns:a16="http://schemas.microsoft.com/office/drawing/2014/main" id="{670850D0-F152-456A-8333-02D329EA0088}"/>
                </a:ext>
              </a:extLst>
            </p:cNvPr>
            <p:cNvSpPr/>
            <p:nvPr/>
          </p:nvSpPr>
          <p:spPr>
            <a:xfrm>
              <a:off x="1589420" y="3736851"/>
              <a:ext cx="2732800" cy="1093122"/>
            </a:xfrm>
            <a:custGeom>
              <a:avLst/>
              <a:gdLst>
                <a:gd name="connsiteX0" fmla="*/ 1821866 w 2732800"/>
                <a:gd name="connsiteY0" fmla="*/ 728748 h 1093122"/>
                <a:gd name="connsiteX1" fmla="*/ 2004053 w 2732800"/>
                <a:gd name="connsiteY1" fmla="*/ 728748 h 1093122"/>
                <a:gd name="connsiteX2" fmla="*/ 2186239 w 2732800"/>
                <a:gd name="connsiteY2" fmla="*/ 728748 h 1093122"/>
                <a:gd name="connsiteX3" fmla="*/ 2186240 w 2732800"/>
                <a:gd name="connsiteY3" fmla="*/ 728748 h 1093122"/>
                <a:gd name="connsiteX4" fmla="*/ 2368426 w 2732800"/>
                <a:gd name="connsiteY4" fmla="*/ 728748 h 1093122"/>
                <a:gd name="connsiteX5" fmla="*/ 2368426 w 2732800"/>
                <a:gd name="connsiteY5" fmla="*/ 910935 h 1093122"/>
                <a:gd name="connsiteX6" fmla="*/ 2186240 w 2732800"/>
                <a:gd name="connsiteY6" fmla="*/ 910935 h 1093122"/>
                <a:gd name="connsiteX7" fmla="*/ 2186240 w 2732800"/>
                <a:gd name="connsiteY7" fmla="*/ 1093122 h 1093122"/>
                <a:gd name="connsiteX8" fmla="*/ 2004053 w 2732800"/>
                <a:gd name="connsiteY8" fmla="*/ 1093122 h 1093122"/>
                <a:gd name="connsiteX9" fmla="*/ 2004053 w 2732800"/>
                <a:gd name="connsiteY9" fmla="*/ 910935 h 1093122"/>
                <a:gd name="connsiteX10" fmla="*/ 1821866 w 2732800"/>
                <a:gd name="connsiteY10" fmla="*/ 910935 h 1093122"/>
                <a:gd name="connsiteX11" fmla="*/ 2550613 w 2732800"/>
                <a:gd name="connsiteY11" fmla="*/ 546561 h 1093122"/>
                <a:gd name="connsiteX12" fmla="*/ 2732800 w 2732800"/>
                <a:gd name="connsiteY12" fmla="*/ 546561 h 1093122"/>
                <a:gd name="connsiteX13" fmla="*/ 2732800 w 2732800"/>
                <a:gd name="connsiteY13" fmla="*/ 728748 h 1093122"/>
                <a:gd name="connsiteX14" fmla="*/ 2550613 w 2732800"/>
                <a:gd name="connsiteY14" fmla="*/ 728748 h 1093122"/>
                <a:gd name="connsiteX15" fmla="*/ 0 w 2732800"/>
                <a:gd name="connsiteY15" fmla="*/ 546561 h 1093122"/>
                <a:gd name="connsiteX16" fmla="*/ 182187 w 2732800"/>
                <a:gd name="connsiteY16" fmla="*/ 546561 h 1093122"/>
                <a:gd name="connsiteX17" fmla="*/ 182187 w 2732800"/>
                <a:gd name="connsiteY17" fmla="*/ 728748 h 1093122"/>
                <a:gd name="connsiteX18" fmla="*/ 0 w 2732800"/>
                <a:gd name="connsiteY18" fmla="*/ 728748 h 1093122"/>
                <a:gd name="connsiteX19" fmla="*/ 2550613 w 2732800"/>
                <a:gd name="connsiteY19" fmla="*/ 0 h 1093122"/>
                <a:gd name="connsiteX20" fmla="*/ 2732800 w 2732800"/>
                <a:gd name="connsiteY20" fmla="*/ 0 h 1093122"/>
                <a:gd name="connsiteX21" fmla="*/ 2732800 w 2732800"/>
                <a:gd name="connsiteY21" fmla="*/ 182187 h 1093122"/>
                <a:gd name="connsiteX22" fmla="*/ 2550613 w 2732800"/>
                <a:gd name="connsiteY22" fmla="*/ 182187 h 109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32800" h="1093122">
                  <a:moveTo>
                    <a:pt x="1821866" y="728748"/>
                  </a:moveTo>
                  <a:lnTo>
                    <a:pt x="2004053" y="728748"/>
                  </a:lnTo>
                  <a:lnTo>
                    <a:pt x="2186239" y="728748"/>
                  </a:lnTo>
                  <a:lnTo>
                    <a:pt x="2186240" y="728748"/>
                  </a:lnTo>
                  <a:lnTo>
                    <a:pt x="2368426" y="728748"/>
                  </a:lnTo>
                  <a:lnTo>
                    <a:pt x="2368426" y="910935"/>
                  </a:lnTo>
                  <a:lnTo>
                    <a:pt x="2186240" y="910935"/>
                  </a:lnTo>
                  <a:lnTo>
                    <a:pt x="2186240" y="1093122"/>
                  </a:lnTo>
                  <a:lnTo>
                    <a:pt x="2004053" y="1093122"/>
                  </a:lnTo>
                  <a:lnTo>
                    <a:pt x="2004053" y="910935"/>
                  </a:lnTo>
                  <a:lnTo>
                    <a:pt x="1821866" y="910935"/>
                  </a:lnTo>
                  <a:close/>
                  <a:moveTo>
                    <a:pt x="2550613" y="546561"/>
                  </a:moveTo>
                  <a:lnTo>
                    <a:pt x="2732800" y="546561"/>
                  </a:lnTo>
                  <a:lnTo>
                    <a:pt x="2732800" y="728748"/>
                  </a:lnTo>
                  <a:lnTo>
                    <a:pt x="2550613" y="728748"/>
                  </a:lnTo>
                  <a:close/>
                  <a:moveTo>
                    <a:pt x="0" y="546561"/>
                  </a:moveTo>
                  <a:lnTo>
                    <a:pt x="182187" y="546561"/>
                  </a:lnTo>
                  <a:lnTo>
                    <a:pt x="182187" y="728748"/>
                  </a:lnTo>
                  <a:lnTo>
                    <a:pt x="0" y="728748"/>
                  </a:lnTo>
                  <a:close/>
                  <a:moveTo>
                    <a:pt x="2550613" y="0"/>
                  </a:moveTo>
                  <a:lnTo>
                    <a:pt x="2732800" y="0"/>
                  </a:lnTo>
                  <a:lnTo>
                    <a:pt x="2732800" y="182187"/>
                  </a:lnTo>
                  <a:lnTo>
                    <a:pt x="2550613" y="182187"/>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リーフォーム: 図形 21">
              <a:extLst>
                <a:ext uri="{FF2B5EF4-FFF2-40B4-BE49-F238E27FC236}">
                  <a16:creationId xmlns:a16="http://schemas.microsoft.com/office/drawing/2014/main" id="{405F22A1-36FD-4348-AF50-DF7608A4DBEB}"/>
                </a:ext>
              </a:extLst>
            </p:cNvPr>
            <p:cNvSpPr/>
            <p:nvPr/>
          </p:nvSpPr>
          <p:spPr>
            <a:xfrm>
              <a:off x="1953794" y="3372477"/>
              <a:ext cx="2550613" cy="1821870"/>
            </a:xfrm>
            <a:custGeom>
              <a:avLst/>
              <a:gdLst>
                <a:gd name="connsiteX0" fmla="*/ 728747 w 2550613"/>
                <a:gd name="connsiteY0" fmla="*/ 1093122 h 1821870"/>
                <a:gd name="connsiteX1" fmla="*/ 910934 w 2550613"/>
                <a:gd name="connsiteY1" fmla="*/ 1093122 h 1821870"/>
                <a:gd name="connsiteX2" fmla="*/ 910934 w 2550613"/>
                <a:gd name="connsiteY2" fmla="*/ 1275309 h 1821870"/>
                <a:gd name="connsiteX3" fmla="*/ 910934 w 2550613"/>
                <a:gd name="connsiteY3" fmla="*/ 1457496 h 1821870"/>
                <a:gd name="connsiteX4" fmla="*/ 910934 w 2550613"/>
                <a:gd name="connsiteY4" fmla="*/ 1639683 h 1821870"/>
                <a:gd name="connsiteX5" fmla="*/ 728747 w 2550613"/>
                <a:gd name="connsiteY5" fmla="*/ 1639683 h 1821870"/>
                <a:gd name="connsiteX6" fmla="*/ 728747 w 2550613"/>
                <a:gd name="connsiteY6" fmla="*/ 1821870 h 1821870"/>
                <a:gd name="connsiteX7" fmla="*/ 546560 w 2550613"/>
                <a:gd name="connsiteY7" fmla="*/ 1821870 h 1821870"/>
                <a:gd name="connsiteX8" fmla="*/ 546560 w 2550613"/>
                <a:gd name="connsiteY8" fmla="*/ 1639683 h 1821870"/>
                <a:gd name="connsiteX9" fmla="*/ 546560 w 2550613"/>
                <a:gd name="connsiteY9" fmla="*/ 1457496 h 1821870"/>
                <a:gd name="connsiteX10" fmla="*/ 728747 w 2550613"/>
                <a:gd name="connsiteY10" fmla="*/ 1457496 h 1821870"/>
                <a:gd name="connsiteX11" fmla="*/ 728747 w 2550613"/>
                <a:gd name="connsiteY11" fmla="*/ 1275309 h 1821870"/>
                <a:gd name="connsiteX12" fmla="*/ 0 w 2550613"/>
                <a:gd name="connsiteY12" fmla="*/ 910935 h 1821870"/>
                <a:gd name="connsiteX13" fmla="*/ 182187 w 2550613"/>
                <a:gd name="connsiteY13" fmla="*/ 910935 h 1821870"/>
                <a:gd name="connsiteX14" fmla="*/ 182187 w 2550613"/>
                <a:gd name="connsiteY14" fmla="*/ 1093122 h 1821870"/>
                <a:gd name="connsiteX15" fmla="*/ 0 w 2550613"/>
                <a:gd name="connsiteY15" fmla="*/ 1093122 h 1821870"/>
                <a:gd name="connsiteX16" fmla="*/ 182187 w 2550613"/>
                <a:gd name="connsiteY16" fmla="*/ 728748 h 1821870"/>
                <a:gd name="connsiteX17" fmla="*/ 364374 w 2550613"/>
                <a:gd name="connsiteY17" fmla="*/ 728748 h 1821870"/>
                <a:gd name="connsiteX18" fmla="*/ 546561 w 2550613"/>
                <a:gd name="connsiteY18" fmla="*/ 728748 h 1821870"/>
                <a:gd name="connsiteX19" fmla="*/ 546561 w 2550613"/>
                <a:gd name="connsiteY19" fmla="*/ 910935 h 1821870"/>
                <a:gd name="connsiteX20" fmla="*/ 728747 w 2550613"/>
                <a:gd name="connsiteY20" fmla="*/ 910935 h 1821870"/>
                <a:gd name="connsiteX21" fmla="*/ 728747 w 2550613"/>
                <a:gd name="connsiteY21" fmla="*/ 1093122 h 1821870"/>
                <a:gd name="connsiteX22" fmla="*/ 546560 w 2550613"/>
                <a:gd name="connsiteY22" fmla="*/ 1093122 h 1821870"/>
                <a:gd name="connsiteX23" fmla="*/ 546560 w 2550613"/>
                <a:gd name="connsiteY23" fmla="*/ 910935 h 1821870"/>
                <a:gd name="connsiteX24" fmla="*/ 364374 w 2550613"/>
                <a:gd name="connsiteY24" fmla="*/ 910935 h 1821870"/>
                <a:gd name="connsiteX25" fmla="*/ 182187 w 2550613"/>
                <a:gd name="connsiteY25" fmla="*/ 910935 h 1821870"/>
                <a:gd name="connsiteX26" fmla="*/ 2368426 w 2550613"/>
                <a:gd name="connsiteY26" fmla="*/ 364374 h 1821870"/>
                <a:gd name="connsiteX27" fmla="*/ 2550613 w 2550613"/>
                <a:gd name="connsiteY27" fmla="*/ 364374 h 1821870"/>
                <a:gd name="connsiteX28" fmla="*/ 2550613 w 2550613"/>
                <a:gd name="connsiteY28" fmla="*/ 546561 h 1821870"/>
                <a:gd name="connsiteX29" fmla="*/ 2550613 w 2550613"/>
                <a:gd name="connsiteY29" fmla="*/ 728748 h 1821870"/>
                <a:gd name="connsiteX30" fmla="*/ 2550613 w 2550613"/>
                <a:gd name="connsiteY30" fmla="*/ 910935 h 1821870"/>
                <a:gd name="connsiteX31" fmla="*/ 2550613 w 2550613"/>
                <a:gd name="connsiteY31" fmla="*/ 1093122 h 1821870"/>
                <a:gd name="connsiteX32" fmla="*/ 2368426 w 2550613"/>
                <a:gd name="connsiteY32" fmla="*/ 1093122 h 1821870"/>
                <a:gd name="connsiteX33" fmla="*/ 2368426 w 2550613"/>
                <a:gd name="connsiteY33" fmla="*/ 910935 h 1821870"/>
                <a:gd name="connsiteX34" fmla="*/ 2368426 w 2550613"/>
                <a:gd name="connsiteY34" fmla="*/ 728748 h 1821870"/>
                <a:gd name="connsiteX35" fmla="*/ 2368426 w 2550613"/>
                <a:gd name="connsiteY35" fmla="*/ 546561 h 1821870"/>
                <a:gd name="connsiteX36" fmla="*/ 2004053 w 2550613"/>
                <a:gd name="connsiteY36" fmla="*/ 364374 h 1821870"/>
                <a:gd name="connsiteX37" fmla="*/ 2186240 w 2550613"/>
                <a:gd name="connsiteY37" fmla="*/ 364374 h 1821870"/>
                <a:gd name="connsiteX38" fmla="*/ 2186240 w 2550613"/>
                <a:gd name="connsiteY38" fmla="*/ 546561 h 1821870"/>
                <a:gd name="connsiteX39" fmla="*/ 2186240 w 2550613"/>
                <a:gd name="connsiteY39" fmla="*/ 728748 h 1821870"/>
                <a:gd name="connsiteX40" fmla="*/ 2004053 w 2550613"/>
                <a:gd name="connsiteY40" fmla="*/ 728748 h 1821870"/>
                <a:gd name="connsiteX41" fmla="*/ 2004053 w 2550613"/>
                <a:gd name="connsiteY41" fmla="*/ 546561 h 1821870"/>
                <a:gd name="connsiteX42" fmla="*/ 1275307 w 2550613"/>
                <a:gd name="connsiteY42" fmla="*/ 364374 h 1821870"/>
                <a:gd name="connsiteX43" fmla="*/ 1457494 w 2550613"/>
                <a:gd name="connsiteY43" fmla="*/ 364374 h 1821870"/>
                <a:gd name="connsiteX44" fmla="*/ 1457494 w 2550613"/>
                <a:gd name="connsiteY44" fmla="*/ 546561 h 1821870"/>
                <a:gd name="connsiteX45" fmla="*/ 1457494 w 2550613"/>
                <a:gd name="connsiteY45" fmla="*/ 728748 h 1821870"/>
                <a:gd name="connsiteX46" fmla="*/ 1457494 w 2550613"/>
                <a:gd name="connsiteY46" fmla="*/ 910935 h 1821870"/>
                <a:gd name="connsiteX47" fmla="*/ 1275307 w 2550613"/>
                <a:gd name="connsiteY47" fmla="*/ 910935 h 1821870"/>
                <a:gd name="connsiteX48" fmla="*/ 1275307 w 2550613"/>
                <a:gd name="connsiteY48" fmla="*/ 728748 h 1821870"/>
                <a:gd name="connsiteX49" fmla="*/ 1275307 w 2550613"/>
                <a:gd name="connsiteY49" fmla="*/ 546561 h 1821870"/>
                <a:gd name="connsiteX50" fmla="*/ 1093120 w 2550613"/>
                <a:gd name="connsiteY50" fmla="*/ 0 h 1821870"/>
                <a:gd name="connsiteX51" fmla="*/ 1275307 w 2550613"/>
                <a:gd name="connsiteY51" fmla="*/ 0 h 1821870"/>
                <a:gd name="connsiteX52" fmla="*/ 1275307 w 2550613"/>
                <a:gd name="connsiteY52" fmla="*/ 182187 h 1821870"/>
                <a:gd name="connsiteX53" fmla="*/ 1275307 w 2550613"/>
                <a:gd name="connsiteY53" fmla="*/ 364374 h 1821870"/>
                <a:gd name="connsiteX54" fmla="*/ 1093120 w 2550613"/>
                <a:gd name="connsiteY54" fmla="*/ 364374 h 1821870"/>
                <a:gd name="connsiteX55" fmla="*/ 1093120 w 2550613"/>
                <a:gd name="connsiteY55" fmla="*/ 182187 h 182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50613" h="1821870">
                  <a:moveTo>
                    <a:pt x="728747" y="1093122"/>
                  </a:moveTo>
                  <a:lnTo>
                    <a:pt x="910934" y="1093122"/>
                  </a:lnTo>
                  <a:lnTo>
                    <a:pt x="910934" y="1275309"/>
                  </a:lnTo>
                  <a:lnTo>
                    <a:pt x="910934" y="1457496"/>
                  </a:lnTo>
                  <a:lnTo>
                    <a:pt x="910934" y="1639683"/>
                  </a:lnTo>
                  <a:lnTo>
                    <a:pt x="728747" y="1639683"/>
                  </a:lnTo>
                  <a:lnTo>
                    <a:pt x="728747" y="1821870"/>
                  </a:lnTo>
                  <a:lnTo>
                    <a:pt x="546560" y="1821870"/>
                  </a:lnTo>
                  <a:lnTo>
                    <a:pt x="546560" y="1639683"/>
                  </a:lnTo>
                  <a:lnTo>
                    <a:pt x="546560" y="1457496"/>
                  </a:lnTo>
                  <a:lnTo>
                    <a:pt x="728747" y="1457496"/>
                  </a:lnTo>
                  <a:lnTo>
                    <a:pt x="728747" y="1275309"/>
                  </a:lnTo>
                  <a:close/>
                  <a:moveTo>
                    <a:pt x="0" y="910935"/>
                  </a:moveTo>
                  <a:lnTo>
                    <a:pt x="182187" y="910935"/>
                  </a:lnTo>
                  <a:lnTo>
                    <a:pt x="182187" y="1093122"/>
                  </a:lnTo>
                  <a:lnTo>
                    <a:pt x="0" y="1093122"/>
                  </a:lnTo>
                  <a:close/>
                  <a:moveTo>
                    <a:pt x="182187" y="728748"/>
                  </a:moveTo>
                  <a:lnTo>
                    <a:pt x="364374" y="728748"/>
                  </a:lnTo>
                  <a:lnTo>
                    <a:pt x="546561" y="728748"/>
                  </a:lnTo>
                  <a:lnTo>
                    <a:pt x="546561" y="910935"/>
                  </a:lnTo>
                  <a:lnTo>
                    <a:pt x="728747" y="910935"/>
                  </a:lnTo>
                  <a:lnTo>
                    <a:pt x="728747" y="1093122"/>
                  </a:lnTo>
                  <a:lnTo>
                    <a:pt x="546560" y="1093122"/>
                  </a:lnTo>
                  <a:lnTo>
                    <a:pt x="546560" y="910935"/>
                  </a:lnTo>
                  <a:lnTo>
                    <a:pt x="364374" y="910935"/>
                  </a:lnTo>
                  <a:lnTo>
                    <a:pt x="182187" y="910935"/>
                  </a:lnTo>
                  <a:close/>
                  <a:moveTo>
                    <a:pt x="2368426" y="364374"/>
                  </a:moveTo>
                  <a:lnTo>
                    <a:pt x="2550613" y="364374"/>
                  </a:lnTo>
                  <a:lnTo>
                    <a:pt x="2550613" y="546561"/>
                  </a:lnTo>
                  <a:lnTo>
                    <a:pt x="2550613" y="728748"/>
                  </a:lnTo>
                  <a:lnTo>
                    <a:pt x="2550613" y="910935"/>
                  </a:lnTo>
                  <a:lnTo>
                    <a:pt x="2550613" y="1093122"/>
                  </a:lnTo>
                  <a:lnTo>
                    <a:pt x="2368426" y="1093122"/>
                  </a:lnTo>
                  <a:lnTo>
                    <a:pt x="2368426" y="910935"/>
                  </a:lnTo>
                  <a:lnTo>
                    <a:pt x="2368426" y="728748"/>
                  </a:lnTo>
                  <a:lnTo>
                    <a:pt x="2368426" y="546561"/>
                  </a:lnTo>
                  <a:close/>
                  <a:moveTo>
                    <a:pt x="2004053" y="364374"/>
                  </a:moveTo>
                  <a:lnTo>
                    <a:pt x="2186240" y="364374"/>
                  </a:lnTo>
                  <a:lnTo>
                    <a:pt x="2186240" y="546561"/>
                  </a:lnTo>
                  <a:lnTo>
                    <a:pt x="2186240" y="728748"/>
                  </a:lnTo>
                  <a:lnTo>
                    <a:pt x="2004053" y="728748"/>
                  </a:lnTo>
                  <a:lnTo>
                    <a:pt x="2004053" y="546561"/>
                  </a:lnTo>
                  <a:close/>
                  <a:moveTo>
                    <a:pt x="1275307" y="364374"/>
                  </a:moveTo>
                  <a:lnTo>
                    <a:pt x="1457494" y="364374"/>
                  </a:lnTo>
                  <a:lnTo>
                    <a:pt x="1457494" y="546561"/>
                  </a:lnTo>
                  <a:lnTo>
                    <a:pt x="1457494" y="728748"/>
                  </a:lnTo>
                  <a:lnTo>
                    <a:pt x="1457494" y="910935"/>
                  </a:lnTo>
                  <a:lnTo>
                    <a:pt x="1275307" y="910935"/>
                  </a:lnTo>
                  <a:lnTo>
                    <a:pt x="1275307" y="728748"/>
                  </a:lnTo>
                  <a:lnTo>
                    <a:pt x="1275307" y="546561"/>
                  </a:lnTo>
                  <a:close/>
                  <a:moveTo>
                    <a:pt x="1093120" y="0"/>
                  </a:moveTo>
                  <a:lnTo>
                    <a:pt x="1275307" y="0"/>
                  </a:lnTo>
                  <a:lnTo>
                    <a:pt x="1275307" y="182187"/>
                  </a:lnTo>
                  <a:lnTo>
                    <a:pt x="1275307" y="364374"/>
                  </a:lnTo>
                  <a:lnTo>
                    <a:pt x="1093120" y="364374"/>
                  </a:lnTo>
                  <a:lnTo>
                    <a:pt x="1093120" y="18218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図形 22">
              <a:extLst>
                <a:ext uri="{FF2B5EF4-FFF2-40B4-BE49-F238E27FC236}">
                  <a16:creationId xmlns:a16="http://schemas.microsoft.com/office/drawing/2014/main" id="{0CBC67A9-6808-4009-BFAC-7C934BF30E87}"/>
                </a:ext>
              </a:extLst>
            </p:cNvPr>
            <p:cNvSpPr/>
            <p:nvPr/>
          </p:nvSpPr>
          <p:spPr>
            <a:xfrm>
              <a:off x="2135980" y="3008103"/>
              <a:ext cx="2186240" cy="1821870"/>
            </a:xfrm>
            <a:custGeom>
              <a:avLst/>
              <a:gdLst>
                <a:gd name="connsiteX0" fmla="*/ 2004053 w 2186240"/>
                <a:gd name="connsiteY0" fmla="*/ 1639683 h 1821870"/>
                <a:gd name="connsiteX1" fmla="*/ 2186240 w 2186240"/>
                <a:gd name="connsiteY1" fmla="*/ 1639683 h 1821870"/>
                <a:gd name="connsiteX2" fmla="*/ 2186240 w 2186240"/>
                <a:gd name="connsiteY2" fmla="*/ 1821870 h 1821870"/>
                <a:gd name="connsiteX3" fmla="*/ 2004053 w 2186240"/>
                <a:gd name="connsiteY3" fmla="*/ 1821870 h 1821870"/>
                <a:gd name="connsiteX4" fmla="*/ 1821866 w 2186240"/>
                <a:gd name="connsiteY4" fmla="*/ 364374 h 1821870"/>
                <a:gd name="connsiteX5" fmla="*/ 2004053 w 2186240"/>
                <a:gd name="connsiteY5" fmla="*/ 364374 h 1821870"/>
                <a:gd name="connsiteX6" fmla="*/ 2004053 w 2186240"/>
                <a:gd name="connsiteY6" fmla="*/ 546561 h 1821870"/>
                <a:gd name="connsiteX7" fmla="*/ 1821866 w 2186240"/>
                <a:gd name="connsiteY7" fmla="*/ 546561 h 1821870"/>
                <a:gd name="connsiteX8" fmla="*/ 2004053 w 2186240"/>
                <a:gd name="connsiteY8" fmla="*/ 0 h 1821870"/>
                <a:gd name="connsiteX9" fmla="*/ 2186240 w 2186240"/>
                <a:gd name="connsiteY9" fmla="*/ 0 h 1821870"/>
                <a:gd name="connsiteX10" fmla="*/ 2186240 w 2186240"/>
                <a:gd name="connsiteY10" fmla="*/ 182187 h 1821870"/>
                <a:gd name="connsiteX11" fmla="*/ 2004053 w 2186240"/>
                <a:gd name="connsiteY11" fmla="*/ 182187 h 1821870"/>
                <a:gd name="connsiteX12" fmla="*/ 728746 w 2186240"/>
                <a:gd name="connsiteY12" fmla="*/ 0 h 1821870"/>
                <a:gd name="connsiteX13" fmla="*/ 910933 w 2186240"/>
                <a:gd name="connsiteY13" fmla="*/ 0 h 1821870"/>
                <a:gd name="connsiteX14" fmla="*/ 1093120 w 2186240"/>
                <a:gd name="connsiteY14" fmla="*/ 0 h 1821870"/>
                <a:gd name="connsiteX15" fmla="*/ 1275307 w 2186240"/>
                <a:gd name="connsiteY15" fmla="*/ 0 h 1821870"/>
                <a:gd name="connsiteX16" fmla="*/ 1275307 w 2186240"/>
                <a:gd name="connsiteY16" fmla="*/ 182187 h 1821870"/>
                <a:gd name="connsiteX17" fmla="*/ 1457493 w 2186240"/>
                <a:gd name="connsiteY17" fmla="*/ 182187 h 1821870"/>
                <a:gd name="connsiteX18" fmla="*/ 1457493 w 2186240"/>
                <a:gd name="connsiteY18" fmla="*/ 364374 h 1821870"/>
                <a:gd name="connsiteX19" fmla="*/ 1639680 w 2186240"/>
                <a:gd name="connsiteY19" fmla="*/ 364374 h 1821870"/>
                <a:gd name="connsiteX20" fmla="*/ 1639680 w 2186240"/>
                <a:gd name="connsiteY20" fmla="*/ 546561 h 1821870"/>
                <a:gd name="connsiteX21" fmla="*/ 1639680 w 2186240"/>
                <a:gd name="connsiteY21" fmla="*/ 728748 h 1821870"/>
                <a:gd name="connsiteX22" fmla="*/ 1457493 w 2186240"/>
                <a:gd name="connsiteY22" fmla="*/ 728748 h 1821870"/>
                <a:gd name="connsiteX23" fmla="*/ 1457493 w 2186240"/>
                <a:gd name="connsiteY23" fmla="*/ 910935 h 1821870"/>
                <a:gd name="connsiteX24" fmla="*/ 1275306 w 2186240"/>
                <a:gd name="connsiteY24" fmla="*/ 910935 h 1821870"/>
                <a:gd name="connsiteX25" fmla="*/ 1275306 w 2186240"/>
                <a:gd name="connsiteY25" fmla="*/ 728748 h 1821870"/>
                <a:gd name="connsiteX26" fmla="*/ 1093120 w 2186240"/>
                <a:gd name="connsiteY26" fmla="*/ 728748 h 1821870"/>
                <a:gd name="connsiteX27" fmla="*/ 1093120 w 2186240"/>
                <a:gd name="connsiteY27" fmla="*/ 546561 h 1821870"/>
                <a:gd name="connsiteX28" fmla="*/ 1093120 w 2186240"/>
                <a:gd name="connsiteY28" fmla="*/ 364374 h 1821870"/>
                <a:gd name="connsiteX29" fmla="*/ 910933 w 2186240"/>
                <a:gd name="connsiteY29" fmla="*/ 364374 h 1821870"/>
                <a:gd name="connsiteX30" fmla="*/ 910933 w 2186240"/>
                <a:gd name="connsiteY30" fmla="*/ 182187 h 1821870"/>
                <a:gd name="connsiteX31" fmla="*/ 728747 w 2186240"/>
                <a:gd name="connsiteY31" fmla="*/ 182187 h 1821870"/>
                <a:gd name="connsiteX32" fmla="*/ 728747 w 2186240"/>
                <a:gd name="connsiteY32" fmla="*/ 364374 h 1821870"/>
                <a:gd name="connsiteX33" fmla="*/ 910933 w 2186240"/>
                <a:gd name="connsiteY33" fmla="*/ 364374 h 1821870"/>
                <a:gd name="connsiteX34" fmla="*/ 910933 w 2186240"/>
                <a:gd name="connsiteY34" fmla="*/ 546561 h 1821870"/>
                <a:gd name="connsiteX35" fmla="*/ 728747 w 2186240"/>
                <a:gd name="connsiteY35" fmla="*/ 546561 h 1821870"/>
                <a:gd name="connsiteX36" fmla="*/ 728747 w 2186240"/>
                <a:gd name="connsiteY36" fmla="*/ 728748 h 1821870"/>
                <a:gd name="connsiteX37" fmla="*/ 546560 w 2186240"/>
                <a:gd name="connsiteY37" fmla="*/ 728748 h 1821870"/>
                <a:gd name="connsiteX38" fmla="*/ 546560 w 2186240"/>
                <a:gd name="connsiteY38" fmla="*/ 910935 h 1821870"/>
                <a:gd name="connsiteX39" fmla="*/ 546560 w 2186240"/>
                <a:gd name="connsiteY39" fmla="*/ 1093122 h 1821870"/>
                <a:gd name="connsiteX40" fmla="*/ 546560 w 2186240"/>
                <a:gd name="connsiteY40" fmla="*/ 1275309 h 1821870"/>
                <a:gd name="connsiteX41" fmla="*/ 364373 w 2186240"/>
                <a:gd name="connsiteY41" fmla="*/ 1275309 h 1821870"/>
                <a:gd name="connsiteX42" fmla="*/ 364373 w 2186240"/>
                <a:gd name="connsiteY42" fmla="*/ 1093122 h 1821870"/>
                <a:gd name="connsiteX43" fmla="*/ 182187 w 2186240"/>
                <a:gd name="connsiteY43" fmla="*/ 1093122 h 1821870"/>
                <a:gd name="connsiteX44" fmla="*/ 0 w 2186240"/>
                <a:gd name="connsiteY44" fmla="*/ 1093122 h 1821870"/>
                <a:gd name="connsiteX45" fmla="*/ 0 w 2186240"/>
                <a:gd name="connsiteY45" fmla="*/ 910935 h 1821870"/>
                <a:gd name="connsiteX46" fmla="*/ 0 w 2186240"/>
                <a:gd name="connsiteY46" fmla="*/ 728748 h 1821870"/>
                <a:gd name="connsiteX47" fmla="*/ 182187 w 2186240"/>
                <a:gd name="connsiteY47" fmla="*/ 728748 h 1821870"/>
                <a:gd name="connsiteX48" fmla="*/ 182187 w 2186240"/>
                <a:gd name="connsiteY48" fmla="*/ 546561 h 1821870"/>
                <a:gd name="connsiteX49" fmla="*/ 182187 w 2186240"/>
                <a:gd name="connsiteY49" fmla="*/ 364374 h 1821870"/>
                <a:gd name="connsiteX50" fmla="*/ 364373 w 2186240"/>
                <a:gd name="connsiteY50" fmla="*/ 364374 h 1821870"/>
                <a:gd name="connsiteX51" fmla="*/ 364373 w 2186240"/>
                <a:gd name="connsiteY51" fmla="*/ 182187 h 1821870"/>
                <a:gd name="connsiteX52" fmla="*/ 546560 w 2186240"/>
                <a:gd name="connsiteY52" fmla="*/ 182187 h 1821870"/>
                <a:gd name="connsiteX53" fmla="*/ 728746 w 2186240"/>
                <a:gd name="connsiteY53" fmla="*/ 182187 h 182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186240" h="1821870">
                  <a:moveTo>
                    <a:pt x="2004053" y="1639683"/>
                  </a:moveTo>
                  <a:lnTo>
                    <a:pt x="2186240" y="1639683"/>
                  </a:lnTo>
                  <a:lnTo>
                    <a:pt x="2186240" y="1821870"/>
                  </a:lnTo>
                  <a:lnTo>
                    <a:pt x="2004053" y="1821870"/>
                  </a:lnTo>
                  <a:close/>
                  <a:moveTo>
                    <a:pt x="1821866" y="364374"/>
                  </a:moveTo>
                  <a:lnTo>
                    <a:pt x="2004053" y="364374"/>
                  </a:lnTo>
                  <a:lnTo>
                    <a:pt x="2004053" y="546561"/>
                  </a:lnTo>
                  <a:lnTo>
                    <a:pt x="1821866" y="546561"/>
                  </a:lnTo>
                  <a:close/>
                  <a:moveTo>
                    <a:pt x="2004053" y="0"/>
                  </a:moveTo>
                  <a:lnTo>
                    <a:pt x="2186240" y="0"/>
                  </a:lnTo>
                  <a:lnTo>
                    <a:pt x="2186240" y="182187"/>
                  </a:lnTo>
                  <a:lnTo>
                    <a:pt x="2004053" y="182187"/>
                  </a:lnTo>
                  <a:close/>
                  <a:moveTo>
                    <a:pt x="728746" y="0"/>
                  </a:moveTo>
                  <a:lnTo>
                    <a:pt x="910933" y="0"/>
                  </a:lnTo>
                  <a:lnTo>
                    <a:pt x="1093120" y="0"/>
                  </a:lnTo>
                  <a:lnTo>
                    <a:pt x="1275307" y="0"/>
                  </a:lnTo>
                  <a:lnTo>
                    <a:pt x="1275307" y="182187"/>
                  </a:lnTo>
                  <a:lnTo>
                    <a:pt x="1457493" y="182187"/>
                  </a:lnTo>
                  <a:lnTo>
                    <a:pt x="1457493" y="364374"/>
                  </a:lnTo>
                  <a:lnTo>
                    <a:pt x="1639680" y="364374"/>
                  </a:lnTo>
                  <a:lnTo>
                    <a:pt x="1639680" y="546561"/>
                  </a:lnTo>
                  <a:lnTo>
                    <a:pt x="1639680" y="728748"/>
                  </a:lnTo>
                  <a:lnTo>
                    <a:pt x="1457493" y="728748"/>
                  </a:lnTo>
                  <a:lnTo>
                    <a:pt x="1457493" y="910935"/>
                  </a:lnTo>
                  <a:lnTo>
                    <a:pt x="1275306" y="910935"/>
                  </a:lnTo>
                  <a:lnTo>
                    <a:pt x="1275306" y="728748"/>
                  </a:lnTo>
                  <a:lnTo>
                    <a:pt x="1093120" y="728748"/>
                  </a:lnTo>
                  <a:lnTo>
                    <a:pt x="1093120" y="546561"/>
                  </a:lnTo>
                  <a:lnTo>
                    <a:pt x="1093120" y="364374"/>
                  </a:lnTo>
                  <a:lnTo>
                    <a:pt x="910933" y="364374"/>
                  </a:lnTo>
                  <a:lnTo>
                    <a:pt x="910933" y="182187"/>
                  </a:lnTo>
                  <a:lnTo>
                    <a:pt x="728747" y="182187"/>
                  </a:lnTo>
                  <a:lnTo>
                    <a:pt x="728747" y="364374"/>
                  </a:lnTo>
                  <a:lnTo>
                    <a:pt x="910933" y="364374"/>
                  </a:lnTo>
                  <a:lnTo>
                    <a:pt x="910933" y="546561"/>
                  </a:lnTo>
                  <a:lnTo>
                    <a:pt x="728747" y="546561"/>
                  </a:lnTo>
                  <a:lnTo>
                    <a:pt x="728747" y="728748"/>
                  </a:lnTo>
                  <a:lnTo>
                    <a:pt x="546560" y="728748"/>
                  </a:lnTo>
                  <a:lnTo>
                    <a:pt x="546560" y="910935"/>
                  </a:lnTo>
                  <a:lnTo>
                    <a:pt x="546560" y="1093122"/>
                  </a:lnTo>
                  <a:lnTo>
                    <a:pt x="546560" y="1275309"/>
                  </a:lnTo>
                  <a:lnTo>
                    <a:pt x="364373" y="1275309"/>
                  </a:lnTo>
                  <a:lnTo>
                    <a:pt x="364373" y="1093122"/>
                  </a:lnTo>
                  <a:lnTo>
                    <a:pt x="182187" y="1093122"/>
                  </a:lnTo>
                  <a:lnTo>
                    <a:pt x="0" y="1093122"/>
                  </a:lnTo>
                  <a:lnTo>
                    <a:pt x="0" y="910935"/>
                  </a:lnTo>
                  <a:lnTo>
                    <a:pt x="0" y="728748"/>
                  </a:lnTo>
                  <a:lnTo>
                    <a:pt x="182187" y="728748"/>
                  </a:lnTo>
                  <a:lnTo>
                    <a:pt x="182187" y="546561"/>
                  </a:lnTo>
                  <a:lnTo>
                    <a:pt x="182187" y="364374"/>
                  </a:lnTo>
                  <a:lnTo>
                    <a:pt x="364373" y="364374"/>
                  </a:lnTo>
                  <a:lnTo>
                    <a:pt x="364373" y="182187"/>
                  </a:lnTo>
                  <a:lnTo>
                    <a:pt x="546560" y="182187"/>
                  </a:lnTo>
                  <a:lnTo>
                    <a:pt x="728746" y="18218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リーフォーム: 図形 23">
              <a:extLst>
                <a:ext uri="{FF2B5EF4-FFF2-40B4-BE49-F238E27FC236}">
                  <a16:creationId xmlns:a16="http://schemas.microsoft.com/office/drawing/2014/main" id="{488338F5-A283-4E26-A1DA-E2A433B28A5F}"/>
                </a:ext>
              </a:extLst>
            </p:cNvPr>
            <p:cNvSpPr/>
            <p:nvPr/>
          </p:nvSpPr>
          <p:spPr>
            <a:xfrm>
              <a:off x="2682540" y="2279355"/>
              <a:ext cx="546560" cy="728748"/>
            </a:xfrm>
            <a:custGeom>
              <a:avLst/>
              <a:gdLst>
                <a:gd name="connsiteX0" fmla="*/ 0 w 546560"/>
                <a:gd name="connsiteY0" fmla="*/ 182187 h 728748"/>
                <a:gd name="connsiteX1" fmla="*/ 182187 w 546560"/>
                <a:gd name="connsiteY1" fmla="*/ 182187 h 728748"/>
                <a:gd name="connsiteX2" fmla="*/ 182187 w 546560"/>
                <a:gd name="connsiteY2" fmla="*/ 364374 h 728748"/>
                <a:gd name="connsiteX3" fmla="*/ 182187 w 546560"/>
                <a:gd name="connsiteY3" fmla="*/ 546561 h 728748"/>
                <a:gd name="connsiteX4" fmla="*/ 182187 w 546560"/>
                <a:gd name="connsiteY4" fmla="*/ 728748 h 728748"/>
                <a:gd name="connsiteX5" fmla="*/ 0 w 546560"/>
                <a:gd name="connsiteY5" fmla="*/ 728748 h 728748"/>
                <a:gd name="connsiteX6" fmla="*/ 0 w 546560"/>
                <a:gd name="connsiteY6" fmla="*/ 546561 h 728748"/>
                <a:gd name="connsiteX7" fmla="*/ 0 w 546560"/>
                <a:gd name="connsiteY7" fmla="*/ 364374 h 728748"/>
                <a:gd name="connsiteX8" fmla="*/ 364373 w 546560"/>
                <a:gd name="connsiteY8" fmla="*/ 0 h 728748"/>
                <a:gd name="connsiteX9" fmla="*/ 546560 w 546560"/>
                <a:gd name="connsiteY9" fmla="*/ 0 h 728748"/>
                <a:gd name="connsiteX10" fmla="*/ 546560 w 546560"/>
                <a:gd name="connsiteY10" fmla="*/ 182187 h 728748"/>
                <a:gd name="connsiteX11" fmla="*/ 546560 w 546560"/>
                <a:gd name="connsiteY11" fmla="*/ 364374 h 728748"/>
                <a:gd name="connsiteX12" fmla="*/ 364373 w 546560"/>
                <a:gd name="connsiteY12" fmla="*/ 364374 h 728748"/>
                <a:gd name="connsiteX13" fmla="*/ 364373 w 546560"/>
                <a:gd name="connsiteY13" fmla="*/ 182187 h 72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6560" h="728748">
                  <a:moveTo>
                    <a:pt x="0" y="182187"/>
                  </a:moveTo>
                  <a:lnTo>
                    <a:pt x="182187" y="182187"/>
                  </a:lnTo>
                  <a:lnTo>
                    <a:pt x="182187" y="364374"/>
                  </a:lnTo>
                  <a:lnTo>
                    <a:pt x="182187" y="546561"/>
                  </a:lnTo>
                  <a:lnTo>
                    <a:pt x="182187" y="728748"/>
                  </a:lnTo>
                  <a:lnTo>
                    <a:pt x="0" y="728748"/>
                  </a:lnTo>
                  <a:lnTo>
                    <a:pt x="0" y="546561"/>
                  </a:lnTo>
                  <a:lnTo>
                    <a:pt x="0" y="364374"/>
                  </a:lnTo>
                  <a:close/>
                  <a:moveTo>
                    <a:pt x="364373" y="0"/>
                  </a:moveTo>
                  <a:lnTo>
                    <a:pt x="546560" y="0"/>
                  </a:lnTo>
                  <a:lnTo>
                    <a:pt x="546560" y="182187"/>
                  </a:lnTo>
                  <a:lnTo>
                    <a:pt x="546560" y="364374"/>
                  </a:lnTo>
                  <a:lnTo>
                    <a:pt x="364373" y="364374"/>
                  </a:lnTo>
                  <a:lnTo>
                    <a:pt x="364373" y="18218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図形 24">
              <a:extLst>
                <a:ext uri="{FF2B5EF4-FFF2-40B4-BE49-F238E27FC236}">
                  <a16:creationId xmlns:a16="http://schemas.microsoft.com/office/drawing/2014/main" id="{07316398-1B45-4268-BE64-1B01E0D641A1}"/>
                </a:ext>
              </a:extLst>
            </p:cNvPr>
            <p:cNvSpPr/>
            <p:nvPr/>
          </p:nvSpPr>
          <p:spPr>
            <a:xfrm>
              <a:off x="1225047" y="2643730"/>
              <a:ext cx="3097172" cy="3097179"/>
            </a:xfrm>
            <a:custGeom>
              <a:avLst/>
              <a:gdLst>
                <a:gd name="connsiteX0" fmla="*/ 2550613 w 3097172"/>
                <a:gd name="connsiteY0" fmla="*/ 2732805 h 3097179"/>
                <a:gd name="connsiteX1" fmla="*/ 2550613 w 3097172"/>
                <a:gd name="connsiteY1" fmla="*/ 2914992 h 3097179"/>
                <a:gd name="connsiteX2" fmla="*/ 2732799 w 3097172"/>
                <a:gd name="connsiteY2" fmla="*/ 2914992 h 3097179"/>
                <a:gd name="connsiteX3" fmla="*/ 2914985 w 3097172"/>
                <a:gd name="connsiteY3" fmla="*/ 2914992 h 3097179"/>
                <a:gd name="connsiteX4" fmla="*/ 2914985 w 3097172"/>
                <a:gd name="connsiteY4" fmla="*/ 2732805 h 3097179"/>
                <a:gd name="connsiteX5" fmla="*/ 2732799 w 3097172"/>
                <a:gd name="connsiteY5" fmla="*/ 2732805 h 3097179"/>
                <a:gd name="connsiteX6" fmla="*/ 182187 w 3097172"/>
                <a:gd name="connsiteY6" fmla="*/ 2732805 h 3097179"/>
                <a:gd name="connsiteX7" fmla="*/ 364373 w 3097172"/>
                <a:gd name="connsiteY7" fmla="*/ 2732805 h 3097179"/>
                <a:gd name="connsiteX8" fmla="*/ 364374 w 3097172"/>
                <a:gd name="connsiteY8" fmla="*/ 2732805 h 3097179"/>
                <a:gd name="connsiteX9" fmla="*/ 546560 w 3097172"/>
                <a:gd name="connsiteY9" fmla="*/ 2732805 h 3097179"/>
                <a:gd name="connsiteX10" fmla="*/ 546560 w 3097172"/>
                <a:gd name="connsiteY10" fmla="*/ 2914992 h 3097179"/>
                <a:gd name="connsiteX11" fmla="*/ 364374 w 3097172"/>
                <a:gd name="connsiteY11" fmla="*/ 2914992 h 3097179"/>
                <a:gd name="connsiteX12" fmla="*/ 364373 w 3097172"/>
                <a:gd name="connsiteY12" fmla="*/ 2914992 h 3097179"/>
                <a:gd name="connsiteX13" fmla="*/ 182187 w 3097172"/>
                <a:gd name="connsiteY13" fmla="*/ 2914992 h 3097179"/>
                <a:gd name="connsiteX14" fmla="*/ 0 w 3097172"/>
                <a:gd name="connsiteY14" fmla="*/ 2550618 h 3097179"/>
                <a:gd name="connsiteX15" fmla="*/ 182187 w 3097172"/>
                <a:gd name="connsiteY15" fmla="*/ 2550618 h 3097179"/>
                <a:gd name="connsiteX16" fmla="*/ 182187 w 3097172"/>
                <a:gd name="connsiteY16" fmla="*/ 2732805 h 3097179"/>
                <a:gd name="connsiteX17" fmla="*/ 0 w 3097172"/>
                <a:gd name="connsiteY17" fmla="*/ 2732805 h 3097179"/>
                <a:gd name="connsiteX18" fmla="*/ 728746 w 3097172"/>
                <a:gd name="connsiteY18" fmla="*/ 2368431 h 3097179"/>
                <a:gd name="connsiteX19" fmla="*/ 910933 w 3097172"/>
                <a:gd name="connsiteY19" fmla="*/ 2368431 h 3097179"/>
                <a:gd name="connsiteX20" fmla="*/ 910933 w 3097172"/>
                <a:gd name="connsiteY20" fmla="*/ 2550618 h 3097179"/>
                <a:gd name="connsiteX21" fmla="*/ 728747 w 3097172"/>
                <a:gd name="connsiteY21" fmla="*/ 2550618 h 3097179"/>
                <a:gd name="connsiteX22" fmla="*/ 728747 w 3097172"/>
                <a:gd name="connsiteY22" fmla="*/ 2732805 h 3097179"/>
                <a:gd name="connsiteX23" fmla="*/ 546560 w 3097172"/>
                <a:gd name="connsiteY23" fmla="*/ 2732805 h 3097179"/>
                <a:gd name="connsiteX24" fmla="*/ 546560 w 3097172"/>
                <a:gd name="connsiteY24" fmla="*/ 2550618 h 3097179"/>
                <a:gd name="connsiteX25" fmla="*/ 728746 w 3097172"/>
                <a:gd name="connsiteY25" fmla="*/ 2550618 h 3097179"/>
                <a:gd name="connsiteX26" fmla="*/ 2368426 w 3097172"/>
                <a:gd name="connsiteY26" fmla="*/ 2186244 h 3097179"/>
                <a:gd name="connsiteX27" fmla="*/ 2550613 w 3097172"/>
                <a:gd name="connsiteY27" fmla="*/ 2186244 h 3097179"/>
                <a:gd name="connsiteX28" fmla="*/ 2550613 w 3097172"/>
                <a:gd name="connsiteY28" fmla="*/ 2368431 h 3097179"/>
                <a:gd name="connsiteX29" fmla="*/ 2732799 w 3097172"/>
                <a:gd name="connsiteY29" fmla="*/ 2368431 h 3097179"/>
                <a:gd name="connsiteX30" fmla="*/ 2732799 w 3097172"/>
                <a:gd name="connsiteY30" fmla="*/ 2550618 h 3097179"/>
                <a:gd name="connsiteX31" fmla="*/ 2914986 w 3097172"/>
                <a:gd name="connsiteY31" fmla="*/ 2550618 h 3097179"/>
                <a:gd name="connsiteX32" fmla="*/ 2914986 w 3097172"/>
                <a:gd name="connsiteY32" fmla="*/ 2732805 h 3097179"/>
                <a:gd name="connsiteX33" fmla="*/ 3097172 w 3097172"/>
                <a:gd name="connsiteY33" fmla="*/ 2732805 h 3097179"/>
                <a:gd name="connsiteX34" fmla="*/ 3097172 w 3097172"/>
                <a:gd name="connsiteY34" fmla="*/ 2914992 h 3097179"/>
                <a:gd name="connsiteX35" fmla="*/ 2914986 w 3097172"/>
                <a:gd name="connsiteY35" fmla="*/ 2914992 h 3097179"/>
                <a:gd name="connsiteX36" fmla="*/ 2914986 w 3097172"/>
                <a:gd name="connsiteY36" fmla="*/ 3097179 h 3097179"/>
                <a:gd name="connsiteX37" fmla="*/ 2732799 w 3097172"/>
                <a:gd name="connsiteY37" fmla="*/ 3097179 h 3097179"/>
                <a:gd name="connsiteX38" fmla="*/ 2550612 w 3097172"/>
                <a:gd name="connsiteY38" fmla="*/ 3097179 h 3097179"/>
                <a:gd name="connsiteX39" fmla="*/ 2550612 w 3097172"/>
                <a:gd name="connsiteY39" fmla="*/ 2914992 h 3097179"/>
                <a:gd name="connsiteX40" fmla="*/ 2368426 w 3097172"/>
                <a:gd name="connsiteY40" fmla="*/ 2914992 h 3097179"/>
                <a:gd name="connsiteX41" fmla="*/ 2368426 w 3097172"/>
                <a:gd name="connsiteY41" fmla="*/ 2732805 h 3097179"/>
                <a:gd name="connsiteX42" fmla="*/ 2550612 w 3097172"/>
                <a:gd name="connsiteY42" fmla="*/ 2732805 h 3097179"/>
                <a:gd name="connsiteX43" fmla="*/ 2550612 w 3097172"/>
                <a:gd name="connsiteY43" fmla="*/ 2550618 h 3097179"/>
                <a:gd name="connsiteX44" fmla="*/ 2550612 w 3097172"/>
                <a:gd name="connsiteY44" fmla="*/ 2368431 h 3097179"/>
                <a:gd name="connsiteX45" fmla="*/ 2368426 w 3097172"/>
                <a:gd name="connsiteY45" fmla="*/ 2368431 h 3097179"/>
                <a:gd name="connsiteX46" fmla="*/ 1821866 w 3097172"/>
                <a:gd name="connsiteY46" fmla="*/ 1821870 h 3097179"/>
                <a:gd name="connsiteX47" fmla="*/ 2004053 w 3097172"/>
                <a:gd name="connsiteY47" fmla="*/ 1821870 h 3097179"/>
                <a:gd name="connsiteX48" fmla="*/ 2186240 w 3097172"/>
                <a:gd name="connsiteY48" fmla="*/ 1821870 h 3097179"/>
                <a:gd name="connsiteX49" fmla="*/ 2186240 w 3097172"/>
                <a:gd name="connsiteY49" fmla="*/ 2004057 h 3097179"/>
                <a:gd name="connsiteX50" fmla="*/ 2368426 w 3097172"/>
                <a:gd name="connsiteY50" fmla="*/ 2004057 h 3097179"/>
                <a:gd name="connsiteX51" fmla="*/ 2368426 w 3097172"/>
                <a:gd name="connsiteY51" fmla="*/ 2186244 h 3097179"/>
                <a:gd name="connsiteX52" fmla="*/ 2186240 w 3097172"/>
                <a:gd name="connsiteY52" fmla="*/ 2186244 h 3097179"/>
                <a:gd name="connsiteX53" fmla="*/ 2186240 w 3097172"/>
                <a:gd name="connsiteY53" fmla="*/ 2368431 h 3097179"/>
                <a:gd name="connsiteX54" fmla="*/ 2368426 w 3097172"/>
                <a:gd name="connsiteY54" fmla="*/ 2368431 h 3097179"/>
                <a:gd name="connsiteX55" fmla="*/ 2368426 w 3097172"/>
                <a:gd name="connsiteY55" fmla="*/ 2550618 h 3097179"/>
                <a:gd name="connsiteX56" fmla="*/ 2368426 w 3097172"/>
                <a:gd name="connsiteY56" fmla="*/ 2732805 h 3097179"/>
                <a:gd name="connsiteX57" fmla="*/ 2186240 w 3097172"/>
                <a:gd name="connsiteY57" fmla="*/ 2732805 h 3097179"/>
                <a:gd name="connsiteX58" fmla="*/ 2186240 w 3097172"/>
                <a:gd name="connsiteY58" fmla="*/ 2914992 h 3097179"/>
                <a:gd name="connsiteX59" fmla="*/ 2004053 w 3097172"/>
                <a:gd name="connsiteY59" fmla="*/ 2914992 h 3097179"/>
                <a:gd name="connsiteX60" fmla="*/ 1821866 w 3097172"/>
                <a:gd name="connsiteY60" fmla="*/ 2914992 h 3097179"/>
                <a:gd name="connsiteX61" fmla="*/ 1821866 w 3097172"/>
                <a:gd name="connsiteY61" fmla="*/ 2732805 h 3097179"/>
                <a:gd name="connsiteX62" fmla="*/ 1821866 w 3097172"/>
                <a:gd name="connsiteY62" fmla="*/ 2550618 h 3097179"/>
                <a:gd name="connsiteX63" fmla="*/ 2004053 w 3097172"/>
                <a:gd name="connsiteY63" fmla="*/ 2550618 h 3097179"/>
                <a:gd name="connsiteX64" fmla="*/ 2004053 w 3097172"/>
                <a:gd name="connsiteY64" fmla="*/ 2732805 h 3097179"/>
                <a:gd name="connsiteX65" fmla="*/ 2186239 w 3097172"/>
                <a:gd name="connsiteY65" fmla="*/ 2732805 h 3097179"/>
                <a:gd name="connsiteX66" fmla="*/ 2186239 w 3097172"/>
                <a:gd name="connsiteY66" fmla="*/ 2550618 h 3097179"/>
                <a:gd name="connsiteX67" fmla="*/ 2186239 w 3097172"/>
                <a:gd name="connsiteY67" fmla="*/ 2368431 h 3097179"/>
                <a:gd name="connsiteX68" fmla="*/ 2004053 w 3097172"/>
                <a:gd name="connsiteY68" fmla="*/ 2368431 h 3097179"/>
                <a:gd name="connsiteX69" fmla="*/ 1821866 w 3097172"/>
                <a:gd name="connsiteY69" fmla="*/ 2368431 h 3097179"/>
                <a:gd name="connsiteX70" fmla="*/ 1821866 w 3097172"/>
                <a:gd name="connsiteY70" fmla="*/ 2186244 h 3097179"/>
                <a:gd name="connsiteX71" fmla="*/ 2004053 w 3097172"/>
                <a:gd name="connsiteY71" fmla="*/ 2186244 h 3097179"/>
                <a:gd name="connsiteX72" fmla="*/ 2186239 w 3097172"/>
                <a:gd name="connsiteY72" fmla="*/ 2186244 h 3097179"/>
                <a:gd name="connsiteX73" fmla="*/ 2186239 w 3097172"/>
                <a:gd name="connsiteY73" fmla="*/ 2004057 h 3097179"/>
                <a:gd name="connsiteX74" fmla="*/ 2004053 w 3097172"/>
                <a:gd name="connsiteY74" fmla="*/ 2004057 h 3097179"/>
                <a:gd name="connsiteX75" fmla="*/ 1821866 w 3097172"/>
                <a:gd name="connsiteY75" fmla="*/ 2004057 h 3097179"/>
                <a:gd name="connsiteX76" fmla="*/ 364373 w 3097172"/>
                <a:gd name="connsiteY76" fmla="*/ 1821870 h 3097179"/>
                <a:gd name="connsiteX77" fmla="*/ 546560 w 3097172"/>
                <a:gd name="connsiteY77" fmla="*/ 1821870 h 3097179"/>
                <a:gd name="connsiteX78" fmla="*/ 546560 w 3097172"/>
                <a:gd name="connsiteY78" fmla="*/ 2004057 h 3097179"/>
                <a:gd name="connsiteX79" fmla="*/ 546560 w 3097172"/>
                <a:gd name="connsiteY79" fmla="*/ 2186244 h 3097179"/>
                <a:gd name="connsiteX80" fmla="*/ 546560 w 3097172"/>
                <a:gd name="connsiteY80" fmla="*/ 2368431 h 3097179"/>
                <a:gd name="connsiteX81" fmla="*/ 546560 w 3097172"/>
                <a:gd name="connsiteY81" fmla="*/ 2550618 h 3097179"/>
                <a:gd name="connsiteX82" fmla="*/ 364374 w 3097172"/>
                <a:gd name="connsiteY82" fmla="*/ 2550618 h 3097179"/>
                <a:gd name="connsiteX83" fmla="*/ 364373 w 3097172"/>
                <a:gd name="connsiteY83" fmla="*/ 2550618 h 3097179"/>
                <a:gd name="connsiteX84" fmla="*/ 182187 w 3097172"/>
                <a:gd name="connsiteY84" fmla="*/ 2550618 h 3097179"/>
                <a:gd name="connsiteX85" fmla="*/ 182187 w 3097172"/>
                <a:gd name="connsiteY85" fmla="*/ 2368431 h 3097179"/>
                <a:gd name="connsiteX86" fmla="*/ 364373 w 3097172"/>
                <a:gd name="connsiteY86" fmla="*/ 2368431 h 3097179"/>
                <a:gd name="connsiteX87" fmla="*/ 364373 w 3097172"/>
                <a:gd name="connsiteY87" fmla="*/ 2186244 h 3097179"/>
                <a:gd name="connsiteX88" fmla="*/ 364373 w 3097172"/>
                <a:gd name="connsiteY88" fmla="*/ 2004057 h 3097179"/>
                <a:gd name="connsiteX89" fmla="*/ 1639679 w 3097172"/>
                <a:gd name="connsiteY89" fmla="*/ 0 h 3097179"/>
                <a:gd name="connsiteX90" fmla="*/ 1821866 w 3097172"/>
                <a:gd name="connsiteY90" fmla="*/ 0 h 3097179"/>
                <a:gd name="connsiteX91" fmla="*/ 2004053 w 3097172"/>
                <a:gd name="connsiteY91" fmla="*/ 0 h 3097179"/>
                <a:gd name="connsiteX92" fmla="*/ 2004053 w 3097172"/>
                <a:gd name="connsiteY92" fmla="*/ 182187 h 3097179"/>
                <a:gd name="connsiteX93" fmla="*/ 1821866 w 3097172"/>
                <a:gd name="connsiteY93" fmla="*/ 182187 h 3097179"/>
                <a:gd name="connsiteX94" fmla="*/ 1639679 w 3097172"/>
                <a:gd name="connsiteY94" fmla="*/ 182187 h 309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097172" h="3097179">
                  <a:moveTo>
                    <a:pt x="2550613" y="2732805"/>
                  </a:moveTo>
                  <a:lnTo>
                    <a:pt x="2550613" y="2914992"/>
                  </a:lnTo>
                  <a:lnTo>
                    <a:pt x="2732799" y="2914992"/>
                  </a:lnTo>
                  <a:lnTo>
                    <a:pt x="2914985" y="2914992"/>
                  </a:lnTo>
                  <a:lnTo>
                    <a:pt x="2914985" y="2732805"/>
                  </a:lnTo>
                  <a:lnTo>
                    <a:pt x="2732799" y="2732805"/>
                  </a:lnTo>
                  <a:close/>
                  <a:moveTo>
                    <a:pt x="182187" y="2732805"/>
                  </a:moveTo>
                  <a:lnTo>
                    <a:pt x="364373" y="2732805"/>
                  </a:lnTo>
                  <a:lnTo>
                    <a:pt x="364374" y="2732805"/>
                  </a:lnTo>
                  <a:lnTo>
                    <a:pt x="546560" y="2732805"/>
                  </a:lnTo>
                  <a:lnTo>
                    <a:pt x="546560" y="2914992"/>
                  </a:lnTo>
                  <a:lnTo>
                    <a:pt x="364374" y="2914992"/>
                  </a:lnTo>
                  <a:lnTo>
                    <a:pt x="364373" y="2914992"/>
                  </a:lnTo>
                  <a:lnTo>
                    <a:pt x="182187" y="2914992"/>
                  </a:lnTo>
                  <a:close/>
                  <a:moveTo>
                    <a:pt x="0" y="2550618"/>
                  </a:moveTo>
                  <a:lnTo>
                    <a:pt x="182187" y="2550618"/>
                  </a:lnTo>
                  <a:lnTo>
                    <a:pt x="182187" y="2732805"/>
                  </a:lnTo>
                  <a:lnTo>
                    <a:pt x="0" y="2732805"/>
                  </a:lnTo>
                  <a:close/>
                  <a:moveTo>
                    <a:pt x="728746" y="2368431"/>
                  </a:moveTo>
                  <a:lnTo>
                    <a:pt x="910933" y="2368431"/>
                  </a:lnTo>
                  <a:lnTo>
                    <a:pt x="910933" y="2550618"/>
                  </a:lnTo>
                  <a:lnTo>
                    <a:pt x="728747" y="2550618"/>
                  </a:lnTo>
                  <a:lnTo>
                    <a:pt x="728747" y="2732805"/>
                  </a:lnTo>
                  <a:lnTo>
                    <a:pt x="546560" y="2732805"/>
                  </a:lnTo>
                  <a:lnTo>
                    <a:pt x="546560" y="2550618"/>
                  </a:lnTo>
                  <a:lnTo>
                    <a:pt x="728746" y="2550618"/>
                  </a:lnTo>
                  <a:close/>
                  <a:moveTo>
                    <a:pt x="2368426" y="2186244"/>
                  </a:moveTo>
                  <a:lnTo>
                    <a:pt x="2550613" y="2186244"/>
                  </a:lnTo>
                  <a:lnTo>
                    <a:pt x="2550613" y="2368431"/>
                  </a:lnTo>
                  <a:lnTo>
                    <a:pt x="2732799" y="2368431"/>
                  </a:lnTo>
                  <a:lnTo>
                    <a:pt x="2732799" y="2550618"/>
                  </a:lnTo>
                  <a:lnTo>
                    <a:pt x="2914986" y="2550618"/>
                  </a:lnTo>
                  <a:lnTo>
                    <a:pt x="2914986" y="2732805"/>
                  </a:lnTo>
                  <a:lnTo>
                    <a:pt x="3097172" y="2732805"/>
                  </a:lnTo>
                  <a:lnTo>
                    <a:pt x="3097172" y="2914992"/>
                  </a:lnTo>
                  <a:lnTo>
                    <a:pt x="2914986" y="2914992"/>
                  </a:lnTo>
                  <a:lnTo>
                    <a:pt x="2914986" y="3097179"/>
                  </a:lnTo>
                  <a:lnTo>
                    <a:pt x="2732799" y="3097179"/>
                  </a:lnTo>
                  <a:lnTo>
                    <a:pt x="2550612" y="3097179"/>
                  </a:lnTo>
                  <a:lnTo>
                    <a:pt x="2550612" y="2914992"/>
                  </a:lnTo>
                  <a:lnTo>
                    <a:pt x="2368426" y="2914992"/>
                  </a:lnTo>
                  <a:lnTo>
                    <a:pt x="2368426" y="2732805"/>
                  </a:lnTo>
                  <a:lnTo>
                    <a:pt x="2550612" y="2732805"/>
                  </a:lnTo>
                  <a:lnTo>
                    <a:pt x="2550612" y="2550618"/>
                  </a:lnTo>
                  <a:lnTo>
                    <a:pt x="2550612" y="2368431"/>
                  </a:lnTo>
                  <a:lnTo>
                    <a:pt x="2368426" y="2368431"/>
                  </a:lnTo>
                  <a:close/>
                  <a:moveTo>
                    <a:pt x="1821866" y="1821870"/>
                  </a:moveTo>
                  <a:lnTo>
                    <a:pt x="2004053" y="1821870"/>
                  </a:lnTo>
                  <a:lnTo>
                    <a:pt x="2186240" y="1821870"/>
                  </a:lnTo>
                  <a:lnTo>
                    <a:pt x="2186240" y="2004057"/>
                  </a:lnTo>
                  <a:lnTo>
                    <a:pt x="2368426" y="2004057"/>
                  </a:lnTo>
                  <a:lnTo>
                    <a:pt x="2368426" y="2186244"/>
                  </a:lnTo>
                  <a:lnTo>
                    <a:pt x="2186240" y="2186244"/>
                  </a:lnTo>
                  <a:lnTo>
                    <a:pt x="2186240" y="2368431"/>
                  </a:lnTo>
                  <a:lnTo>
                    <a:pt x="2368426" y="2368431"/>
                  </a:lnTo>
                  <a:lnTo>
                    <a:pt x="2368426" y="2550618"/>
                  </a:lnTo>
                  <a:lnTo>
                    <a:pt x="2368426" y="2732805"/>
                  </a:lnTo>
                  <a:lnTo>
                    <a:pt x="2186240" y="2732805"/>
                  </a:lnTo>
                  <a:lnTo>
                    <a:pt x="2186240" y="2914992"/>
                  </a:lnTo>
                  <a:lnTo>
                    <a:pt x="2004053" y="2914992"/>
                  </a:lnTo>
                  <a:lnTo>
                    <a:pt x="1821866" y="2914992"/>
                  </a:lnTo>
                  <a:lnTo>
                    <a:pt x="1821866" y="2732805"/>
                  </a:lnTo>
                  <a:lnTo>
                    <a:pt x="1821866" y="2550618"/>
                  </a:lnTo>
                  <a:lnTo>
                    <a:pt x="2004053" y="2550618"/>
                  </a:lnTo>
                  <a:lnTo>
                    <a:pt x="2004053" y="2732805"/>
                  </a:lnTo>
                  <a:lnTo>
                    <a:pt x="2186239" y="2732805"/>
                  </a:lnTo>
                  <a:lnTo>
                    <a:pt x="2186239" y="2550618"/>
                  </a:lnTo>
                  <a:lnTo>
                    <a:pt x="2186239" y="2368431"/>
                  </a:lnTo>
                  <a:lnTo>
                    <a:pt x="2004053" y="2368431"/>
                  </a:lnTo>
                  <a:lnTo>
                    <a:pt x="1821866" y="2368431"/>
                  </a:lnTo>
                  <a:lnTo>
                    <a:pt x="1821866" y="2186244"/>
                  </a:lnTo>
                  <a:lnTo>
                    <a:pt x="2004053" y="2186244"/>
                  </a:lnTo>
                  <a:lnTo>
                    <a:pt x="2186239" y="2186244"/>
                  </a:lnTo>
                  <a:lnTo>
                    <a:pt x="2186239" y="2004057"/>
                  </a:lnTo>
                  <a:lnTo>
                    <a:pt x="2004053" y="2004057"/>
                  </a:lnTo>
                  <a:lnTo>
                    <a:pt x="1821866" y="2004057"/>
                  </a:lnTo>
                  <a:close/>
                  <a:moveTo>
                    <a:pt x="364373" y="1821870"/>
                  </a:moveTo>
                  <a:lnTo>
                    <a:pt x="546560" y="1821870"/>
                  </a:lnTo>
                  <a:lnTo>
                    <a:pt x="546560" y="2004057"/>
                  </a:lnTo>
                  <a:lnTo>
                    <a:pt x="546560" y="2186244"/>
                  </a:lnTo>
                  <a:lnTo>
                    <a:pt x="546560" y="2368431"/>
                  </a:lnTo>
                  <a:lnTo>
                    <a:pt x="546560" y="2550618"/>
                  </a:lnTo>
                  <a:lnTo>
                    <a:pt x="364374" y="2550618"/>
                  </a:lnTo>
                  <a:lnTo>
                    <a:pt x="364373" y="2550618"/>
                  </a:lnTo>
                  <a:lnTo>
                    <a:pt x="182187" y="2550618"/>
                  </a:lnTo>
                  <a:lnTo>
                    <a:pt x="182187" y="2368431"/>
                  </a:lnTo>
                  <a:lnTo>
                    <a:pt x="364373" y="2368431"/>
                  </a:lnTo>
                  <a:lnTo>
                    <a:pt x="364373" y="2186244"/>
                  </a:lnTo>
                  <a:lnTo>
                    <a:pt x="364373" y="2004057"/>
                  </a:lnTo>
                  <a:close/>
                  <a:moveTo>
                    <a:pt x="1639679" y="0"/>
                  </a:moveTo>
                  <a:lnTo>
                    <a:pt x="1821866" y="0"/>
                  </a:lnTo>
                  <a:lnTo>
                    <a:pt x="2004053" y="0"/>
                  </a:lnTo>
                  <a:lnTo>
                    <a:pt x="2004053" y="182187"/>
                  </a:lnTo>
                  <a:lnTo>
                    <a:pt x="1821866" y="182187"/>
                  </a:lnTo>
                  <a:lnTo>
                    <a:pt x="1639679" y="182187"/>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グループ化 25">
            <a:extLst>
              <a:ext uri="{FF2B5EF4-FFF2-40B4-BE49-F238E27FC236}">
                <a16:creationId xmlns:a16="http://schemas.microsoft.com/office/drawing/2014/main" id="{E315EE7F-B829-4671-88A6-75F8F51F0462}"/>
              </a:ext>
            </a:extLst>
          </p:cNvPr>
          <p:cNvGrpSpPr/>
          <p:nvPr/>
        </p:nvGrpSpPr>
        <p:grpSpPr>
          <a:xfrm>
            <a:off x="5647175" y="1495601"/>
            <a:ext cx="338782" cy="356612"/>
            <a:chOff x="8718553" y="2409325"/>
            <a:chExt cx="3473447" cy="3656260"/>
          </a:xfrm>
        </p:grpSpPr>
        <p:sp>
          <p:nvSpPr>
            <p:cNvPr id="27" name="フリーフォーム: 図形 26">
              <a:extLst>
                <a:ext uri="{FF2B5EF4-FFF2-40B4-BE49-F238E27FC236}">
                  <a16:creationId xmlns:a16="http://schemas.microsoft.com/office/drawing/2014/main" id="{3420D182-192F-448E-BE82-DEA8F97F7AC8}"/>
                </a:ext>
              </a:extLst>
            </p:cNvPr>
            <p:cNvSpPr/>
            <p:nvPr/>
          </p:nvSpPr>
          <p:spPr>
            <a:xfrm>
              <a:off x="8901365" y="2774950"/>
              <a:ext cx="1828131" cy="3107822"/>
            </a:xfrm>
            <a:custGeom>
              <a:avLst/>
              <a:gdLst>
                <a:gd name="connsiteX0" fmla="*/ 1462505 w 1828131"/>
                <a:gd name="connsiteY0" fmla="*/ 2925009 h 3107822"/>
                <a:gd name="connsiteX1" fmla="*/ 1645318 w 1828131"/>
                <a:gd name="connsiteY1" fmla="*/ 2925009 h 3107822"/>
                <a:gd name="connsiteX2" fmla="*/ 1828131 w 1828131"/>
                <a:gd name="connsiteY2" fmla="*/ 2925009 h 3107822"/>
                <a:gd name="connsiteX3" fmla="*/ 1828131 w 1828131"/>
                <a:gd name="connsiteY3" fmla="*/ 3107822 h 3107822"/>
                <a:gd name="connsiteX4" fmla="*/ 1645318 w 1828131"/>
                <a:gd name="connsiteY4" fmla="*/ 3107822 h 3107822"/>
                <a:gd name="connsiteX5" fmla="*/ 1462505 w 1828131"/>
                <a:gd name="connsiteY5" fmla="*/ 3107822 h 3107822"/>
                <a:gd name="connsiteX6" fmla="*/ 1462505 w 1828131"/>
                <a:gd name="connsiteY6" fmla="*/ 2193757 h 3107822"/>
                <a:gd name="connsiteX7" fmla="*/ 1645318 w 1828131"/>
                <a:gd name="connsiteY7" fmla="*/ 2193757 h 3107822"/>
                <a:gd name="connsiteX8" fmla="*/ 1645318 w 1828131"/>
                <a:gd name="connsiteY8" fmla="*/ 2376570 h 3107822"/>
                <a:gd name="connsiteX9" fmla="*/ 1462505 w 1828131"/>
                <a:gd name="connsiteY9" fmla="*/ 2376570 h 3107822"/>
                <a:gd name="connsiteX10" fmla="*/ 548440 w 1828131"/>
                <a:gd name="connsiteY10" fmla="*/ 2010944 h 3107822"/>
                <a:gd name="connsiteX11" fmla="*/ 731253 w 1828131"/>
                <a:gd name="connsiteY11" fmla="*/ 2010944 h 3107822"/>
                <a:gd name="connsiteX12" fmla="*/ 914066 w 1828131"/>
                <a:gd name="connsiteY12" fmla="*/ 2010944 h 3107822"/>
                <a:gd name="connsiteX13" fmla="*/ 1096879 w 1828131"/>
                <a:gd name="connsiteY13" fmla="*/ 2010944 h 3107822"/>
                <a:gd name="connsiteX14" fmla="*/ 1279692 w 1828131"/>
                <a:gd name="connsiteY14" fmla="*/ 2010944 h 3107822"/>
                <a:gd name="connsiteX15" fmla="*/ 1462505 w 1828131"/>
                <a:gd name="connsiteY15" fmla="*/ 2010944 h 3107822"/>
                <a:gd name="connsiteX16" fmla="*/ 1462505 w 1828131"/>
                <a:gd name="connsiteY16" fmla="*/ 2193757 h 3107822"/>
                <a:gd name="connsiteX17" fmla="*/ 1279692 w 1828131"/>
                <a:gd name="connsiteY17" fmla="*/ 2193757 h 3107822"/>
                <a:gd name="connsiteX18" fmla="*/ 1279692 w 1828131"/>
                <a:gd name="connsiteY18" fmla="*/ 2376570 h 3107822"/>
                <a:gd name="connsiteX19" fmla="*/ 1096879 w 1828131"/>
                <a:gd name="connsiteY19" fmla="*/ 2376570 h 3107822"/>
                <a:gd name="connsiteX20" fmla="*/ 914066 w 1828131"/>
                <a:gd name="connsiteY20" fmla="*/ 2376570 h 3107822"/>
                <a:gd name="connsiteX21" fmla="*/ 731253 w 1828131"/>
                <a:gd name="connsiteY21" fmla="*/ 2376570 h 3107822"/>
                <a:gd name="connsiteX22" fmla="*/ 731253 w 1828131"/>
                <a:gd name="connsiteY22" fmla="*/ 2193757 h 3107822"/>
                <a:gd name="connsiteX23" fmla="*/ 548440 w 1828131"/>
                <a:gd name="connsiteY23" fmla="*/ 2193757 h 3107822"/>
                <a:gd name="connsiteX24" fmla="*/ 182814 w 1828131"/>
                <a:gd name="connsiteY24" fmla="*/ 1828131 h 3107822"/>
                <a:gd name="connsiteX25" fmla="*/ 365627 w 1828131"/>
                <a:gd name="connsiteY25" fmla="*/ 1828131 h 3107822"/>
                <a:gd name="connsiteX26" fmla="*/ 365627 w 1828131"/>
                <a:gd name="connsiteY26" fmla="*/ 2010944 h 3107822"/>
                <a:gd name="connsiteX27" fmla="*/ 182814 w 1828131"/>
                <a:gd name="connsiteY27" fmla="*/ 2010944 h 3107822"/>
                <a:gd name="connsiteX28" fmla="*/ 731252 w 1828131"/>
                <a:gd name="connsiteY28" fmla="*/ 0 h 3107822"/>
                <a:gd name="connsiteX29" fmla="*/ 914065 w 1828131"/>
                <a:gd name="connsiteY29" fmla="*/ 0 h 3107822"/>
                <a:gd name="connsiteX30" fmla="*/ 914065 w 1828131"/>
                <a:gd name="connsiteY30" fmla="*/ 182813 h 3107822"/>
                <a:gd name="connsiteX31" fmla="*/ 914065 w 1828131"/>
                <a:gd name="connsiteY31" fmla="*/ 365626 h 3107822"/>
                <a:gd name="connsiteX32" fmla="*/ 731252 w 1828131"/>
                <a:gd name="connsiteY32" fmla="*/ 365626 h 3107822"/>
                <a:gd name="connsiteX33" fmla="*/ 731252 w 1828131"/>
                <a:gd name="connsiteY33" fmla="*/ 548439 h 3107822"/>
                <a:gd name="connsiteX34" fmla="*/ 914065 w 1828131"/>
                <a:gd name="connsiteY34" fmla="*/ 548439 h 3107822"/>
                <a:gd name="connsiteX35" fmla="*/ 1096878 w 1828131"/>
                <a:gd name="connsiteY35" fmla="*/ 548439 h 3107822"/>
                <a:gd name="connsiteX36" fmla="*/ 1096878 w 1828131"/>
                <a:gd name="connsiteY36" fmla="*/ 731252 h 3107822"/>
                <a:gd name="connsiteX37" fmla="*/ 1279691 w 1828131"/>
                <a:gd name="connsiteY37" fmla="*/ 731252 h 3107822"/>
                <a:gd name="connsiteX38" fmla="*/ 1462504 w 1828131"/>
                <a:gd name="connsiteY38" fmla="*/ 731252 h 3107822"/>
                <a:gd name="connsiteX39" fmla="*/ 1462504 w 1828131"/>
                <a:gd name="connsiteY39" fmla="*/ 548439 h 3107822"/>
                <a:gd name="connsiteX40" fmla="*/ 1645317 w 1828131"/>
                <a:gd name="connsiteY40" fmla="*/ 548439 h 3107822"/>
                <a:gd name="connsiteX41" fmla="*/ 1828130 w 1828131"/>
                <a:gd name="connsiteY41" fmla="*/ 548439 h 3107822"/>
                <a:gd name="connsiteX42" fmla="*/ 1828130 w 1828131"/>
                <a:gd name="connsiteY42" fmla="*/ 731252 h 3107822"/>
                <a:gd name="connsiteX43" fmla="*/ 1828130 w 1828131"/>
                <a:gd name="connsiteY43" fmla="*/ 914065 h 3107822"/>
                <a:gd name="connsiteX44" fmla="*/ 1645317 w 1828131"/>
                <a:gd name="connsiteY44" fmla="*/ 914065 h 3107822"/>
                <a:gd name="connsiteX45" fmla="*/ 1645317 w 1828131"/>
                <a:gd name="connsiteY45" fmla="*/ 1096878 h 3107822"/>
                <a:gd name="connsiteX46" fmla="*/ 1828130 w 1828131"/>
                <a:gd name="connsiteY46" fmla="*/ 1096878 h 3107822"/>
                <a:gd name="connsiteX47" fmla="*/ 1828130 w 1828131"/>
                <a:gd name="connsiteY47" fmla="*/ 1279691 h 3107822"/>
                <a:gd name="connsiteX48" fmla="*/ 1828130 w 1828131"/>
                <a:gd name="connsiteY48" fmla="*/ 1462504 h 3107822"/>
                <a:gd name="connsiteX49" fmla="*/ 1645317 w 1828131"/>
                <a:gd name="connsiteY49" fmla="*/ 1462504 h 3107822"/>
                <a:gd name="connsiteX50" fmla="*/ 1645317 w 1828131"/>
                <a:gd name="connsiteY50" fmla="*/ 1645317 h 3107822"/>
                <a:gd name="connsiteX51" fmla="*/ 1462504 w 1828131"/>
                <a:gd name="connsiteY51" fmla="*/ 1645317 h 3107822"/>
                <a:gd name="connsiteX52" fmla="*/ 1462504 w 1828131"/>
                <a:gd name="connsiteY52" fmla="*/ 1462504 h 3107822"/>
                <a:gd name="connsiteX53" fmla="*/ 1279691 w 1828131"/>
                <a:gd name="connsiteY53" fmla="*/ 1462504 h 3107822"/>
                <a:gd name="connsiteX54" fmla="*/ 1096878 w 1828131"/>
                <a:gd name="connsiteY54" fmla="*/ 1462504 h 3107822"/>
                <a:gd name="connsiteX55" fmla="*/ 1096878 w 1828131"/>
                <a:gd name="connsiteY55" fmla="*/ 1279691 h 3107822"/>
                <a:gd name="connsiteX56" fmla="*/ 914065 w 1828131"/>
                <a:gd name="connsiteY56" fmla="*/ 1279691 h 3107822"/>
                <a:gd name="connsiteX57" fmla="*/ 731252 w 1828131"/>
                <a:gd name="connsiteY57" fmla="*/ 1279691 h 3107822"/>
                <a:gd name="connsiteX58" fmla="*/ 731252 w 1828131"/>
                <a:gd name="connsiteY58" fmla="*/ 1462504 h 3107822"/>
                <a:gd name="connsiteX59" fmla="*/ 731252 w 1828131"/>
                <a:gd name="connsiteY59" fmla="*/ 1645317 h 3107822"/>
                <a:gd name="connsiteX60" fmla="*/ 914065 w 1828131"/>
                <a:gd name="connsiteY60" fmla="*/ 1645317 h 3107822"/>
                <a:gd name="connsiteX61" fmla="*/ 1096878 w 1828131"/>
                <a:gd name="connsiteY61" fmla="*/ 1645317 h 3107822"/>
                <a:gd name="connsiteX62" fmla="*/ 1096878 w 1828131"/>
                <a:gd name="connsiteY62" fmla="*/ 1828130 h 3107822"/>
                <a:gd name="connsiteX63" fmla="*/ 914065 w 1828131"/>
                <a:gd name="connsiteY63" fmla="*/ 1828130 h 3107822"/>
                <a:gd name="connsiteX64" fmla="*/ 731252 w 1828131"/>
                <a:gd name="connsiteY64" fmla="*/ 1828130 h 3107822"/>
                <a:gd name="connsiteX65" fmla="*/ 548439 w 1828131"/>
                <a:gd name="connsiteY65" fmla="*/ 1828130 h 3107822"/>
                <a:gd name="connsiteX66" fmla="*/ 548439 w 1828131"/>
                <a:gd name="connsiteY66" fmla="*/ 1645317 h 3107822"/>
                <a:gd name="connsiteX67" fmla="*/ 365626 w 1828131"/>
                <a:gd name="connsiteY67" fmla="*/ 1645317 h 3107822"/>
                <a:gd name="connsiteX68" fmla="*/ 182813 w 1828131"/>
                <a:gd name="connsiteY68" fmla="*/ 1645317 h 3107822"/>
                <a:gd name="connsiteX69" fmla="*/ 182813 w 1828131"/>
                <a:gd name="connsiteY69" fmla="*/ 1462504 h 3107822"/>
                <a:gd name="connsiteX70" fmla="*/ 0 w 1828131"/>
                <a:gd name="connsiteY70" fmla="*/ 1462504 h 3107822"/>
                <a:gd name="connsiteX71" fmla="*/ 0 w 1828131"/>
                <a:gd name="connsiteY71" fmla="*/ 1279691 h 3107822"/>
                <a:gd name="connsiteX72" fmla="*/ 182813 w 1828131"/>
                <a:gd name="connsiteY72" fmla="*/ 1279691 h 3107822"/>
                <a:gd name="connsiteX73" fmla="*/ 182813 w 1828131"/>
                <a:gd name="connsiteY73" fmla="*/ 1096878 h 3107822"/>
                <a:gd name="connsiteX74" fmla="*/ 182813 w 1828131"/>
                <a:gd name="connsiteY74" fmla="*/ 914065 h 3107822"/>
                <a:gd name="connsiteX75" fmla="*/ 182813 w 1828131"/>
                <a:gd name="connsiteY75" fmla="*/ 731252 h 3107822"/>
                <a:gd name="connsiteX76" fmla="*/ 365626 w 1828131"/>
                <a:gd name="connsiteY76" fmla="*/ 731252 h 3107822"/>
                <a:gd name="connsiteX77" fmla="*/ 365626 w 1828131"/>
                <a:gd name="connsiteY77" fmla="*/ 548439 h 3107822"/>
                <a:gd name="connsiteX78" fmla="*/ 548439 w 1828131"/>
                <a:gd name="connsiteY78" fmla="*/ 548439 h 3107822"/>
                <a:gd name="connsiteX79" fmla="*/ 548439 w 1828131"/>
                <a:gd name="connsiteY79" fmla="*/ 365626 h 3107822"/>
                <a:gd name="connsiteX80" fmla="*/ 548439 w 1828131"/>
                <a:gd name="connsiteY80" fmla="*/ 182813 h 3107822"/>
                <a:gd name="connsiteX81" fmla="*/ 731252 w 1828131"/>
                <a:gd name="connsiteY81" fmla="*/ 182813 h 310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131" h="3107822">
                  <a:moveTo>
                    <a:pt x="1462505" y="2925009"/>
                  </a:moveTo>
                  <a:lnTo>
                    <a:pt x="1645318" y="2925009"/>
                  </a:lnTo>
                  <a:lnTo>
                    <a:pt x="1828131" y="2925009"/>
                  </a:lnTo>
                  <a:lnTo>
                    <a:pt x="1828131" y="3107822"/>
                  </a:lnTo>
                  <a:lnTo>
                    <a:pt x="1645318" y="3107822"/>
                  </a:lnTo>
                  <a:lnTo>
                    <a:pt x="1462505" y="3107822"/>
                  </a:lnTo>
                  <a:close/>
                  <a:moveTo>
                    <a:pt x="1462505" y="2193757"/>
                  </a:moveTo>
                  <a:lnTo>
                    <a:pt x="1645318" y="2193757"/>
                  </a:lnTo>
                  <a:lnTo>
                    <a:pt x="1645318" y="2376570"/>
                  </a:lnTo>
                  <a:lnTo>
                    <a:pt x="1462505" y="2376570"/>
                  </a:lnTo>
                  <a:close/>
                  <a:moveTo>
                    <a:pt x="548440" y="2010944"/>
                  </a:moveTo>
                  <a:lnTo>
                    <a:pt x="731253" y="2010944"/>
                  </a:lnTo>
                  <a:lnTo>
                    <a:pt x="914066" y="2010944"/>
                  </a:lnTo>
                  <a:lnTo>
                    <a:pt x="1096879" y="2010944"/>
                  </a:lnTo>
                  <a:lnTo>
                    <a:pt x="1279692" y="2010944"/>
                  </a:lnTo>
                  <a:lnTo>
                    <a:pt x="1462505" y="2010944"/>
                  </a:lnTo>
                  <a:lnTo>
                    <a:pt x="1462505" y="2193757"/>
                  </a:lnTo>
                  <a:lnTo>
                    <a:pt x="1279692" y="2193757"/>
                  </a:lnTo>
                  <a:lnTo>
                    <a:pt x="1279692" y="2376570"/>
                  </a:lnTo>
                  <a:lnTo>
                    <a:pt x="1096879" y="2376570"/>
                  </a:lnTo>
                  <a:lnTo>
                    <a:pt x="914066" y="2376570"/>
                  </a:lnTo>
                  <a:lnTo>
                    <a:pt x="731253" y="2376570"/>
                  </a:lnTo>
                  <a:lnTo>
                    <a:pt x="731253" y="2193757"/>
                  </a:lnTo>
                  <a:lnTo>
                    <a:pt x="548440" y="2193757"/>
                  </a:lnTo>
                  <a:close/>
                  <a:moveTo>
                    <a:pt x="182814" y="1828131"/>
                  </a:moveTo>
                  <a:lnTo>
                    <a:pt x="365627" y="1828131"/>
                  </a:lnTo>
                  <a:lnTo>
                    <a:pt x="365627" y="2010944"/>
                  </a:lnTo>
                  <a:lnTo>
                    <a:pt x="182814" y="2010944"/>
                  </a:lnTo>
                  <a:close/>
                  <a:moveTo>
                    <a:pt x="731252" y="0"/>
                  </a:moveTo>
                  <a:lnTo>
                    <a:pt x="914065" y="0"/>
                  </a:lnTo>
                  <a:lnTo>
                    <a:pt x="914065" y="182813"/>
                  </a:lnTo>
                  <a:lnTo>
                    <a:pt x="914065" y="365626"/>
                  </a:lnTo>
                  <a:lnTo>
                    <a:pt x="731252" y="365626"/>
                  </a:lnTo>
                  <a:lnTo>
                    <a:pt x="731252" y="548439"/>
                  </a:lnTo>
                  <a:lnTo>
                    <a:pt x="914065" y="548439"/>
                  </a:lnTo>
                  <a:lnTo>
                    <a:pt x="1096878" y="548439"/>
                  </a:lnTo>
                  <a:lnTo>
                    <a:pt x="1096878" y="731252"/>
                  </a:lnTo>
                  <a:lnTo>
                    <a:pt x="1279691" y="731252"/>
                  </a:lnTo>
                  <a:lnTo>
                    <a:pt x="1462504" y="731252"/>
                  </a:lnTo>
                  <a:lnTo>
                    <a:pt x="1462504" y="548439"/>
                  </a:lnTo>
                  <a:lnTo>
                    <a:pt x="1645317" y="548439"/>
                  </a:lnTo>
                  <a:lnTo>
                    <a:pt x="1828130" y="548439"/>
                  </a:lnTo>
                  <a:lnTo>
                    <a:pt x="1828130" y="731252"/>
                  </a:lnTo>
                  <a:lnTo>
                    <a:pt x="1828130" y="914065"/>
                  </a:lnTo>
                  <a:lnTo>
                    <a:pt x="1645317" y="914065"/>
                  </a:lnTo>
                  <a:lnTo>
                    <a:pt x="1645317" y="1096878"/>
                  </a:lnTo>
                  <a:lnTo>
                    <a:pt x="1828130" y="1096878"/>
                  </a:lnTo>
                  <a:lnTo>
                    <a:pt x="1828130" y="1279691"/>
                  </a:lnTo>
                  <a:lnTo>
                    <a:pt x="1828130" y="1462504"/>
                  </a:lnTo>
                  <a:lnTo>
                    <a:pt x="1645317" y="1462504"/>
                  </a:lnTo>
                  <a:lnTo>
                    <a:pt x="1645317" y="1645317"/>
                  </a:lnTo>
                  <a:lnTo>
                    <a:pt x="1462504" y="1645317"/>
                  </a:lnTo>
                  <a:lnTo>
                    <a:pt x="1462504" y="1462504"/>
                  </a:lnTo>
                  <a:lnTo>
                    <a:pt x="1279691" y="1462504"/>
                  </a:lnTo>
                  <a:lnTo>
                    <a:pt x="1096878" y="1462504"/>
                  </a:lnTo>
                  <a:lnTo>
                    <a:pt x="1096878" y="1279691"/>
                  </a:lnTo>
                  <a:lnTo>
                    <a:pt x="914065" y="1279691"/>
                  </a:lnTo>
                  <a:lnTo>
                    <a:pt x="731252" y="1279691"/>
                  </a:lnTo>
                  <a:lnTo>
                    <a:pt x="731252" y="1462504"/>
                  </a:lnTo>
                  <a:lnTo>
                    <a:pt x="731252" y="1645317"/>
                  </a:lnTo>
                  <a:lnTo>
                    <a:pt x="914065" y="1645317"/>
                  </a:lnTo>
                  <a:lnTo>
                    <a:pt x="1096878" y="1645317"/>
                  </a:lnTo>
                  <a:lnTo>
                    <a:pt x="1096878" y="1828130"/>
                  </a:lnTo>
                  <a:lnTo>
                    <a:pt x="914065" y="1828130"/>
                  </a:lnTo>
                  <a:lnTo>
                    <a:pt x="731252" y="1828130"/>
                  </a:lnTo>
                  <a:lnTo>
                    <a:pt x="548439" y="1828130"/>
                  </a:lnTo>
                  <a:lnTo>
                    <a:pt x="548439" y="1645317"/>
                  </a:lnTo>
                  <a:lnTo>
                    <a:pt x="365626" y="1645317"/>
                  </a:lnTo>
                  <a:lnTo>
                    <a:pt x="182813" y="1645317"/>
                  </a:lnTo>
                  <a:lnTo>
                    <a:pt x="182813" y="1462504"/>
                  </a:lnTo>
                  <a:lnTo>
                    <a:pt x="0" y="1462504"/>
                  </a:lnTo>
                  <a:lnTo>
                    <a:pt x="0" y="1279691"/>
                  </a:lnTo>
                  <a:lnTo>
                    <a:pt x="182813" y="1279691"/>
                  </a:lnTo>
                  <a:lnTo>
                    <a:pt x="182813" y="1096878"/>
                  </a:lnTo>
                  <a:lnTo>
                    <a:pt x="182813" y="914065"/>
                  </a:lnTo>
                  <a:lnTo>
                    <a:pt x="182813" y="731252"/>
                  </a:lnTo>
                  <a:lnTo>
                    <a:pt x="365626" y="731252"/>
                  </a:lnTo>
                  <a:lnTo>
                    <a:pt x="365626" y="548439"/>
                  </a:lnTo>
                  <a:lnTo>
                    <a:pt x="548439" y="548439"/>
                  </a:lnTo>
                  <a:lnTo>
                    <a:pt x="548439" y="365626"/>
                  </a:lnTo>
                  <a:lnTo>
                    <a:pt x="548439" y="182813"/>
                  </a:lnTo>
                  <a:lnTo>
                    <a:pt x="731252" y="18281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図形 27">
              <a:extLst>
                <a:ext uri="{FF2B5EF4-FFF2-40B4-BE49-F238E27FC236}">
                  <a16:creationId xmlns:a16="http://schemas.microsoft.com/office/drawing/2014/main" id="{28910A06-FB12-4728-A83E-0145D676F944}"/>
                </a:ext>
              </a:extLst>
            </p:cNvPr>
            <p:cNvSpPr/>
            <p:nvPr/>
          </p:nvSpPr>
          <p:spPr>
            <a:xfrm>
              <a:off x="9998243" y="4237455"/>
              <a:ext cx="365626" cy="365626"/>
            </a:xfrm>
            <a:custGeom>
              <a:avLst/>
              <a:gdLst>
                <a:gd name="connsiteX0" fmla="*/ 0 w 365626"/>
                <a:gd name="connsiteY0" fmla="*/ 0 h 365626"/>
                <a:gd name="connsiteX1" fmla="*/ 182813 w 365626"/>
                <a:gd name="connsiteY1" fmla="*/ 0 h 365626"/>
                <a:gd name="connsiteX2" fmla="*/ 365626 w 365626"/>
                <a:gd name="connsiteY2" fmla="*/ 0 h 365626"/>
                <a:gd name="connsiteX3" fmla="*/ 365626 w 365626"/>
                <a:gd name="connsiteY3" fmla="*/ 182813 h 365626"/>
                <a:gd name="connsiteX4" fmla="*/ 182813 w 365626"/>
                <a:gd name="connsiteY4" fmla="*/ 182813 h 365626"/>
                <a:gd name="connsiteX5" fmla="*/ 182813 w 365626"/>
                <a:gd name="connsiteY5" fmla="*/ 365626 h 365626"/>
                <a:gd name="connsiteX6" fmla="*/ 0 w 365626"/>
                <a:gd name="connsiteY6" fmla="*/ 365626 h 365626"/>
                <a:gd name="connsiteX7" fmla="*/ 0 w 365626"/>
                <a:gd name="connsiteY7" fmla="*/ 182813 h 36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6" h="365626">
                  <a:moveTo>
                    <a:pt x="0" y="0"/>
                  </a:moveTo>
                  <a:lnTo>
                    <a:pt x="182813" y="0"/>
                  </a:lnTo>
                  <a:lnTo>
                    <a:pt x="365626" y="0"/>
                  </a:lnTo>
                  <a:lnTo>
                    <a:pt x="365626" y="182813"/>
                  </a:lnTo>
                  <a:lnTo>
                    <a:pt x="182813" y="182813"/>
                  </a:lnTo>
                  <a:lnTo>
                    <a:pt x="182813" y="365626"/>
                  </a:lnTo>
                  <a:lnTo>
                    <a:pt x="0" y="365626"/>
                  </a:lnTo>
                  <a:lnTo>
                    <a:pt x="0" y="182813"/>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CE8224AF-ED3B-463E-A8D8-B7C449A1C81A}"/>
                </a:ext>
              </a:extLst>
            </p:cNvPr>
            <p:cNvSpPr/>
            <p:nvPr/>
          </p:nvSpPr>
          <p:spPr>
            <a:xfrm>
              <a:off x="9632618" y="4054643"/>
              <a:ext cx="182813" cy="182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フリーフォーム: 図形 29">
              <a:extLst>
                <a:ext uri="{FF2B5EF4-FFF2-40B4-BE49-F238E27FC236}">
                  <a16:creationId xmlns:a16="http://schemas.microsoft.com/office/drawing/2014/main" id="{97F5FBBB-DBE7-4891-B628-86B8C377BE16}"/>
                </a:ext>
              </a:extLst>
            </p:cNvPr>
            <p:cNvSpPr/>
            <p:nvPr/>
          </p:nvSpPr>
          <p:spPr>
            <a:xfrm>
              <a:off x="9632617" y="4054642"/>
              <a:ext cx="365626" cy="365626"/>
            </a:xfrm>
            <a:custGeom>
              <a:avLst/>
              <a:gdLst>
                <a:gd name="connsiteX0" fmla="*/ 182813 w 365626"/>
                <a:gd name="connsiteY0" fmla="*/ 0 h 365626"/>
                <a:gd name="connsiteX1" fmla="*/ 365626 w 365626"/>
                <a:gd name="connsiteY1" fmla="*/ 0 h 365626"/>
                <a:gd name="connsiteX2" fmla="*/ 365626 w 365626"/>
                <a:gd name="connsiteY2" fmla="*/ 182813 h 365626"/>
                <a:gd name="connsiteX3" fmla="*/ 365626 w 365626"/>
                <a:gd name="connsiteY3" fmla="*/ 365626 h 365626"/>
                <a:gd name="connsiteX4" fmla="*/ 182813 w 365626"/>
                <a:gd name="connsiteY4" fmla="*/ 365626 h 365626"/>
                <a:gd name="connsiteX5" fmla="*/ 0 w 365626"/>
                <a:gd name="connsiteY5" fmla="*/ 365626 h 365626"/>
                <a:gd name="connsiteX6" fmla="*/ 0 w 365626"/>
                <a:gd name="connsiteY6" fmla="*/ 182813 h 365626"/>
                <a:gd name="connsiteX7" fmla="*/ 182813 w 365626"/>
                <a:gd name="connsiteY7" fmla="*/ 182813 h 36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6" h="365626">
                  <a:moveTo>
                    <a:pt x="182813" y="0"/>
                  </a:moveTo>
                  <a:lnTo>
                    <a:pt x="365626" y="0"/>
                  </a:lnTo>
                  <a:lnTo>
                    <a:pt x="365626" y="182813"/>
                  </a:lnTo>
                  <a:lnTo>
                    <a:pt x="365626" y="365626"/>
                  </a:lnTo>
                  <a:lnTo>
                    <a:pt x="182813" y="365626"/>
                  </a:lnTo>
                  <a:lnTo>
                    <a:pt x="0" y="365626"/>
                  </a:lnTo>
                  <a:lnTo>
                    <a:pt x="0" y="182813"/>
                  </a:lnTo>
                  <a:lnTo>
                    <a:pt x="182813" y="18281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90D6FA5E-88D5-45E3-B0EC-DE1B1A1F7697}"/>
                </a:ext>
              </a:extLst>
            </p:cNvPr>
            <p:cNvSpPr/>
            <p:nvPr/>
          </p:nvSpPr>
          <p:spPr>
            <a:xfrm>
              <a:off x="8901366" y="3689017"/>
              <a:ext cx="182813" cy="182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図形 31">
              <a:extLst>
                <a:ext uri="{FF2B5EF4-FFF2-40B4-BE49-F238E27FC236}">
                  <a16:creationId xmlns:a16="http://schemas.microsoft.com/office/drawing/2014/main" id="{4464A4AE-B762-4B76-B74E-E5D1965D29B7}"/>
                </a:ext>
              </a:extLst>
            </p:cNvPr>
            <p:cNvSpPr/>
            <p:nvPr/>
          </p:nvSpPr>
          <p:spPr>
            <a:xfrm>
              <a:off x="9266991" y="3140578"/>
              <a:ext cx="1828130" cy="2742195"/>
            </a:xfrm>
            <a:custGeom>
              <a:avLst/>
              <a:gdLst>
                <a:gd name="connsiteX0" fmla="*/ 1462504 w 1828130"/>
                <a:gd name="connsiteY0" fmla="*/ 2559382 h 2742195"/>
                <a:gd name="connsiteX1" fmla="*/ 1645317 w 1828130"/>
                <a:gd name="connsiteY1" fmla="*/ 2559382 h 2742195"/>
                <a:gd name="connsiteX2" fmla="*/ 1645317 w 1828130"/>
                <a:gd name="connsiteY2" fmla="*/ 2742195 h 2742195"/>
                <a:gd name="connsiteX3" fmla="*/ 1462504 w 1828130"/>
                <a:gd name="connsiteY3" fmla="*/ 2742195 h 2742195"/>
                <a:gd name="connsiteX4" fmla="*/ 0 w 1828130"/>
                <a:gd name="connsiteY4" fmla="*/ 2010943 h 2742195"/>
                <a:gd name="connsiteX5" fmla="*/ 182813 w 1828130"/>
                <a:gd name="connsiteY5" fmla="*/ 2010943 h 2742195"/>
                <a:gd name="connsiteX6" fmla="*/ 182813 w 1828130"/>
                <a:gd name="connsiteY6" fmla="*/ 2193756 h 2742195"/>
                <a:gd name="connsiteX7" fmla="*/ 0 w 1828130"/>
                <a:gd name="connsiteY7" fmla="*/ 2193756 h 2742195"/>
                <a:gd name="connsiteX8" fmla="*/ 182813 w 1828130"/>
                <a:gd name="connsiteY8" fmla="*/ 1828130 h 2742195"/>
                <a:gd name="connsiteX9" fmla="*/ 365626 w 1828130"/>
                <a:gd name="connsiteY9" fmla="*/ 1828130 h 2742195"/>
                <a:gd name="connsiteX10" fmla="*/ 365626 w 1828130"/>
                <a:gd name="connsiteY10" fmla="*/ 2010943 h 2742195"/>
                <a:gd name="connsiteX11" fmla="*/ 182813 w 1828130"/>
                <a:gd name="connsiteY11" fmla="*/ 2010943 h 2742195"/>
                <a:gd name="connsiteX12" fmla="*/ 1462504 w 1828130"/>
                <a:gd name="connsiteY12" fmla="*/ 914065 h 2742195"/>
                <a:gd name="connsiteX13" fmla="*/ 1645317 w 1828130"/>
                <a:gd name="connsiteY13" fmla="*/ 914065 h 2742195"/>
                <a:gd name="connsiteX14" fmla="*/ 1645317 w 1828130"/>
                <a:gd name="connsiteY14" fmla="*/ 1096878 h 2742195"/>
                <a:gd name="connsiteX15" fmla="*/ 1645317 w 1828130"/>
                <a:gd name="connsiteY15" fmla="*/ 1279691 h 2742195"/>
                <a:gd name="connsiteX16" fmla="*/ 1462504 w 1828130"/>
                <a:gd name="connsiteY16" fmla="*/ 1279691 h 2742195"/>
                <a:gd name="connsiteX17" fmla="*/ 1462504 w 1828130"/>
                <a:gd name="connsiteY17" fmla="*/ 1462504 h 2742195"/>
                <a:gd name="connsiteX18" fmla="*/ 1645317 w 1828130"/>
                <a:gd name="connsiteY18" fmla="*/ 1462504 h 2742195"/>
                <a:gd name="connsiteX19" fmla="*/ 1828130 w 1828130"/>
                <a:gd name="connsiteY19" fmla="*/ 1462504 h 2742195"/>
                <a:gd name="connsiteX20" fmla="*/ 1828130 w 1828130"/>
                <a:gd name="connsiteY20" fmla="*/ 1645317 h 2742195"/>
                <a:gd name="connsiteX21" fmla="*/ 1645317 w 1828130"/>
                <a:gd name="connsiteY21" fmla="*/ 1645317 h 2742195"/>
                <a:gd name="connsiteX22" fmla="*/ 1645317 w 1828130"/>
                <a:gd name="connsiteY22" fmla="*/ 1828130 h 2742195"/>
                <a:gd name="connsiteX23" fmla="*/ 1828130 w 1828130"/>
                <a:gd name="connsiteY23" fmla="*/ 1828130 h 2742195"/>
                <a:gd name="connsiteX24" fmla="*/ 1828130 w 1828130"/>
                <a:gd name="connsiteY24" fmla="*/ 2010943 h 2742195"/>
                <a:gd name="connsiteX25" fmla="*/ 1828130 w 1828130"/>
                <a:gd name="connsiteY25" fmla="*/ 2193756 h 2742195"/>
                <a:gd name="connsiteX26" fmla="*/ 1645317 w 1828130"/>
                <a:gd name="connsiteY26" fmla="*/ 2193756 h 2742195"/>
                <a:gd name="connsiteX27" fmla="*/ 1645317 w 1828130"/>
                <a:gd name="connsiteY27" fmla="*/ 2376569 h 2742195"/>
                <a:gd name="connsiteX28" fmla="*/ 1462504 w 1828130"/>
                <a:gd name="connsiteY28" fmla="*/ 2376569 h 2742195"/>
                <a:gd name="connsiteX29" fmla="*/ 1462504 w 1828130"/>
                <a:gd name="connsiteY29" fmla="*/ 2559382 h 2742195"/>
                <a:gd name="connsiteX30" fmla="*/ 1279691 w 1828130"/>
                <a:gd name="connsiteY30" fmla="*/ 2559382 h 2742195"/>
                <a:gd name="connsiteX31" fmla="*/ 1279691 w 1828130"/>
                <a:gd name="connsiteY31" fmla="*/ 2376569 h 2742195"/>
                <a:gd name="connsiteX32" fmla="*/ 1096878 w 1828130"/>
                <a:gd name="connsiteY32" fmla="*/ 2376569 h 2742195"/>
                <a:gd name="connsiteX33" fmla="*/ 914065 w 1828130"/>
                <a:gd name="connsiteY33" fmla="*/ 2376569 h 2742195"/>
                <a:gd name="connsiteX34" fmla="*/ 731252 w 1828130"/>
                <a:gd name="connsiteY34" fmla="*/ 2376569 h 2742195"/>
                <a:gd name="connsiteX35" fmla="*/ 731252 w 1828130"/>
                <a:gd name="connsiteY35" fmla="*/ 2193756 h 2742195"/>
                <a:gd name="connsiteX36" fmla="*/ 548439 w 1828130"/>
                <a:gd name="connsiteY36" fmla="*/ 2193756 h 2742195"/>
                <a:gd name="connsiteX37" fmla="*/ 365626 w 1828130"/>
                <a:gd name="connsiteY37" fmla="*/ 2193756 h 2742195"/>
                <a:gd name="connsiteX38" fmla="*/ 365626 w 1828130"/>
                <a:gd name="connsiteY38" fmla="*/ 2010943 h 2742195"/>
                <a:gd name="connsiteX39" fmla="*/ 548439 w 1828130"/>
                <a:gd name="connsiteY39" fmla="*/ 2010943 h 2742195"/>
                <a:gd name="connsiteX40" fmla="*/ 731252 w 1828130"/>
                <a:gd name="connsiteY40" fmla="*/ 2010943 h 2742195"/>
                <a:gd name="connsiteX41" fmla="*/ 914064 w 1828130"/>
                <a:gd name="connsiteY41" fmla="*/ 2010943 h 2742195"/>
                <a:gd name="connsiteX42" fmla="*/ 914064 w 1828130"/>
                <a:gd name="connsiteY42" fmla="*/ 1828130 h 2742195"/>
                <a:gd name="connsiteX43" fmla="*/ 1096877 w 1828130"/>
                <a:gd name="connsiteY43" fmla="*/ 1828130 h 2742195"/>
                <a:gd name="connsiteX44" fmla="*/ 1096877 w 1828130"/>
                <a:gd name="connsiteY44" fmla="*/ 2010943 h 2742195"/>
                <a:gd name="connsiteX45" fmla="*/ 1096878 w 1828130"/>
                <a:gd name="connsiteY45" fmla="*/ 2010943 h 2742195"/>
                <a:gd name="connsiteX46" fmla="*/ 1279690 w 1828130"/>
                <a:gd name="connsiteY46" fmla="*/ 2010943 h 2742195"/>
                <a:gd name="connsiteX47" fmla="*/ 1279690 w 1828130"/>
                <a:gd name="connsiteY47" fmla="*/ 2193756 h 2742195"/>
                <a:gd name="connsiteX48" fmla="*/ 1279691 w 1828130"/>
                <a:gd name="connsiteY48" fmla="*/ 2193756 h 2742195"/>
                <a:gd name="connsiteX49" fmla="*/ 1279691 w 1828130"/>
                <a:gd name="connsiteY49" fmla="*/ 2010943 h 2742195"/>
                <a:gd name="connsiteX50" fmla="*/ 1279691 w 1828130"/>
                <a:gd name="connsiteY50" fmla="*/ 1828130 h 2742195"/>
                <a:gd name="connsiteX51" fmla="*/ 1279691 w 1828130"/>
                <a:gd name="connsiteY51" fmla="*/ 1645317 h 2742195"/>
                <a:gd name="connsiteX52" fmla="*/ 1279690 w 1828130"/>
                <a:gd name="connsiteY52" fmla="*/ 1645317 h 2742195"/>
                <a:gd name="connsiteX53" fmla="*/ 1279690 w 1828130"/>
                <a:gd name="connsiteY53" fmla="*/ 1828130 h 2742195"/>
                <a:gd name="connsiteX54" fmla="*/ 1096877 w 1828130"/>
                <a:gd name="connsiteY54" fmla="*/ 1828130 h 2742195"/>
                <a:gd name="connsiteX55" fmla="*/ 1096877 w 1828130"/>
                <a:gd name="connsiteY55" fmla="*/ 1645317 h 2742195"/>
                <a:gd name="connsiteX56" fmla="*/ 914065 w 1828130"/>
                <a:gd name="connsiteY56" fmla="*/ 1645317 h 2742195"/>
                <a:gd name="connsiteX57" fmla="*/ 731252 w 1828130"/>
                <a:gd name="connsiteY57" fmla="*/ 1645317 h 2742195"/>
                <a:gd name="connsiteX58" fmla="*/ 548439 w 1828130"/>
                <a:gd name="connsiteY58" fmla="*/ 1645317 h 2742195"/>
                <a:gd name="connsiteX59" fmla="*/ 365626 w 1828130"/>
                <a:gd name="connsiteY59" fmla="*/ 1645317 h 2742195"/>
                <a:gd name="connsiteX60" fmla="*/ 182813 w 1828130"/>
                <a:gd name="connsiteY60" fmla="*/ 1645317 h 2742195"/>
                <a:gd name="connsiteX61" fmla="*/ 0 w 1828130"/>
                <a:gd name="connsiteY61" fmla="*/ 1645317 h 2742195"/>
                <a:gd name="connsiteX62" fmla="*/ 0 w 1828130"/>
                <a:gd name="connsiteY62" fmla="*/ 1462504 h 2742195"/>
                <a:gd name="connsiteX63" fmla="*/ 0 w 1828130"/>
                <a:gd name="connsiteY63" fmla="*/ 1279691 h 2742195"/>
                <a:gd name="connsiteX64" fmla="*/ 182813 w 1828130"/>
                <a:gd name="connsiteY64" fmla="*/ 1279691 h 2742195"/>
                <a:gd name="connsiteX65" fmla="*/ 182813 w 1828130"/>
                <a:gd name="connsiteY65" fmla="*/ 1462504 h 2742195"/>
                <a:gd name="connsiteX66" fmla="*/ 365626 w 1828130"/>
                <a:gd name="connsiteY66" fmla="*/ 1462504 h 2742195"/>
                <a:gd name="connsiteX67" fmla="*/ 548439 w 1828130"/>
                <a:gd name="connsiteY67" fmla="*/ 1462504 h 2742195"/>
                <a:gd name="connsiteX68" fmla="*/ 731252 w 1828130"/>
                <a:gd name="connsiteY68" fmla="*/ 1462504 h 2742195"/>
                <a:gd name="connsiteX69" fmla="*/ 914065 w 1828130"/>
                <a:gd name="connsiteY69" fmla="*/ 1462504 h 2742195"/>
                <a:gd name="connsiteX70" fmla="*/ 914065 w 1828130"/>
                <a:gd name="connsiteY70" fmla="*/ 1279691 h 2742195"/>
                <a:gd name="connsiteX71" fmla="*/ 1096878 w 1828130"/>
                <a:gd name="connsiteY71" fmla="*/ 1279691 h 2742195"/>
                <a:gd name="connsiteX72" fmla="*/ 1279691 w 1828130"/>
                <a:gd name="connsiteY72" fmla="*/ 1279691 h 2742195"/>
                <a:gd name="connsiteX73" fmla="*/ 1279691 w 1828130"/>
                <a:gd name="connsiteY73" fmla="*/ 1096878 h 2742195"/>
                <a:gd name="connsiteX74" fmla="*/ 1462504 w 1828130"/>
                <a:gd name="connsiteY74" fmla="*/ 1096878 h 2742195"/>
                <a:gd name="connsiteX75" fmla="*/ 1279691 w 1828130"/>
                <a:gd name="connsiteY75" fmla="*/ 548439 h 2742195"/>
                <a:gd name="connsiteX76" fmla="*/ 1462504 w 1828130"/>
                <a:gd name="connsiteY76" fmla="*/ 548439 h 2742195"/>
                <a:gd name="connsiteX77" fmla="*/ 1462504 w 1828130"/>
                <a:gd name="connsiteY77" fmla="*/ 731252 h 2742195"/>
                <a:gd name="connsiteX78" fmla="*/ 1279691 w 1828130"/>
                <a:gd name="connsiteY78" fmla="*/ 731252 h 2742195"/>
                <a:gd name="connsiteX79" fmla="*/ 365626 w 1828130"/>
                <a:gd name="connsiteY79" fmla="*/ 0 h 2742195"/>
                <a:gd name="connsiteX80" fmla="*/ 548439 w 1828130"/>
                <a:gd name="connsiteY80" fmla="*/ 0 h 2742195"/>
                <a:gd name="connsiteX81" fmla="*/ 548439 w 1828130"/>
                <a:gd name="connsiteY81" fmla="*/ 182813 h 2742195"/>
                <a:gd name="connsiteX82" fmla="*/ 365626 w 1828130"/>
                <a:gd name="connsiteY82" fmla="*/ 182813 h 274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828130" h="2742195">
                  <a:moveTo>
                    <a:pt x="1462504" y="2559382"/>
                  </a:moveTo>
                  <a:lnTo>
                    <a:pt x="1645317" y="2559382"/>
                  </a:lnTo>
                  <a:lnTo>
                    <a:pt x="1645317" y="2742195"/>
                  </a:lnTo>
                  <a:lnTo>
                    <a:pt x="1462504" y="2742195"/>
                  </a:lnTo>
                  <a:close/>
                  <a:moveTo>
                    <a:pt x="0" y="2010943"/>
                  </a:moveTo>
                  <a:lnTo>
                    <a:pt x="182813" y="2010943"/>
                  </a:lnTo>
                  <a:lnTo>
                    <a:pt x="182813" y="2193756"/>
                  </a:lnTo>
                  <a:lnTo>
                    <a:pt x="0" y="2193756"/>
                  </a:lnTo>
                  <a:close/>
                  <a:moveTo>
                    <a:pt x="182813" y="1828130"/>
                  </a:moveTo>
                  <a:lnTo>
                    <a:pt x="365626" y="1828130"/>
                  </a:lnTo>
                  <a:lnTo>
                    <a:pt x="365626" y="2010943"/>
                  </a:lnTo>
                  <a:lnTo>
                    <a:pt x="182813" y="2010943"/>
                  </a:lnTo>
                  <a:close/>
                  <a:moveTo>
                    <a:pt x="1462504" y="914065"/>
                  </a:moveTo>
                  <a:lnTo>
                    <a:pt x="1645317" y="914065"/>
                  </a:lnTo>
                  <a:lnTo>
                    <a:pt x="1645317" y="1096878"/>
                  </a:lnTo>
                  <a:lnTo>
                    <a:pt x="1645317" y="1279691"/>
                  </a:lnTo>
                  <a:lnTo>
                    <a:pt x="1462504" y="1279691"/>
                  </a:lnTo>
                  <a:lnTo>
                    <a:pt x="1462504" y="1462504"/>
                  </a:lnTo>
                  <a:lnTo>
                    <a:pt x="1645317" y="1462504"/>
                  </a:lnTo>
                  <a:lnTo>
                    <a:pt x="1828130" y="1462504"/>
                  </a:lnTo>
                  <a:lnTo>
                    <a:pt x="1828130" y="1645317"/>
                  </a:lnTo>
                  <a:lnTo>
                    <a:pt x="1645317" y="1645317"/>
                  </a:lnTo>
                  <a:lnTo>
                    <a:pt x="1645317" y="1828130"/>
                  </a:lnTo>
                  <a:lnTo>
                    <a:pt x="1828130" y="1828130"/>
                  </a:lnTo>
                  <a:lnTo>
                    <a:pt x="1828130" y="2010943"/>
                  </a:lnTo>
                  <a:lnTo>
                    <a:pt x="1828130" y="2193756"/>
                  </a:lnTo>
                  <a:lnTo>
                    <a:pt x="1645317" y="2193756"/>
                  </a:lnTo>
                  <a:lnTo>
                    <a:pt x="1645317" y="2376569"/>
                  </a:lnTo>
                  <a:lnTo>
                    <a:pt x="1462504" y="2376569"/>
                  </a:lnTo>
                  <a:lnTo>
                    <a:pt x="1462504" y="2559382"/>
                  </a:lnTo>
                  <a:lnTo>
                    <a:pt x="1279691" y="2559382"/>
                  </a:lnTo>
                  <a:lnTo>
                    <a:pt x="1279691" y="2376569"/>
                  </a:lnTo>
                  <a:lnTo>
                    <a:pt x="1096878" y="2376569"/>
                  </a:lnTo>
                  <a:lnTo>
                    <a:pt x="914065" y="2376569"/>
                  </a:lnTo>
                  <a:lnTo>
                    <a:pt x="731252" y="2376569"/>
                  </a:lnTo>
                  <a:lnTo>
                    <a:pt x="731252" y="2193756"/>
                  </a:lnTo>
                  <a:lnTo>
                    <a:pt x="548439" y="2193756"/>
                  </a:lnTo>
                  <a:lnTo>
                    <a:pt x="365626" y="2193756"/>
                  </a:lnTo>
                  <a:lnTo>
                    <a:pt x="365626" y="2010943"/>
                  </a:lnTo>
                  <a:lnTo>
                    <a:pt x="548439" y="2010943"/>
                  </a:lnTo>
                  <a:lnTo>
                    <a:pt x="731252" y="2010943"/>
                  </a:lnTo>
                  <a:lnTo>
                    <a:pt x="914064" y="2010943"/>
                  </a:lnTo>
                  <a:lnTo>
                    <a:pt x="914064" y="1828130"/>
                  </a:lnTo>
                  <a:lnTo>
                    <a:pt x="1096877" y="1828130"/>
                  </a:lnTo>
                  <a:lnTo>
                    <a:pt x="1096877" y="2010943"/>
                  </a:lnTo>
                  <a:lnTo>
                    <a:pt x="1096878" y="2010943"/>
                  </a:lnTo>
                  <a:lnTo>
                    <a:pt x="1279690" y="2010943"/>
                  </a:lnTo>
                  <a:lnTo>
                    <a:pt x="1279690" y="2193756"/>
                  </a:lnTo>
                  <a:lnTo>
                    <a:pt x="1279691" y="2193756"/>
                  </a:lnTo>
                  <a:lnTo>
                    <a:pt x="1279691" y="2010943"/>
                  </a:lnTo>
                  <a:lnTo>
                    <a:pt x="1279691" y="1828130"/>
                  </a:lnTo>
                  <a:lnTo>
                    <a:pt x="1279691" y="1645317"/>
                  </a:lnTo>
                  <a:lnTo>
                    <a:pt x="1279690" y="1645317"/>
                  </a:lnTo>
                  <a:lnTo>
                    <a:pt x="1279690" y="1828130"/>
                  </a:lnTo>
                  <a:lnTo>
                    <a:pt x="1096877" y="1828130"/>
                  </a:lnTo>
                  <a:lnTo>
                    <a:pt x="1096877" y="1645317"/>
                  </a:lnTo>
                  <a:lnTo>
                    <a:pt x="914065" y="1645317"/>
                  </a:lnTo>
                  <a:lnTo>
                    <a:pt x="731252" y="1645317"/>
                  </a:lnTo>
                  <a:lnTo>
                    <a:pt x="548439" y="1645317"/>
                  </a:lnTo>
                  <a:lnTo>
                    <a:pt x="365626" y="1645317"/>
                  </a:lnTo>
                  <a:lnTo>
                    <a:pt x="182813" y="1645317"/>
                  </a:lnTo>
                  <a:lnTo>
                    <a:pt x="0" y="1645317"/>
                  </a:lnTo>
                  <a:lnTo>
                    <a:pt x="0" y="1462504"/>
                  </a:lnTo>
                  <a:lnTo>
                    <a:pt x="0" y="1279691"/>
                  </a:lnTo>
                  <a:lnTo>
                    <a:pt x="182813" y="1279691"/>
                  </a:lnTo>
                  <a:lnTo>
                    <a:pt x="182813" y="1462504"/>
                  </a:lnTo>
                  <a:lnTo>
                    <a:pt x="365626" y="1462504"/>
                  </a:lnTo>
                  <a:lnTo>
                    <a:pt x="548439" y="1462504"/>
                  </a:lnTo>
                  <a:lnTo>
                    <a:pt x="731252" y="1462504"/>
                  </a:lnTo>
                  <a:lnTo>
                    <a:pt x="914065" y="1462504"/>
                  </a:lnTo>
                  <a:lnTo>
                    <a:pt x="914065" y="1279691"/>
                  </a:lnTo>
                  <a:lnTo>
                    <a:pt x="1096878" y="1279691"/>
                  </a:lnTo>
                  <a:lnTo>
                    <a:pt x="1279691" y="1279691"/>
                  </a:lnTo>
                  <a:lnTo>
                    <a:pt x="1279691" y="1096878"/>
                  </a:lnTo>
                  <a:lnTo>
                    <a:pt x="1462504" y="1096878"/>
                  </a:lnTo>
                  <a:close/>
                  <a:moveTo>
                    <a:pt x="1279691" y="548439"/>
                  </a:moveTo>
                  <a:lnTo>
                    <a:pt x="1462504" y="548439"/>
                  </a:lnTo>
                  <a:lnTo>
                    <a:pt x="1462504" y="731252"/>
                  </a:lnTo>
                  <a:lnTo>
                    <a:pt x="1279691" y="731252"/>
                  </a:lnTo>
                  <a:close/>
                  <a:moveTo>
                    <a:pt x="365626" y="0"/>
                  </a:moveTo>
                  <a:lnTo>
                    <a:pt x="548439" y="0"/>
                  </a:lnTo>
                  <a:lnTo>
                    <a:pt x="548439" y="182813"/>
                  </a:lnTo>
                  <a:lnTo>
                    <a:pt x="365626" y="182813"/>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フリーフォーム: 図形 32">
              <a:extLst>
                <a:ext uri="{FF2B5EF4-FFF2-40B4-BE49-F238E27FC236}">
                  <a16:creationId xmlns:a16="http://schemas.microsoft.com/office/drawing/2014/main" id="{96E5AA0D-2299-46D8-8315-9A3EC588830C}"/>
                </a:ext>
              </a:extLst>
            </p:cNvPr>
            <p:cNvSpPr/>
            <p:nvPr/>
          </p:nvSpPr>
          <p:spPr>
            <a:xfrm>
              <a:off x="10729495" y="3140577"/>
              <a:ext cx="365626" cy="365626"/>
            </a:xfrm>
            <a:custGeom>
              <a:avLst/>
              <a:gdLst>
                <a:gd name="connsiteX0" fmla="*/ 0 w 365626"/>
                <a:gd name="connsiteY0" fmla="*/ 0 h 365626"/>
                <a:gd name="connsiteX1" fmla="*/ 182813 w 365626"/>
                <a:gd name="connsiteY1" fmla="*/ 0 h 365626"/>
                <a:gd name="connsiteX2" fmla="*/ 365626 w 365626"/>
                <a:gd name="connsiteY2" fmla="*/ 0 h 365626"/>
                <a:gd name="connsiteX3" fmla="*/ 365626 w 365626"/>
                <a:gd name="connsiteY3" fmla="*/ 182813 h 365626"/>
                <a:gd name="connsiteX4" fmla="*/ 182813 w 365626"/>
                <a:gd name="connsiteY4" fmla="*/ 182813 h 365626"/>
                <a:gd name="connsiteX5" fmla="*/ 182813 w 365626"/>
                <a:gd name="connsiteY5" fmla="*/ 365626 h 365626"/>
                <a:gd name="connsiteX6" fmla="*/ 0 w 365626"/>
                <a:gd name="connsiteY6" fmla="*/ 365626 h 365626"/>
                <a:gd name="connsiteX7" fmla="*/ 0 w 365626"/>
                <a:gd name="connsiteY7" fmla="*/ 182813 h 36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6" h="365626">
                  <a:moveTo>
                    <a:pt x="0" y="0"/>
                  </a:moveTo>
                  <a:lnTo>
                    <a:pt x="182813" y="0"/>
                  </a:lnTo>
                  <a:lnTo>
                    <a:pt x="365626" y="0"/>
                  </a:lnTo>
                  <a:lnTo>
                    <a:pt x="365626" y="182813"/>
                  </a:lnTo>
                  <a:lnTo>
                    <a:pt x="182813" y="182813"/>
                  </a:lnTo>
                  <a:lnTo>
                    <a:pt x="182813" y="365626"/>
                  </a:lnTo>
                  <a:lnTo>
                    <a:pt x="0" y="365626"/>
                  </a:lnTo>
                  <a:lnTo>
                    <a:pt x="0" y="182813"/>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リーフォーム: 図形 33">
              <a:extLst>
                <a:ext uri="{FF2B5EF4-FFF2-40B4-BE49-F238E27FC236}">
                  <a16:creationId xmlns:a16="http://schemas.microsoft.com/office/drawing/2014/main" id="{7F92AEB3-CF6A-427D-8EC6-1B2CADA50B0E}"/>
                </a:ext>
              </a:extLst>
            </p:cNvPr>
            <p:cNvSpPr/>
            <p:nvPr/>
          </p:nvSpPr>
          <p:spPr>
            <a:xfrm>
              <a:off x="8718553" y="2409325"/>
              <a:ext cx="3473447" cy="3656260"/>
            </a:xfrm>
            <a:custGeom>
              <a:avLst/>
              <a:gdLst>
                <a:gd name="connsiteX0" fmla="*/ 1645317 w 3473447"/>
                <a:gd name="connsiteY0" fmla="*/ 3473447 h 3656260"/>
                <a:gd name="connsiteX1" fmla="*/ 1828130 w 3473447"/>
                <a:gd name="connsiteY1" fmla="*/ 3473447 h 3656260"/>
                <a:gd name="connsiteX2" fmla="*/ 2010943 w 3473447"/>
                <a:gd name="connsiteY2" fmla="*/ 3473447 h 3656260"/>
                <a:gd name="connsiteX3" fmla="*/ 2193756 w 3473447"/>
                <a:gd name="connsiteY3" fmla="*/ 3473447 h 3656260"/>
                <a:gd name="connsiteX4" fmla="*/ 2193756 w 3473447"/>
                <a:gd name="connsiteY4" fmla="*/ 3656260 h 3656260"/>
                <a:gd name="connsiteX5" fmla="*/ 2010943 w 3473447"/>
                <a:gd name="connsiteY5" fmla="*/ 3656260 h 3656260"/>
                <a:gd name="connsiteX6" fmla="*/ 1828130 w 3473447"/>
                <a:gd name="connsiteY6" fmla="*/ 3656260 h 3656260"/>
                <a:gd name="connsiteX7" fmla="*/ 1645317 w 3473447"/>
                <a:gd name="connsiteY7" fmla="*/ 3656260 h 3656260"/>
                <a:gd name="connsiteX8" fmla="*/ 1279691 w 3473447"/>
                <a:gd name="connsiteY8" fmla="*/ 3107821 h 3656260"/>
                <a:gd name="connsiteX9" fmla="*/ 1462504 w 3473447"/>
                <a:gd name="connsiteY9" fmla="*/ 3107821 h 3656260"/>
                <a:gd name="connsiteX10" fmla="*/ 1645317 w 3473447"/>
                <a:gd name="connsiteY10" fmla="*/ 3107821 h 3656260"/>
                <a:gd name="connsiteX11" fmla="*/ 1828130 w 3473447"/>
                <a:gd name="connsiteY11" fmla="*/ 3107821 h 3656260"/>
                <a:gd name="connsiteX12" fmla="*/ 1828130 w 3473447"/>
                <a:gd name="connsiteY12" fmla="*/ 3290634 h 3656260"/>
                <a:gd name="connsiteX13" fmla="*/ 1645317 w 3473447"/>
                <a:gd name="connsiteY13" fmla="*/ 3290634 h 3656260"/>
                <a:gd name="connsiteX14" fmla="*/ 1645317 w 3473447"/>
                <a:gd name="connsiteY14" fmla="*/ 3473447 h 3656260"/>
                <a:gd name="connsiteX15" fmla="*/ 1462504 w 3473447"/>
                <a:gd name="connsiteY15" fmla="*/ 3473447 h 3656260"/>
                <a:gd name="connsiteX16" fmla="*/ 1462504 w 3473447"/>
                <a:gd name="connsiteY16" fmla="*/ 3290634 h 3656260"/>
                <a:gd name="connsiteX17" fmla="*/ 1279691 w 3473447"/>
                <a:gd name="connsiteY17" fmla="*/ 3290634 h 3656260"/>
                <a:gd name="connsiteX18" fmla="*/ 2193756 w 3473447"/>
                <a:gd name="connsiteY18" fmla="*/ 2925008 h 3656260"/>
                <a:gd name="connsiteX19" fmla="*/ 2376569 w 3473447"/>
                <a:gd name="connsiteY19" fmla="*/ 2925008 h 3656260"/>
                <a:gd name="connsiteX20" fmla="*/ 2376569 w 3473447"/>
                <a:gd name="connsiteY20" fmla="*/ 3107821 h 3656260"/>
                <a:gd name="connsiteX21" fmla="*/ 2376569 w 3473447"/>
                <a:gd name="connsiteY21" fmla="*/ 3290634 h 3656260"/>
                <a:gd name="connsiteX22" fmla="*/ 2376569 w 3473447"/>
                <a:gd name="connsiteY22" fmla="*/ 3473447 h 3656260"/>
                <a:gd name="connsiteX23" fmla="*/ 2193756 w 3473447"/>
                <a:gd name="connsiteY23" fmla="*/ 3473447 h 3656260"/>
                <a:gd name="connsiteX24" fmla="*/ 2193756 w 3473447"/>
                <a:gd name="connsiteY24" fmla="*/ 3290634 h 3656260"/>
                <a:gd name="connsiteX25" fmla="*/ 2010943 w 3473447"/>
                <a:gd name="connsiteY25" fmla="*/ 3290634 h 3656260"/>
                <a:gd name="connsiteX26" fmla="*/ 2010943 w 3473447"/>
                <a:gd name="connsiteY26" fmla="*/ 3107821 h 3656260"/>
                <a:gd name="connsiteX27" fmla="*/ 2193756 w 3473447"/>
                <a:gd name="connsiteY27" fmla="*/ 3107821 h 3656260"/>
                <a:gd name="connsiteX28" fmla="*/ 365626 w 3473447"/>
                <a:gd name="connsiteY28" fmla="*/ 2742195 h 3656260"/>
                <a:gd name="connsiteX29" fmla="*/ 548439 w 3473447"/>
                <a:gd name="connsiteY29" fmla="*/ 2742195 h 3656260"/>
                <a:gd name="connsiteX30" fmla="*/ 548439 w 3473447"/>
                <a:gd name="connsiteY30" fmla="*/ 2925008 h 3656260"/>
                <a:gd name="connsiteX31" fmla="*/ 731252 w 3473447"/>
                <a:gd name="connsiteY31" fmla="*/ 2925008 h 3656260"/>
                <a:gd name="connsiteX32" fmla="*/ 731252 w 3473447"/>
                <a:gd name="connsiteY32" fmla="*/ 2742195 h 3656260"/>
                <a:gd name="connsiteX33" fmla="*/ 914065 w 3473447"/>
                <a:gd name="connsiteY33" fmla="*/ 2742195 h 3656260"/>
                <a:gd name="connsiteX34" fmla="*/ 914065 w 3473447"/>
                <a:gd name="connsiteY34" fmla="*/ 2925008 h 3656260"/>
                <a:gd name="connsiteX35" fmla="*/ 1096878 w 3473447"/>
                <a:gd name="connsiteY35" fmla="*/ 2925008 h 3656260"/>
                <a:gd name="connsiteX36" fmla="*/ 1279691 w 3473447"/>
                <a:gd name="connsiteY36" fmla="*/ 2925008 h 3656260"/>
                <a:gd name="connsiteX37" fmla="*/ 1279691 w 3473447"/>
                <a:gd name="connsiteY37" fmla="*/ 3107821 h 3656260"/>
                <a:gd name="connsiteX38" fmla="*/ 1096878 w 3473447"/>
                <a:gd name="connsiteY38" fmla="*/ 3107821 h 3656260"/>
                <a:gd name="connsiteX39" fmla="*/ 914065 w 3473447"/>
                <a:gd name="connsiteY39" fmla="*/ 3107821 h 3656260"/>
                <a:gd name="connsiteX40" fmla="*/ 731252 w 3473447"/>
                <a:gd name="connsiteY40" fmla="*/ 3107821 h 3656260"/>
                <a:gd name="connsiteX41" fmla="*/ 548439 w 3473447"/>
                <a:gd name="connsiteY41" fmla="*/ 3107821 h 3656260"/>
                <a:gd name="connsiteX42" fmla="*/ 365626 w 3473447"/>
                <a:gd name="connsiteY42" fmla="*/ 3107821 h 3656260"/>
                <a:gd name="connsiteX43" fmla="*/ 365626 w 3473447"/>
                <a:gd name="connsiteY43" fmla="*/ 2925008 h 3656260"/>
                <a:gd name="connsiteX44" fmla="*/ 365626 w 3473447"/>
                <a:gd name="connsiteY44" fmla="*/ 2376569 h 3656260"/>
                <a:gd name="connsiteX45" fmla="*/ 548439 w 3473447"/>
                <a:gd name="connsiteY45" fmla="*/ 2376569 h 3656260"/>
                <a:gd name="connsiteX46" fmla="*/ 731252 w 3473447"/>
                <a:gd name="connsiteY46" fmla="*/ 2376569 h 3656260"/>
                <a:gd name="connsiteX47" fmla="*/ 731252 w 3473447"/>
                <a:gd name="connsiteY47" fmla="*/ 2559382 h 3656260"/>
                <a:gd name="connsiteX48" fmla="*/ 731252 w 3473447"/>
                <a:gd name="connsiteY48" fmla="*/ 2742195 h 3656260"/>
                <a:gd name="connsiteX49" fmla="*/ 548439 w 3473447"/>
                <a:gd name="connsiteY49" fmla="*/ 2742195 h 3656260"/>
                <a:gd name="connsiteX50" fmla="*/ 548439 w 3473447"/>
                <a:gd name="connsiteY50" fmla="*/ 2559382 h 3656260"/>
                <a:gd name="connsiteX51" fmla="*/ 365626 w 3473447"/>
                <a:gd name="connsiteY51" fmla="*/ 2559382 h 3656260"/>
                <a:gd name="connsiteX52" fmla="*/ 182813 w 3473447"/>
                <a:gd name="connsiteY52" fmla="*/ 2193756 h 3656260"/>
                <a:gd name="connsiteX53" fmla="*/ 365626 w 3473447"/>
                <a:gd name="connsiteY53" fmla="*/ 2193756 h 3656260"/>
                <a:gd name="connsiteX54" fmla="*/ 365626 w 3473447"/>
                <a:gd name="connsiteY54" fmla="*/ 2376569 h 3656260"/>
                <a:gd name="connsiteX55" fmla="*/ 182813 w 3473447"/>
                <a:gd name="connsiteY55" fmla="*/ 2376569 h 3656260"/>
                <a:gd name="connsiteX56" fmla="*/ 365626 w 3473447"/>
                <a:gd name="connsiteY56" fmla="*/ 2010943 h 3656260"/>
                <a:gd name="connsiteX57" fmla="*/ 548439 w 3473447"/>
                <a:gd name="connsiteY57" fmla="*/ 2010943 h 3656260"/>
                <a:gd name="connsiteX58" fmla="*/ 548439 w 3473447"/>
                <a:gd name="connsiteY58" fmla="*/ 2193756 h 3656260"/>
                <a:gd name="connsiteX59" fmla="*/ 365626 w 3473447"/>
                <a:gd name="connsiteY59" fmla="*/ 2193756 h 3656260"/>
                <a:gd name="connsiteX60" fmla="*/ 2559382 w 3473447"/>
                <a:gd name="connsiteY60" fmla="*/ 1828130 h 3656260"/>
                <a:gd name="connsiteX61" fmla="*/ 2742195 w 3473447"/>
                <a:gd name="connsiteY61" fmla="*/ 1828130 h 3656260"/>
                <a:gd name="connsiteX62" fmla="*/ 2742195 w 3473447"/>
                <a:gd name="connsiteY62" fmla="*/ 2010943 h 3656260"/>
                <a:gd name="connsiteX63" fmla="*/ 2559382 w 3473447"/>
                <a:gd name="connsiteY63" fmla="*/ 2010943 h 3656260"/>
                <a:gd name="connsiteX64" fmla="*/ 182813 w 3473447"/>
                <a:gd name="connsiteY64" fmla="*/ 1828130 h 3656260"/>
                <a:gd name="connsiteX65" fmla="*/ 365626 w 3473447"/>
                <a:gd name="connsiteY65" fmla="*/ 1828130 h 3656260"/>
                <a:gd name="connsiteX66" fmla="*/ 365626 w 3473447"/>
                <a:gd name="connsiteY66" fmla="*/ 2010943 h 3656260"/>
                <a:gd name="connsiteX67" fmla="*/ 182813 w 3473447"/>
                <a:gd name="connsiteY67" fmla="*/ 2010943 h 3656260"/>
                <a:gd name="connsiteX68" fmla="*/ 2742195 w 3473447"/>
                <a:gd name="connsiteY68" fmla="*/ 1645317 h 3656260"/>
                <a:gd name="connsiteX69" fmla="*/ 2925008 w 3473447"/>
                <a:gd name="connsiteY69" fmla="*/ 1645317 h 3656260"/>
                <a:gd name="connsiteX70" fmla="*/ 2925008 w 3473447"/>
                <a:gd name="connsiteY70" fmla="*/ 1828130 h 3656260"/>
                <a:gd name="connsiteX71" fmla="*/ 2742195 w 3473447"/>
                <a:gd name="connsiteY71" fmla="*/ 1828130 h 3656260"/>
                <a:gd name="connsiteX72" fmla="*/ 2193756 w 3473447"/>
                <a:gd name="connsiteY72" fmla="*/ 1645317 h 3656260"/>
                <a:gd name="connsiteX73" fmla="*/ 2376569 w 3473447"/>
                <a:gd name="connsiteY73" fmla="*/ 1645317 h 3656260"/>
                <a:gd name="connsiteX74" fmla="*/ 2376569 w 3473447"/>
                <a:gd name="connsiteY74" fmla="*/ 1828130 h 3656260"/>
                <a:gd name="connsiteX75" fmla="*/ 2376569 w 3473447"/>
                <a:gd name="connsiteY75" fmla="*/ 2010943 h 3656260"/>
                <a:gd name="connsiteX76" fmla="*/ 2559382 w 3473447"/>
                <a:gd name="connsiteY76" fmla="*/ 2010943 h 3656260"/>
                <a:gd name="connsiteX77" fmla="*/ 2559382 w 3473447"/>
                <a:gd name="connsiteY77" fmla="*/ 2193756 h 3656260"/>
                <a:gd name="connsiteX78" fmla="*/ 2559382 w 3473447"/>
                <a:gd name="connsiteY78" fmla="*/ 2376569 h 3656260"/>
                <a:gd name="connsiteX79" fmla="*/ 2559382 w 3473447"/>
                <a:gd name="connsiteY79" fmla="*/ 2559382 h 3656260"/>
                <a:gd name="connsiteX80" fmla="*/ 2559382 w 3473447"/>
                <a:gd name="connsiteY80" fmla="*/ 2742195 h 3656260"/>
                <a:gd name="connsiteX81" fmla="*/ 2559382 w 3473447"/>
                <a:gd name="connsiteY81" fmla="*/ 2925008 h 3656260"/>
                <a:gd name="connsiteX82" fmla="*/ 2376569 w 3473447"/>
                <a:gd name="connsiteY82" fmla="*/ 2925008 h 3656260"/>
                <a:gd name="connsiteX83" fmla="*/ 2376569 w 3473447"/>
                <a:gd name="connsiteY83" fmla="*/ 2742195 h 3656260"/>
                <a:gd name="connsiteX84" fmla="*/ 2376569 w 3473447"/>
                <a:gd name="connsiteY84" fmla="*/ 2559382 h 3656260"/>
                <a:gd name="connsiteX85" fmla="*/ 2193756 w 3473447"/>
                <a:gd name="connsiteY85" fmla="*/ 2559382 h 3656260"/>
                <a:gd name="connsiteX86" fmla="*/ 2193756 w 3473447"/>
                <a:gd name="connsiteY86" fmla="*/ 2376569 h 3656260"/>
                <a:gd name="connsiteX87" fmla="*/ 2376569 w 3473447"/>
                <a:gd name="connsiteY87" fmla="*/ 2376569 h 3656260"/>
                <a:gd name="connsiteX88" fmla="*/ 2376569 w 3473447"/>
                <a:gd name="connsiteY88" fmla="*/ 2193756 h 3656260"/>
                <a:gd name="connsiteX89" fmla="*/ 2193756 w 3473447"/>
                <a:gd name="connsiteY89" fmla="*/ 2193756 h 3656260"/>
                <a:gd name="connsiteX90" fmla="*/ 2010943 w 3473447"/>
                <a:gd name="connsiteY90" fmla="*/ 2193756 h 3656260"/>
                <a:gd name="connsiteX91" fmla="*/ 2010943 w 3473447"/>
                <a:gd name="connsiteY91" fmla="*/ 2010943 h 3656260"/>
                <a:gd name="connsiteX92" fmla="*/ 2193756 w 3473447"/>
                <a:gd name="connsiteY92" fmla="*/ 2010943 h 3656260"/>
                <a:gd name="connsiteX93" fmla="*/ 2193756 w 3473447"/>
                <a:gd name="connsiteY93" fmla="*/ 1828130 h 3656260"/>
                <a:gd name="connsiteX94" fmla="*/ 2559382 w 3473447"/>
                <a:gd name="connsiteY94" fmla="*/ 1462504 h 3656260"/>
                <a:gd name="connsiteX95" fmla="*/ 2742195 w 3473447"/>
                <a:gd name="connsiteY95" fmla="*/ 1462504 h 3656260"/>
                <a:gd name="connsiteX96" fmla="*/ 2742195 w 3473447"/>
                <a:gd name="connsiteY96" fmla="*/ 1645317 h 3656260"/>
                <a:gd name="connsiteX97" fmla="*/ 2559382 w 3473447"/>
                <a:gd name="connsiteY97" fmla="*/ 1645317 h 3656260"/>
                <a:gd name="connsiteX98" fmla="*/ 2925008 w 3473447"/>
                <a:gd name="connsiteY98" fmla="*/ 1279691 h 3656260"/>
                <a:gd name="connsiteX99" fmla="*/ 3107821 w 3473447"/>
                <a:gd name="connsiteY99" fmla="*/ 1279691 h 3656260"/>
                <a:gd name="connsiteX100" fmla="*/ 3107821 w 3473447"/>
                <a:gd name="connsiteY100" fmla="*/ 1462504 h 3656260"/>
                <a:gd name="connsiteX101" fmla="*/ 3107821 w 3473447"/>
                <a:gd name="connsiteY101" fmla="*/ 1645317 h 3656260"/>
                <a:gd name="connsiteX102" fmla="*/ 2925008 w 3473447"/>
                <a:gd name="connsiteY102" fmla="*/ 1645317 h 3656260"/>
                <a:gd name="connsiteX103" fmla="*/ 2925008 w 3473447"/>
                <a:gd name="connsiteY103" fmla="*/ 1462504 h 3656260"/>
                <a:gd name="connsiteX104" fmla="*/ 2376569 w 3473447"/>
                <a:gd name="connsiteY104" fmla="*/ 1279691 h 3656260"/>
                <a:gd name="connsiteX105" fmla="*/ 2559382 w 3473447"/>
                <a:gd name="connsiteY105" fmla="*/ 1279691 h 3656260"/>
                <a:gd name="connsiteX106" fmla="*/ 2559382 w 3473447"/>
                <a:gd name="connsiteY106" fmla="*/ 1462504 h 3656260"/>
                <a:gd name="connsiteX107" fmla="*/ 2376569 w 3473447"/>
                <a:gd name="connsiteY107" fmla="*/ 1462504 h 3656260"/>
                <a:gd name="connsiteX108" fmla="*/ 0 w 3473447"/>
                <a:gd name="connsiteY108" fmla="*/ 1279691 h 3656260"/>
                <a:gd name="connsiteX109" fmla="*/ 182813 w 3473447"/>
                <a:gd name="connsiteY109" fmla="*/ 1279691 h 3656260"/>
                <a:gd name="connsiteX110" fmla="*/ 182813 w 3473447"/>
                <a:gd name="connsiteY110" fmla="*/ 1462504 h 3656260"/>
                <a:gd name="connsiteX111" fmla="*/ 365626 w 3473447"/>
                <a:gd name="connsiteY111" fmla="*/ 1462504 h 3656260"/>
                <a:gd name="connsiteX112" fmla="*/ 365626 w 3473447"/>
                <a:gd name="connsiteY112" fmla="*/ 1645317 h 3656260"/>
                <a:gd name="connsiteX113" fmla="*/ 182813 w 3473447"/>
                <a:gd name="connsiteY113" fmla="*/ 1645317 h 3656260"/>
                <a:gd name="connsiteX114" fmla="*/ 182813 w 3473447"/>
                <a:gd name="connsiteY114" fmla="*/ 1828130 h 3656260"/>
                <a:gd name="connsiteX115" fmla="*/ 0 w 3473447"/>
                <a:gd name="connsiteY115" fmla="*/ 1828130 h 3656260"/>
                <a:gd name="connsiteX116" fmla="*/ 0 w 3473447"/>
                <a:gd name="connsiteY116" fmla="*/ 1645317 h 3656260"/>
                <a:gd name="connsiteX117" fmla="*/ 0 w 3473447"/>
                <a:gd name="connsiteY117" fmla="*/ 1462504 h 3656260"/>
                <a:gd name="connsiteX118" fmla="*/ 2742195 w 3473447"/>
                <a:gd name="connsiteY118" fmla="*/ 1096878 h 3656260"/>
                <a:gd name="connsiteX119" fmla="*/ 2925008 w 3473447"/>
                <a:gd name="connsiteY119" fmla="*/ 1096878 h 3656260"/>
                <a:gd name="connsiteX120" fmla="*/ 2925008 w 3473447"/>
                <a:gd name="connsiteY120" fmla="*/ 1279691 h 3656260"/>
                <a:gd name="connsiteX121" fmla="*/ 2742195 w 3473447"/>
                <a:gd name="connsiteY121" fmla="*/ 1279691 h 3656260"/>
                <a:gd name="connsiteX122" fmla="*/ 182813 w 3473447"/>
                <a:gd name="connsiteY122" fmla="*/ 1096878 h 3656260"/>
                <a:gd name="connsiteX123" fmla="*/ 365626 w 3473447"/>
                <a:gd name="connsiteY123" fmla="*/ 1096878 h 3656260"/>
                <a:gd name="connsiteX124" fmla="*/ 365626 w 3473447"/>
                <a:gd name="connsiteY124" fmla="*/ 1279691 h 3656260"/>
                <a:gd name="connsiteX125" fmla="*/ 182813 w 3473447"/>
                <a:gd name="connsiteY125" fmla="*/ 1279691 h 3656260"/>
                <a:gd name="connsiteX126" fmla="*/ 2925008 w 3473447"/>
                <a:gd name="connsiteY126" fmla="*/ 914065 h 3656260"/>
                <a:gd name="connsiteX127" fmla="*/ 3107821 w 3473447"/>
                <a:gd name="connsiteY127" fmla="*/ 914065 h 3656260"/>
                <a:gd name="connsiteX128" fmla="*/ 3107821 w 3473447"/>
                <a:gd name="connsiteY128" fmla="*/ 1096878 h 3656260"/>
                <a:gd name="connsiteX129" fmla="*/ 2925008 w 3473447"/>
                <a:gd name="connsiteY129" fmla="*/ 1096878 h 3656260"/>
                <a:gd name="connsiteX130" fmla="*/ 2193756 w 3473447"/>
                <a:gd name="connsiteY130" fmla="*/ 914065 h 3656260"/>
                <a:gd name="connsiteX131" fmla="*/ 2376569 w 3473447"/>
                <a:gd name="connsiteY131" fmla="*/ 914065 h 3656260"/>
                <a:gd name="connsiteX132" fmla="*/ 2376569 w 3473447"/>
                <a:gd name="connsiteY132" fmla="*/ 1096878 h 3656260"/>
                <a:gd name="connsiteX133" fmla="*/ 2376569 w 3473447"/>
                <a:gd name="connsiteY133" fmla="*/ 1279691 h 3656260"/>
                <a:gd name="connsiteX134" fmla="*/ 2193756 w 3473447"/>
                <a:gd name="connsiteY134" fmla="*/ 1279691 h 3656260"/>
                <a:gd name="connsiteX135" fmla="*/ 2193756 w 3473447"/>
                <a:gd name="connsiteY135" fmla="*/ 1462504 h 3656260"/>
                <a:gd name="connsiteX136" fmla="*/ 2193756 w 3473447"/>
                <a:gd name="connsiteY136" fmla="*/ 1645317 h 3656260"/>
                <a:gd name="connsiteX137" fmla="*/ 2010943 w 3473447"/>
                <a:gd name="connsiteY137" fmla="*/ 1645317 h 3656260"/>
                <a:gd name="connsiteX138" fmla="*/ 2010943 w 3473447"/>
                <a:gd name="connsiteY138" fmla="*/ 1462504 h 3656260"/>
                <a:gd name="connsiteX139" fmla="*/ 2010943 w 3473447"/>
                <a:gd name="connsiteY139" fmla="*/ 1279691 h 3656260"/>
                <a:gd name="connsiteX140" fmla="*/ 2010943 w 3473447"/>
                <a:gd name="connsiteY140" fmla="*/ 1096878 h 3656260"/>
                <a:gd name="connsiteX141" fmla="*/ 2193756 w 3473447"/>
                <a:gd name="connsiteY141" fmla="*/ 1096878 h 3656260"/>
                <a:gd name="connsiteX142" fmla="*/ 1279691 w 3473447"/>
                <a:gd name="connsiteY142" fmla="*/ 914065 h 3656260"/>
                <a:gd name="connsiteX143" fmla="*/ 1462504 w 3473447"/>
                <a:gd name="connsiteY143" fmla="*/ 914065 h 3656260"/>
                <a:gd name="connsiteX144" fmla="*/ 1645317 w 3473447"/>
                <a:gd name="connsiteY144" fmla="*/ 914065 h 3656260"/>
                <a:gd name="connsiteX145" fmla="*/ 1645317 w 3473447"/>
                <a:gd name="connsiteY145" fmla="*/ 1096878 h 3656260"/>
                <a:gd name="connsiteX146" fmla="*/ 1462504 w 3473447"/>
                <a:gd name="connsiteY146" fmla="*/ 1096878 h 3656260"/>
                <a:gd name="connsiteX147" fmla="*/ 1279691 w 3473447"/>
                <a:gd name="connsiteY147" fmla="*/ 1096878 h 3656260"/>
                <a:gd name="connsiteX148" fmla="*/ 365626 w 3473447"/>
                <a:gd name="connsiteY148" fmla="*/ 914065 h 3656260"/>
                <a:gd name="connsiteX149" fmla="*/ 548439 w 3473447"/>
                <a:gd name="connsiteY149" fmla="*/ 914065 h 3656260"/>
                <a:gd name="connsiteX150" fmla="*/ 548439 w 3473447"/>
                <a:gd name="connsiteY150" fmla="*/ 1096878 h 3656260"/>
                <a:gd name="connsiteX151" fmla="*/ 365626 w 3473447"/>
                <a:gd name="connsiteY151" fmla="*/ 1096878 h 3656260"/>
                <a:gd name="connsiteX152" fmla="*/ 3107821 w 3473447"/>
                <a:gd name="connsiteY152" fmla="*/ 731252 h 3656260"/>
                <a:gd name="connsiteX153" fmla="*/ 3290634 w 3473447"/>
                <a:gd name="connsiteY153" fmla="*/ 731252 h 3656260"/>
                <a:gd name="connsiteX154" fmla="*/ 3290634 w 3473447"/>
                <a:gd name="connsiteY154" fmla="*/ 914065 h 3656260"/>
                <a:gd name="connsiteX155" fmla="*/ 3107821 w 3473447"/>
                <a:gd name="connsiteY155" fmla="*/ 914065 h 3656260"/>
                <a:gd name="connsiteX156" fmla="*/ 1645317 w 3473447"/>
                <a:gd name="connsiteY156" fmla="*/ 731252 h 3656260"/>
                <a:gd name="connsiteX157" fmla="*/ 1828130 w 3473447"/>
                <a:gd name="connsiteY157" fmla="*/ 731252 h 3656260"/>
                <a:gd name="connsiteX158" fmla="*/ 2010943 w 3473447"/>
                <a:gd name="connsiteY158" fmla="*/ 731252 h 3656260"/>
                <a:gd name="connsiteX159" fmla="*/ 2010943 w 3473447"/>
                <a:gd name="connsiteY159" fmla="*/ 914065 h 3656260"/>
                <a:gd name="connsiteX160" fmla="*/ 1828130 w 3473447"/>
                <a:gd name="connsiteY160" fmla="*/ 914065 h 3656260"/>
                <a:gd name="connsiteX161" fmla="*/ 1645317 w 3473447"/>
                <a:gd name="connsiteY161" fmla="*/ 914065 h 3656260"/>
                <a:gd name="connsiteX162" fmla="*/ 2010943 w 3473447"/>
                <a:gd name="connsiteY162" fmla="*/ 548439 h 3656260"/>
                <a:gd name="connsiteX163" fmla="*/ 2193756 w 3473447"/>
                <a:gd name="connsiteY163" fmla="*/ 548439 h 3656260"/>
                <a:gd name="connsiteX164" fmla="*/ 2376569 w 3473447"/>
                <a:gd name="connsiteY164" fmla="*/ 548439 h 3656260"/>
                <a:gd name="connsiteX165" fmla="*/ 2559382 w 3473447"/>
                <a:gd name="connsiteY165" fmla="*/ 548439 h 3656260"/>
                <a:gd name="connsiteX166" fmla="*/ 2559382 w 3473447"/>
                <a:gd name="connsiteY166" fmla="*/ 731252 h 3656260"/>
                <a:gd name="connsiteX167" fmla="*/ 2559382 w 3473447"/>
                <a:gd name="connsiteY167" fmla="*/ 914065 h 3656260"/>
                <a:gd name="connsiteX168" fmla="*/ 2376569 w 3473447"/>
                <a:gd name="connsiteY168" fmla="*/ 914065 h 3656260"/>
                <a:gd name="connsiteX169" fmla="*/ 2376569 w 3473447"/>
                <a:gd name="connsiteY169" fmla="*/ 731252 h 3656260"/>
                <a:gd name="connsiteX170" fmla="*/ 2193756 w 3473447"/>
                <a:gd name="connsiteY170" fmla="*/ 731252 h 3656260"/>
                <a:gd name="connsiteX171" fmla="*/ 2010943 w 3473447"/>
                <a:gd name="connsiteY171" fmla="*/ 731252 h 3656260"/>
                <a:gd name="connsiteX172" fmla="*/ 548439 w 3473447"/>
                <a:gd name="connsiteY172" fmla="*/ 548439 h 3656260"/>
                <a:gd name="connsiteX173" fmla="*/ 731252 w 3473447"/>
                <a:gd name="connsiteY173" fmla="*/ 548439 h 3656260"/>
                <a:gd name="connsiteX174" fmla="*/ 731252 w 3473447"/>
                <a:gd name="connsiteY174" fmla="*/ 731252 h 3656260"/>
                <a:gd name="connsiteX175" fmla="*/ 731252 w 3473447"/>
                <a:gd name="connsiteY175" fmla="*/ 914065 h 3656260"/>
                <a:gd name="connsiteX176" fmla="*/ 548439 w 3473447"/>
                <a:gd name="connsiteY176" fmla="*/ 914065 h 3656260"/>
                <a:gd name="connsiteX177" fmla="*/ 548439 w 3473447"/>
                <a:gd name="connsiteY177" fmla="*/ 731252 h 3656260"/>
                <a:gd name="connsiteX178" fmla="*/ 3290634 w 3473447"/>
                <a:gd name="connsiteY178" fmla="*/ 365626 h 3656260"/>
                <a:gd name="connsiteX179" fmla="*/ 3473447 w 3473447"/>
                <a:gd name="connsiteY179" fmla="*/ 365626 h 3656260"/>
                <a:gd name="connsiteX180" fmla="*/ 3473447 w 3473447"/>
                <a:gd name="connsiteY180" fmla="*/ 548439 h 3656260"/>
                <a:gd name="connsiteX181" fmla="*/ 3473447 w 3473447"/>
                <a:gd name="connsiteY181" fmla="*/ 731252 h 3656260"/>
                <a:gd name="connsiteX182" fmla="*/ 3290634 w 3473447"/>
                <a:gd name="connsiteY182" fmla="*/ 731252 h 3656260"/>
                <a:gd name="connsiteX183" fmla="*/ 3290634 w 3473447"/>
                <a:gd name="connsiteY183" fmla="*/ 548439 h 3656260"/>
                <a:gd name="connsiteX184" fmla="*/ 2559382 w 3473447"/>
                <a:gd name="connsiteY184" fmla="*/ 365626 h 3656260"/>
                <a:gd name="connsiteX185" fmla="*/ 2742195 w 3473447"/>
                <a:gd name="connsiteY185" fmla="*/ 365626 h 3656260"/>
                <a:gd name="connsiteX186" fmla="*/ 2742195 w 3473447"/>
                <a:gd name="connsiteY186" fmla="*/ 548439 h 3656260"/>
                <a:gd name="connsiteX187" fmla="*/ 2559382 w 3473447"/>
                <a:gd name="connsiteY187" fmla="*/ 548439 h 3656260"/>
                <a:gd name="connsiteX188" fmla="*/ 3107821 w 3473447"/>
                <a:gd name="connsiteY188" fmla="*/ 182813 h 3656260"/>
                <a:gd name="connsiteX189" fmla="*/ 3290634 w 3473447"/>
                <a:gd name="connsiteY189" fmla="*/ 182813 h 3656260"/>
                <a:gd name="connsiteX190" fmla="*/ 3290634 w 3473447"/>
                <a:gd name="connsiteY190" fmla="*/ 365626 h 3656260"/>
                <a:gd name="connsiteX191" fmla="*/ 3107821 w 3473447"/>
                <a:gd name="connsiteY191" fmla="*/ 365626 h 3656260"/>
                <a:gd name="connsiteX192" fmla="*/ 2742195 w 3473447"/>
                <a:gd name="connsiteY192" fmla="*/ 182813 h 3656260"/>
                <a:gd name="connsiteX193" fmla="*/ 2925008 w 3473447"/>
                <a:gd name="connsiteY193" fmla="*/ 182813 h 3656260"/>
                <a:gd name="connsiteX194" fmla="*/ 2925008 w 3473447"/>
                <a:gd name="connsiteY194" fmla="*/ 365626 h 3656260"/>
                <a:gd name="connsiteX195" fmla="*/ 2742195 w 3473447"/>
                <a:gd name="connsiteY195" fmla="*/ 365626 h 3656260"/>
                <a:gd name="connsiteX196" fmla="*/ 2925008 w 3473447"/>
                <a:gd name="connsiteY196" fmla="*/ 0 h 3656260"/>
                <a:gd name="connsiteX197" fmla="*/ 3107821 w 3473447"/>
                <a:gd name="connsiteY197" fmla="*/ 0 h 3656260"/>
                <a:gd name="connsiteX198" fmla="*/ 3107821 w 3473447"/>
                <a:gd name="connsiteY198" fmla="*/ 182813 h 3656260"/>
                <a:gd name="connsiteX199" fmla="*/ 2925008 w 3473447"/>
                <a:gd name="connsiteY199" fmla="*/ 182813 h 3656260"/>
                <a:gd name="connsiteX200" fmla="*/ 914065 w 3473447"/>
                <a:gd name="connsiteY200" fmla="*/ 0 h 3656260"/>
                <a:gd name="connsiteX201" fmla="*/ 1096878 w 3473447"/>
                <a:gd name="connsiteY201" fmla="*/ 0 h 3656260"/>
                <a:gd name="connsiteX202" fmla="*/ 1279691 w 3473447"/>
                <a:gd name="connsiteY202" fmla="*/ 0 h 3656260"/>
                <a:gd name="connsiteX203" fmla="*/ 1279691 w 3473447"/>
                <a:gd name="connsiteY203" fmla="*/ 182813 h 3656260"/>
                <a:gd name="connsiteX204" fmla="*/ 1279691 w 3473447"/>
                <a:gd name="connsiteY204" fmla="*/ 365626 h 3656260"/>
                <a:gd name="connsiteX205" fmla="*/ 1279691 w 3473447"/>
                <a:gd name="connsiteY205" fmla="*/ 548439 h 3656260"/>
                <a:gd name="connsiteX206" fmla="*/ 1279691 w 3473447"/>
                <a:gd name="connsiteY206" fmla="*/ 731252 h 3656260"/>
                <a:gd name="connsiteX207" fmla="*/ 1279691 w 3473447"/>
                <a:gd name="connsiteY207" fmla="*/ 914065 h 3656260"/>
                <a:gd name="connsiteX208" fmla="*/ 1096878 w 3473447"/>
                <a:gd name="connsiteY208" fmla="*/ 914065 h 3656260"/>
                <a:gd name="connsiteX209" fmla="*/ 1096878 w 3473447"/>
                <a:gd name="connsiteY209" fmla="*/ 731252 h 3656260"/>
                <a:gd name="connsiteX210" fmla="*/ 1096878 w 3473447"/>
                <a:gd name="connsiteY210" fmla="*/ 548439 h 3656260"/>
                <a:gd name="connsiteX211" fmla="*/ 1096878 w 3473447"/>
                <a:gd name="connsiteY211" fmla="*/ 365626 h 3656260"/>
                <a:gd name="connsiteX212" fmla="*/ 914065 w 3473447"/>
                <a:gd name="connsiteY212" fmla="*/ 365626 h 3656260"/>
                <a:gd name="connsiteX213" fmla="*/ 914065 w 3473447"/>
                <a:gd name="connsiteY213" fmla="*/ 548439 h 3656260"/>
                <a:gd name="connsiteX214" fmla="*/ 731252 w 3473447"/>
                <a:gd name="connsiteY214" fmla="*/ 548439 h 3656260"/>
                <a:gd name="connsiteX215" fmla="*/ 731252 w 3473447"/>
                <a:gd name="connsiteY215" fmla="*/ 365626 h 3656260"/>
                <a:gd name="connsiteX216" fmla="*/ 731252 w 3473447"/>
                <a:gd name="connsiteY216" fmla="*/ 182813 h 3656260"/>
                <a:gd name="connsiteX217" fmla="*/ 914065 w 3473447"/>
                <a:gd name="connsiteY217" fmla="*/ 182813 h 365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3473447" h="3656260">
                  <a:moveTo>
                    <a:pt x="1645317" y="3473447"/>
                  </a:moveTo>
                  <a:lnTo>
                    <a:pt x="1828130" y="3473447"/>
                  </a:lnTo>
                  <a:lnTo>
                    <a:pt x="2010943" y="3473447"/>
                  </a:lnTo>
                  <a:lnTo>
                    <a:pt x="2193756" y="3473447"/>
                  </a:lnTo>
                  <a:lnTo>
                    <a:pt x="2193756" y="3656260"/>
                  </a:lnTo>
                  <a:lnTo>
                    <a:pt x="2010943" y="3656260"/>
                  </a:lnTo>
                  <a:lnTo>
                    <a:pt x="1828130" y="3656260"/>
                  </a:lnTo>
                  <a:lnTo>
                    <a:pt x="1645317" y="3656260"/>
                  </a:lnTo>
                  <a:close/>
                  <a:moveTo>
                    <a:pt x="1279691" y="3107821"/>
                  </a:moveTo>
                  <a:lnTo>
                    <a:pt x="1462504" y="3107821"/>
                  </a:lnTo>
                  <a:lnTo>
                    <a:pt x="1645317" y="3107821"/>
                  </a:lnTo>
                  <a:lnTo>
                    <a:pt x="1828130" y="3107821"/>
                  </a:lnTo>
                  <a:lnTo>
                    <a:pt x="1828130" y="3290634"/>
                  </a:lnTo>
                  <a:lnTo>
                    <a:pt x="1645317" y="3290634"/>
                  </a:lnTo>
                  <a:lnTo>
                    <a:pt x="1645317" y="3473447"/>
                  </a:lnTo>
                  <a:lnTo>
                    <a:pt x="1462504" y="3473447"/>
                  </a:lnTo>
                  <a:lnTo>
                    <a:pt x="1462504" y="3290634"/>
                  </a:lnTo>
                  <a:lnTo>
                    <a:pt x="1279691" y="3290634"/>
                  </a:lnTo>
                  <a:close/>
                  <a:moveTo>
                    <a:pt x="2193756" y="2925008"/>
                  </a:moveTo>
                  <a:lnTo>
                    <a:pt x="2376569" y="2925008"/>
                  </a:lnTo>
                  <a:lnTo>
                    <a:pt x="2376569" y="3107821"/>
                  </a:lnTo>
                  <a:lnTo>
                    <a:pt x="2376569" y="3290634"/>
                  </a:lnTo>
                  <a:lnTo>
                    <a:pt x="2376569" y="3473447"/>
                  </a:lnTo>
                  <a:lnTo>
                    <a:pt x="2193756" y="3473447"/>
                  </a:lnTo>
                  <a:lnTo>
                    <a:pt x="2193756" y="3290634"/>
                  </a:lnTo>
                  <a:lnTo>
                    <a:pt x="2010943" y="3290634"/>
                  </a:lnTo>
                  <a:lnTo>
                    <a:pt x="2010943" y="3107821"/>
                  </a:lnTo>
                  <a:lnTo>
                    <a:pt x="2193756" y="3107821"/>
                  </a:lnTo>
                  <a:close/>
                  <a:moveTo>
                    <a:pt x="365626" y="2742195"/>
                  </a:moveTo>
                  <a:lnTo>
                    <a:pt x="548439" y="2742195"/>
                  </a:lnTo>
                  <a:lnTo>
                    <a:pt x="548439" y="2925008"/>
                  </a:lnTo>
                  <a:lnTo>
                    <a:pt x="731252" y="2925008"/>
                  </a:lnTo>
                  <a:lnTo>
                    <a:pt x="731252" y="2742195"/>
                  </a:lnTo>
                  <a:lnTo>
                    <a:pt x="914065" y="2742195"/>
                  </a:lnTo>
                  <a:lnTo>
                    <a:pt x="914065" y="2925008"/>
                  </a:lnTo>
                  <a:lnTo>
                    <a:pt x="1096878" y="2925008"/>
                  </a:lnTo>
                  <a:lnTo>
                    <a:pt x="1279691" y="2925008"/>
                  </a:lnTo>
                  <a:lnTo>
                    <a:pt x="1279691" y="3107821"/>
                  </a:lnTo>
                  <a:lnTo>
                    <a:pt x="1096878" y="3107821"/>
                  </a:lnTo>
                  <a:lnTo>
                    <a:pt x="914065" y="3107821"/>
                  </a:lnTo>
                  <a:lnTo>
                    <a:pt x="731252" y="3107821"/>
                  </a:lnTo>
                  <a:lnTo>
                    <a:pt x="548439" y="3107821"/>
                  </a:lnTo>
                  <a:lnTo>
                    <a:pt x="365626" y="3107821"/>
                  </a:lnTo>
                  <a:lnTo>
                    <a:pt x="365626" y="2925008"/>
                  </a:lnTo>
                  <a:close/>
                  <a:moveTo>
                    <a:pt x="365626" y="2376569"/>
                  </a:moveTo>
                  <a:lnTo>
                    <a:pt x="548439" y="2376569"/>
                  </a:lnTo>
                  <a:lnTo>
                    <a:pt x="731252" y="2376569"/>
                  </a:lnTo>
                  <a:lnTo>
                    <a:pt x="731252" y="2559382"/>
                  </a:lnTo>
                  <a:lnTo>
                    <a:pt x="731252" y="2742195"/>
                  </a:lnTo>
                  <a:lnTo>
                    <a:pt x="548439" y="2742195"/>
                  </a:lnTo>
                  <a:lnTo>
                    <a:pt x="548439" y="2559382"/>
                  </a:lnTo>
                  <a:lnTo>
                    <a:pt x="365626" y="2559382"/>
                  </a:lnTo>
                  <a:close/>
                  <a:moveTo>
                    <a:pt x="182813" y="2193756"/>
                  </a:moveTo>
                  <a:lnTo>
                    <a:pt x="365626" y="2193756"/>
                  </a:lnTo>
                  <a:lnTo>
                    <a:pt x="365626" y="2376569"/>
                  </a:lnTo>
                  <a:lnTo>
                    <a:pt x="182813" y="2376569"/>
                  </a:lnTo>
                  <a:close/>
                  <a:moveTo>
                    <a:pt x="365626" y="2010943"/>
                  </a:moveTo>
                  <a:lnTo>
                    <a:pt x="548439" y="2010943"/>
                  </a:lnTo>
                  <a:lnTo>
                    <a:pt x="548439" y="2193756"/>
                  </a:lnTo>
                  <a:lnTo>
                    <a:pt x="365626" y="2193756"/>
                  </a:lnTo>
                  <a:close/>
                  <a:moveTo>
                    <a:pt x="2559382" y="1828130"/>
                  </a:moveTo>
                  <a:lnTo>
                    <a:pt x="2742195" y="1828130"/>
                  </a:lnTo>
                  <a:lnTo>
                    <a:pt x="2742195" y="2010943"/>
                  </a:lnTo>
                  <a:lnTo>
                    <a:pt x="2559382" y="2010943"/>
                  </a:lnTo>
                  <a:close/>
                  <a:moveTo>
                    <a:pt x="182813" y="1828130"/>
                  </a:moveTo>
                  <a:lnTo>
                    <a:pt x="365626" y="1828130"/>
                  </a:lnTo>
                  <a:lnTo>
                    <a:pt x="365626" y="2010943"/>
                  </a:lnTo>
                  <a:lnTo>
                    <a:pt x="182813" y="2010943"/>
                  </a:lnTo>
                  <a:close/>
                  <a:moveTo>
                    <a:pt x="2742195" y="1645317"/>
                  </a:moveTo>
                  <a:lnTo>
                    <a:pt x="2925008" y="1645317"/>
                  </a:lnTo>
                  <a:lnTo>
                    <a:pt x="2925008" y="1828130"/>
                  </a:lnTo>
                  <a:lnTo>
                    <a:pt x="2742195" y="1828130"/>
                  </a:lnTo>
                  <a:close/>
                  <a:moveTo>
                    <a:pt x="2193756" y="1645317"/>
                  </a:moveTo>
                  <a:lnTo>
                    <a:pt x="2376569" y="1645317"/>
                  </a:lnTo>
                  <a:lnTo>
                    <a:pt x="2376569" y="1828130"/>
                  </a:lnTo>
                  <a:lnTo>
                    <a:pt x="2376569" y="2010943"/>
                  </a:lnTo>
                  <a:lnTo>
                    <a:pt x="2559382" y="2010943"/>
                  </a:lnTo>
                  <a:lnTo>
                    <a:pt x="2559382" y="2193756"/>
                  </a:lnTo>
                  <a:lnTo>
                    <a:pt x="2559382" y="2376569"/>
                  </a:lnTo>
                  <a:lnTo>
                    <a:pt x="2559382" y="2559382"/>
                  </a:lnTo>
                  <a:lnTo>
                    <a:pt x="2559382" y="2742195"/>
                  </a:lnTo>
                  <a:lnTo>
                    <a:pt x="2559382" y="2925008"/>
                  </a:lnTo>
                  <a:lnTo>
                    <a:pt x="2376569" y="2925008"/>
                  </a:lnTo>
                  <a:lnTo>
                    <a:pt x="2376569" y="2742195"/>
                  </a:lnTo>
                  <a:lnTo>
                    <a:pt x="2376569" y="2559382"/>
                  </a:lnTo>
                  <a:lnTo>
                    <a:pt x="2193756" y="2559382"/>
                  </a:lnTo>
                  <a:lnTo>
                    <a:pt x="2193756" y="2376569"/>
                  </a:lnTo>
                  <a:lnTo>
                    <a:pt x="2376569" y="2376569"/>
                  </a:lnTo>
                  <a:lnTo>
                    <a:pt x="2376569" y="2193756"/>
                  </a:lnTo>
                  <a:lnTo>
                    <a:pt x="2193756" y="2193756"/>
                  </a:lnTo>
                  <a:lnTo>
                    <a:pt x="2010943" y="2193756"/>
                  </a:lnTo>
                  <a:lnTo>
                    <a:pt x="2010943" y="2010943"/>
                  </a:lnTo>
                  <a:lnTo>
                    <a:pt x="2193756" y="2010943"/>
                  </a:lnTo>
                  <a:lnTo>
                    <a:pt x="2193756" y="1828130"/>
                  </a:lnTo>
                  <a:close/>
                  <a:moveTo>
                    <a:pt x="2559382" y="1462504"/>
                  </a:moveTo>
                  <a:lnTo>
                    <a:pt x="2742195" y="1462504"/>
                  </a:lnTo>
                  <a:lnTo>
                    <a:pt x="2742195" y="1645317"/>
                  </a:lnTo>
                  <a:lnTo>
                    <a:pt x="2559382" y="1645317"/>
                  </a:lnTo>
                  <a:close/>
                  <a:moveTo>
                    <a:pt x="2925008" y="1279691"/>
                  </a:moveTo>
                  <a:lnTo>
                    <a:pt x="3107821" y="1279691"/>
                  </a:lnTo>
                  <a:lnTo>
                    <a:pt x="3107821" y="1462504"/>
                  </a:lnTo>
                  <a:lnTo>
                    <a:pt x="3107821" y="1645317"/>
                  </a:lnTo>
                  <a:lnTo>
                    <a:pt x="2925008" y="1645317"/>
                  </a:lnTo>
                  <a:lnTo>
                    <a:pt x="2925008" y="1462504"/>
                  </a:lnTo>
                  <a:close/>
                  <a:moveTo>
                    <a:pt x="2376569" y="1279691"/>
                  </a:moveTo>
                  <a:lnTo>
                    <a:pt x="2559382" y="1279691"/>
                  </a:lnTo>
                  <a:lnTo>
                    <a:pt x="2559382" y="1462504"/>
                  </a:lnTo>
                  <a:lnTo>
                    <a:pt x="2376569" y="1462504"/>
                  </a:lnTo>
                  <a:close/>
                  <a:moveTo>
                    <a:pt x="0" y="1279691"/>
                  </a:moveTo>
                  <a:lnTo>
                    <a:pt x="182813" y="1279691"/>
                  </a:lnTo>
                  <a:lnTo>
                    <a:pt x="182813" y="1462504"/>
                  </a:lnTo>
                  <a:lnTo>
                    <a:pt x="365626" y="1462504"/>
                  </a:lnTo>
                  <a:lnTo>
                    <a:pt x="365626" y="1645317"/>
                  </a:lnTo>
                  <a:lnTo>
                    <a:pt x="182813" y="1645317"/>
                  </a:lnTo>
                  <a:lnTo>
                    <a:pt x="182813" y="1828130"/>
                  </a:lnTo>
                  <a:lnTo>
                    <a:pt x="0" y="1828130"/>
                  </a:lnTo>
                  <a:lnTo>
                    <a:pt x="0" y="1645317"/>
                  </a:lnTo>
                  <a:lnTo>
                    <a:pt x="0" y="1462504"/>
                  </a:lnTo>
                  <a:close/>
                  <a:moveTo>
                    <a:pt x="2742195" y="1096878"/>
                  </a:moveTo>
                  <a:lnTo>
                    <a:pt x="2925008" y="1096878"/>
                  </a:lnTo>
                  <a:lnTo>
                    <a:pt x="2925008" y="1279691"/>
                  </a:lnTo>
                  <a:lnTo>
                    <a:pt x="2742195" y="1279691"/>
                  </a:lnTo>
                  <a:close/>
                  <a:moveTo>
                    <a:pt x="182813" y="1096878"/>
                  </a:moveTo>
                  <a:lnTo>
                    <a:pt x="365626" y="1096878"/>
                  </a:lnTo>
                  <a:lnTo>
                    <a:pt x="365626" y="1279691"/>
                  </a:lnTo>
                  <a:lnTo>
                    <a:pt x="182813" y="1279691"/>
                  </a:lnTo>
                  <a:close/>
                  <a:moveTo>
                    <a:pt x="2925008" y="914065"/>
                  </a:moveTo>
                  <a:lnTo>
                    <a:pt x="3107821" y="914065"/>
                  </a:lnTo>
                  <a:lnTo>
                    <a:pt x="3107821" y="1096878"/>
                  </a:lnTo>
                  <a:lnTo>
                    <a:pt x="2925008" y="1096878"/>
                  </a:lnTo>
                  <a:close/>
                  <a:moveTo>
                    <a:pt x="2193756" y="914065"/>
                  </a:moveTo>
                  <a:lnTo>
                    <a:pt x="2376569" y="914065"/>
                  </a:lnTo>
                  <a:lnTo>
                    <a:pt x="2376569" y="1096878"/>
                  </a:lnTo>
                  <a:lnTo>
                    <a:pt x="2376569" y="1279691"/>
                  </a:lnTo>
                  <a:lnTo>
                    <a:pt x="2193756" y="1279691"/>
                  </a:lnTo>
                  <a:lnTo>
                    <a:pt x="2193756" y="1462504"/>
                  </a:lnTo>
                  <a:lnTo>
                    <a:pt x="2193756" y="1645317"/>
                  </a:lnTo>
                  <a:lnTo>
                    <a:pt x="2010943" y="1645317"/>
                  </a:lnTo>
                  <a:lnTo>
                    <a:pt x="2010943" y="1462504"/>
                  </a:lnTo>
                  <a:lnTo>
                    <a:pt x="2010943" y="1279691"/>
                  </a:lnTo>
                  <a:lnTo>
                    <a:pt x="2010943" y="1096878"/>
                  </a:lnTo>
                  <a:lnTo>
                    <a:pt x="2193756" y="1096878"/>
                  </a:lnTo>
                  <a:close/>
                  <a:moveTo>
                    <a:pt x="1279691" y="914065"/>
                  </a:moveTo>
                  <a:lnTo>
                    <a:pt x="1462504" y="914065"/>
                  </a:lnTo>
                  <a:lnTo>
                    <a:pt x="1645317" y="914065"/>
                  </a:lnTo>
                  <a:lnTo>
                    <a:pt x="1645317" y="1096878"/>
                  </a:lnTo>
                  <a:lnTo>
                    <a:pt x="1462504" y="1096878"/>
                  </a:lnTo>
                  <a:lnTo>
                    <a:pt x="1279691" y="1096878"/>
                  </a:lnTo>
                  <a:close/>
                  <a:moveTo>
                    <a:pt x="365626" y="914065"/>
                  </a:moveTo>
                  <a:lnTo>
                    <a:pt x="548439" y="914065"/>
                  </a:lnTo>
                  <a:lnTo>
                    <a:pt x="548439" y="1096878"/>
                  </a:lnTo>
                  <a:lnTo>
                    <a:pt x="365626" y="1096878"/>
                  </a:lnTo>
                  <a:close/>
                  <a:moveTo>
                    <a:pt x="3107821" y="731252"/>
                  </a:moveTo>
                  <a:lnTo>
                    <a:pt x="3290634" y="731252"/>
                  </a:lnTo>
                  <a:lnTo>
                    <a:pt x="3290634" y="914065"/>
                  </a:lnTo>
                  <a:lnTo>
                    <a:pt x="3107821" y="914065"/>
                  </a:lnTo>
                  <a:close/>
                  <a:moveTo>
                    <a:pt x="1645317" y="731252"/>
                  </a:moveTo>
                  <a:lnTo>
                    <a:pt x="1828130" y="731252"/>
                  </a:lnTo>
                  <a:lnTo>
                    <a:pt x="2010943" y="731252"/>
                  </a:lnTo>
                  <a:lnTo>
                    <a:pt x="2010943" y="914065"/>
                  </a:lnTo>
                  <a:lnTo>
                    <a:pt x="1828130" y="914065"/>
                  </a:lnTo>
                  <a:lnTo>
                    <a:pt x="1645317" y="914065"/>
                  </a:lnTo>
                  <a:close/>
                  <a:moveTo>
                    <a:pt x="2010943" y="548439"/>
                  </a:moveTo>
                  <a:lnTo>
                    <a:pt x="2193756" y="548439"/>
                  </a:lnTo>
                  <a:lnTo>
                    <a:pt x="2376569" y="548439"/>
                  </a:lnTo>
                  <a:lnTo>
                    <a:pt x="2559382" y="548439"/>
                  </a:lnTo>
                  <a:lnTo>
                    <a:pt x="2559382" y="731252"/>
                  </a:lnTo>
                  <a:lnTo>
                    <a:pt x="2559382" y="914065"/>
                  </a:lnTo>
                  <a:lnTo>
                    <a:pt x="2376569" y="914065"/>
                  </a:lnTo>
                  <a:lnTo>
                    <a:pt x="2376569" y="731252"/>
                  </a:lnTo>
                  <a:lnTo>
                    <a:pt x="2193756" y="731252"/>
                  </a:lnTo>
                  <a:lnTo>
                    <a:pt x="2010943" y="731252"/>
                  </a:lnTo>
                  <a:close/>
                  <a:moveTo>
                    <a:pt x="548439" y="548439"/>
                  </a:moveTo>
                  <a:lnTo>
                    <a:pt x="731252" y="548439"/>
                  </a:lnTo>
                  <a:lnTo>
                    <a:pt x="731252" y="731252"/>
                  </a:lnTo>
                  <a:lnTo>
                    <a:pt x="731252" y="914065"/>
                  </a:lnTo>
                  <a:lnTo>
                    <a:pt x="548439" y="914065"/>
                  </a:lnTo>
                  <a:lnTo>
                    <a:pt x="548439" y="731252"/>
                  </a:lnTo>
                  <a:close/>
                  <a:moveTo>
                    <a:pt x="3290634" y="365626"/>
                  </a:moveTo>
                  <a:lnTo>
                    <a:pt x="3473447" y="365626"/>
                  </a:lnTo>
                  <a:lnTo>
                    <a:pt x="3473447" y="548439"/>
                  </a:lnTo>
                  <a:lnTo>
                    <a:pt x="3473447" y="731252"/>
                  </a:lnTo>
                  <a:lnTo>
                    <a:pt x="3290634" y="731252"/>
                  </a:lnTo>
                  <a:lnTo>
                    <a:pt x="3290634" y="548439"/>
                  </a:lnTo>
                  <a:close/>
                  <a:moveTo>
                    <a:pt x="2559382" y="365626"/>
                  </a:moveTo>
                  <a:lnTo>
                    <a:pt x="2742195" y="365626"/>
                  </a:lnTo>
                  <a:lnTo>
                    <a:pt x="2742195" y="548439"/>
                  </a:lnTo>
                  <a:lnTo>
                    <a:pt x="2559382" y="548439"/>
                  </a:lnTo>
                  <a:close/>
                  <a:moveTo>
                    <a:pt x="3107821" y="182813"/>
                  </a:moveTo>
                  <a:lnTo>
                    <a:pt x="3290634" y="182813"/>
                  </a:lnTo>
                  <a:lnTo>
                    <a:pt x="3290634" y="365626"/>
                  </a:lnTo>
                  <a:lnTo>
                    <a:pt x="3107821" y="365626"/>
                  </a:lnTo>
                  <a:close/>
                  <a:moveTo>
                    <a:pt x="2742195" y="182813"/>
                  </a:moveTo>
                  <a:lnTo>
                    <a:pt x="2925008" y="182813"/>
                  </a:lnTo>
                  <a:lnTo>
                    <a:pt x="2925008" y="365626"/>
                  </a:lnTo>
                  <a:lnTo>
                    <a:pt x="2742195" y="365626"/>
                  </a:lnTo>
                  <a:close/>
                  <a:moveTo>
                    <a:pt x="2925008" y="0"/>
                  </a:moveTo>
                  <a:lnTo>
                    <a:pt x="3107821" y="0"/>
                  </a:lnTo>
                  <a:lnTo>
                    <a:pt x="3107821" y="182813"/>
                  </a:lnTo>
                  <a:lnTo>
                    <a:pt x="2925008" y="182813"/>
                  </a:lnTo>
                  <a:close/>
                  <a:moveTo>
                    <a:pt x="914065" y="0"/>
                  </a:moveTo>
                  <a:lnTo>
                    <a:pt x="1096878" y="0"/>
                  </a:lnTo>
                  <a:lnTo>
                    <a:pt x="1279691" y="0"/>
                  </a:lnTo>
                  <a:lnTo>
                    <a:pt x="1279691" y="182813"/>
                  </a:lnTo>
                  <a:lnTo>
                    <a:pt x="1279691" y="365626"/>
                  </a:lnTo>
                  <a:lnTo>
                    <a:pt x="1279691" y="548439"/>
                  </a:lnTo>
                  <a:lnTo>
                    <a:pt x="1279691" y="731252"/>
                  </a:lnTo>
                  <a:lnTo>
                    <a:pt x="1279691" y="914065"/>
                  </a:lnTo>
                  <a:lnTo>
                    <a:pt x="1096878" y="914065"/>
                  </a:lnTo>
                  <a:lnTo>
                    <a:pt x="1096878" y="731252"/>
                  </a:lnTo>
                  <a:lnTo>
                    <a:pt x="1096878" y="548439"/>
                  </a:lnTo>
                  <a:lnTo>
                    <a:pt x="1096878" y="365626"/>
                  </a:lnTo>
                  <a:lnTo>
                    <a:pt x="914065" y="365626"/>
                  </a:lnTo>
                  <a:lnTo>
                    <a:pt x="914065" y="548439"/>
                  </a:lnTo>
                  <a:lnTo>
                    <a:pt x="731252" y="548439"/>
                  </a:lnTo>
                  <a:lnTo>
                    <a:pt x="731252" y="365626"/>
                  </a:lnTo>
                  <a:lnTo>
                    <a:pt x="731252" y="182813"/>
                  </a:lnTo>
                  <a:lnTo>
                    <a:pt x="914065" y="18281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フリーフォーム: 図形 34">
              <a:extLst>
                <a:ext uri="{FF2B5EF4-FFF2-40B4-BE49-F238E27FC236}">
                  <a16:creationId xmlns:a16="http://schemas.microsoft.com/office/drawing/2014/main" id="{6A5E5C84-A252-450D-88CC-5BA49DDA5F38}"/>
                </a:ext>
              </a:extLst>
            </p:cNvPr>
            <p:cNvSpPr/>
            <p:nvPr/>
          </p:nvSpPr>
          <p:spPr>
            <a:xfrm>
              <a:off x="11277935" y="2592139"/>
              <a:ext cx="548439" cy="548439"/>
            </a:xfrm>
            <a:custGeom>
              <a:avLst/>
              <a:gdLst>
                <a:gd name="connsiteX0" fmla="*/ 0 w 548439"/>
                <a:gd name="connsiteY0" fmla="*/ 365626 h 548439"/>
                <a:gd name="connsiteX1" fmla="*/ 182813 w 548439"/>
                <a:gd name="connsiteY1" fmla="*/ 365626 h 548439"/>
                <a:gd name="connsiteX2" fmla="*/ 182813 w 548439"/>
                <a:gd name="connsiteY2" fmla="*/ 548439 h 548439"/>
                <a:gd name="connsiteX3" fmla="*/ 0 w 548439"/>
                <a:gd name="connsiteY3" fmla="*/ 548439 h 548439"/>
                <a:gd name="connsiteX4" fmla="*/ 182813 w 548439"/>
                <a:gd name="connsiteY4" fmla="*/ 182813 h 548439"/>
                <a:gd name="connsiteX5" fmla="*/ 365626 w 548439"/>
                <a:gd name="connsiteY5" fmla="*/ 182813 h 548439"/>
                <a:gd name="connsiteX6" fmla="*/ 365626 w 548439"/>
                <a:gd name="connsiteY6" fmla="*/ 365626 h 548439"/>
                <a:gd name="connsiteX7" fmla="*/ 182813 w 548439"/>
                <a:gd name="connsiteY7" fmla="*/ 365626 h 548439"/>
                <a:gd name="connsiteX8" fmla="*/ 365626 w 548439"/>
                <a:gd name="connsiteY8" fmla="*/ 0 h 548439"/>
                <a:gd name="connsiteX9" fmla="*/ 548439 w 548439"/>
                <a:gd name="connsiteY9" fmla="*/ 0 h 548439"/>
                <a:gd name="connsiteX10" fmla="*/ 548439 w 548439"/>
                <a:gd name="connsiteY10" fmla="*/ 182813 h 548439"/>
                <a:gd name="connsiteX11" fmla="*/ 365626 w 548439"/>
                <a:gd name="connsiteY11" fmla="*/ 182813 h 54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439" h="548439">
                  <a:moveTo>
                    <a:pt x="0" y="365626"/>
                  </a:moveTo>
                  <a:lnTo>
                    <a:pt x="182813" y="365626"/>
                  </a:lnTo>
                  <a:lnTo>
                    <a:pt x="182813" y="548439"/>
                  </a:lnTo>
                  <a:lnTo>
                    <a:pt x="0" y="548439"/>
                  </a:lnTo>
                  <a:close/>
                  <a:moveTo>
                    <a:pt x="182813" y="182813"/>
                  </a:moveTo>
                  <a:lnTo>
                    <a:pt x="365626" y="182813"/>
                  </a:lnTo>
                  <a:lnTo>
                    <a:pt x="365626" y="365626"/>
                  </a:lnTo>
                  <a:lnTo>
                    <a:pt x="182813" y="365626"/>
                  </a:lnTo>
                  <a:close/>
                  <a:moveTo>
                    <a:pt x="365626" y="0"/>
                  </a:moveTo>
                  <a:lnTo>
                    <a:pt x="548439" y="0"/>
                  </a:lnTo>
                  <a:lnTo>
                    <a:pt x="548439" y="182813"/>
                  </a:lnTo>
                  <a:lnTo>
                    <a:pt x="365626" y="18281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フリーフォーム: 図形 35">
              <a:extLst>
                <a:ext uri="{FF2B5EF4-FFF2-40B4-BE49-F238E27FC236}">
                  <a16:creationId xmlns:a16="http://schemas.microsoft.com/office/drawing/2014/main" id="{AEB3D5D9-BFA6-45B4-8E00-4B364DE70841}"/>
                </a:ext>
              </a:extLst>
            </p:cNvPr>
            <p:cNvSpPr/>
            <p:nvPr/>
          </p:nvSpPr>
          <p:spPr>
            <a:xfrm>
              <a:off x="11095122" y="2774952"/>
              <a:ext cx="914065" cy="1645317"/>
            </a:xfrm>
            <a:custGeom>
              <a:avLst/>
              <a:gdLst>
                <a:gd name="connsiteX0" fmla="*/ 0 w 914065"/>
                <a:gd name="connsiteY0" fmla="*/ 1279691 h 1645317"/>
                <a:gd name="connsiteX1" fmla="*/ 182813 w 914065"/>
                <a:gd name="connsiteY1" fmla="*/ 1279691 h 1645317"/>
                <a:gd name="connsiteX2" fmla="*/ 365626 w 914065"/>
                <a:gd name="connsiteY2" fmla="*/ 1279691 h 1645317"/>
                <a:gd name="connsiteX3" fmla="*/ 365626 w 914065"/>
                <a:gd name="connsiteY3" fmla="*/ 1462504 h 1645317"/>
                <a:gd name="connsiteX4" fmla="*/ 182813 w 914065"/>
                <a:gd name="connsiteY4" fmla="*/ 1462504 h 1645317"/>
                <a:gd name="connsiteX5" fmla="*/ 182813 w 914065"/>
                <a:gd name="connsiteY5" fmla="*/ 1645317 h 1645317"/>
                <a:gd name="connsiteX6" fmla="*/ 0 w 914065"/>
                <a:gd name="connsiteY6" fmla="*/ 1645317 h 1645317"/>
                <a:gd name="connsiteX7" fmla="*/ 0 w 914065"/>
                <a:gd name="connsiteY7" fmla="*/ 1462504 h 1645317"/>
                <a:gd name="connsiteX8" fmla="*/ 548439 w 914065"/>
                <a:gd name="connsiteY8" fmla="*/ 0 h 1645317"/>
                <a:gd name="connsiteX9" fmla="*/ 731252 w 914065"/>
                <a:gd name="connsiteY9" fmla="*/ 0 h 1645317"/>
                <a:gd name="connsiteX10" fmla="*/ 914065 w 914065"/>
                <a:gd name="connsiteY10" fmla="*/ 0 h 1645317"/>
                <a:gd name="connsiteX11" fmla="*/ 914065 w 914065"/>
                <a:gd name="connsiteY11" fmla="*/ 182813 h 1645317"/>
                <a:gd name="connsiteX12" fmla="*/ 914065 w 914065"/>
                <a:gd name="connsiteY12" fmla="*/ 365626 h 1645317"/>
                <a:gd name="connsiteX13" fmla="*/ 731252 w 914065"/>
                <a:gd name="connsiteY13" fmla="*/ 365626 h 1645317"/>
                <a:gd name="connsiteX14" fmla="*/ 731252 w 914065"/>
                <a:gd name="connsiteY14" fmla="*/ 548439 h 1645317"/>
                <a:gd name="connsiteX15" fmla="*/ 548439 w 914065"/>
                <a:gd name="connsiteY15" fmla="*/ 548439 h 1645317"/>
                <a:gd name="connsiteX16" fmla="*/ 548439 w 914065"/>
                <a:gd name="connsiteY16" fmla="*/ 731252 h 1645317"/>
                <a:gd name="connsiteX17" fmla="*/ 365626 w 914065"/>
                <a:gd name="connsiteY17" fmla="*/ 731252 h 1645317"/>
                <a:gd name="connsiteX18" fmla="*/ 365626 w 914065"/>
                <a:gd name="connsiteY18" fmla="*/ 914065 h 1645317"/>
                <a:gd name="connsiteX19" fmla="*/ 548439 w 914065"/>
                <a:gd name="connsiteY19" fmla="*/ 914065 h 1645317"/>
                <a:gd name="connsiteX20" fmla="*/ 548439 w 914065"/>
                <a:gd name="connsiteY20" fmla="*/ 1096878 h 1645317"/>
                <a:gd name="connsiteX21" fmla="*/ 548439 w 914065"/>
                <a:gd name="connsiteY21" fmla="*/ 1279691 h 1645317"/>
                <a:gd name="connsiteX22" fmla="*/ 365626 w 914065"/>
                <a:gd name="connsiteY22" fmla="*/ 1279691 h 1645317"/>
                <a:gd name="connsiteX23" fmla="*/ 365626 w 914065"/>
                <a:gd name="connsiteY23" fmla="*/ 1096878 h 1645317"/>
                <a:gd name="connsiteX24" fmla="*/ 182813 w 914065"/>
                <a:gd name="connsiteY24" fmla="*/ 1096878 h 1645317"/>
                <a:gd name="connsiteX25" fmla="*/ 182813 w 914065"/>
                <a:gd name="connsiteY25" fmla="*/ 914065 h 1645317"/>
                <a:gd name="connsiteX26" fmla="*/ 0 w 914065"/>
                <a:gd name="connsiteY26" fmla="*/ 914065 h 1645317"/>
                <a:gd name="connsiteX27" fmla="*/ 0 w 914065"/>
                <a:gd name="connsiteY27" fmla="*/ 731252 h 1645317"/>
                <a:gd name="connsiteX28" fmla="*/ 0 w 914065"/>
                <a:gd name="connsiteY28" fmla="*/ 548439 h 1645317"/>
                <a:gd name="connsiteX29" fmla="*/ 182813 w 914065"/>
                <a:gd name="connsiteY29" fmla="*/ 548439 h 1645317"/>
                <a:gd name="connsiteX30" fmla="*/ 182813 w 914065"/>
                <a:gd name="connsiteY30" fmla="*/ 365626 h 1645317"/>
                <a:gd name="connsiteX31" fmla="*/ 365626 w 914065"/>
                <a:gd name="connsiteY31" fmla="*/ 365626 h 1645317"/>
                <a:gd name="connsiteX32" fmla="*/ 365626 w 914065"/>
                <a:gd name="connsiteY32" fmla="*/ 182813 h 1645317"/>
                <a:gd name="connsiteX33" fmla="*/ 548439 w 914065"/>
                <a:gd name="connsiteY33" fmla="*/ 182813 h 164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14065" h="1645317">
                  <a:moveTo>
                    <a:pt x="0" y="1279691"/>
                  </a:moveTo>
                  <a:lnTo>
                    <a:pt x="182813" y="1279691"/>
                  </a:lnTo>
                  <a:lnTo>
                    <a:pt x="365626" y="1279691"/>
                  </a:lnTo>
                  <a:lnTo>
                    <a:pt x="365626" y="1462504"/>
                  </a:lnTo>
                  <a:lnTo>
                    <a:pt x="182813" y="1462504"/>
                  </a:lnTo>
                  <a:lnTo>
                    <a:pt x="182813" y="1645317"/>
                  </a:lnTo>
                  <a:lnTo>
                    <a:pt x="0" y="1645317"/>
                  </a:lnTo>
                  <a:lnTo>
                    <a:pt x="0" y="1462504"/>
                  </a:lnTo>
                  <a:close/>
                  <a:moveTo>
                    <a:pt x="548439" y="0"/>
                  </a:moveTo>
                  <a:lnTo>
                    <a:pt x="731252" y="0"/>
                  </a:lnTo>
                  <a:lnTo>
                    <a:pt x="914065" y="0"/>
                  </a:lnTo>
                  <a:lnTo>
                    <a:pt x="914065" y="182813"/>
                  </a:lnTo>
                  <a:lnTo>
                    <a:pt x="914065" y="365626"/>
                  </a:lnTo>
                  <a:lnTo>
                    <a:pt x="731252" y="365626"/>
                  </a:lnTo>
                  <a:lnTo>
                    <a:pt x="731252" y="548439"/>
                  </a:lnTo>
                  <a:lnTo>
                    <a:pt x="548439" y="548439"/>
                  </a:lnTo>
                  <a:lnTo>
                    <a:pt x="548439" y="731252"/>
                  </a:lnTo>
                  <a:lnTo>
                    <a:pt x="365626" y="731252"/>
                  </a:lnTo>
                  <a:lnTo>
                    <a:pt x="365626" y="914065"/>
                  </a:lnTo>
                  <a:lnTo>
                    <a:pt x="548439" y="914065"/>
                  </a:lnTo>
                  <a:lnTo>
                    <a:pt x="548439" y="1096878"/>
                  </a:lnTo>
                  <a:lnTo>
                    <a:pt x="548439" y="1279691"/>
                  </a:lnTo>
                  <a:lnTo>
                    <a:pt x="365626" y="1279691"/>
                  </a:lnTo>
                  <a:lnTo>
                    <a:pt x="365626" y="1096878"/>
                  </a:lnTo>
                  <a:lnTo>
                    <a:pt x="182813" y="1096878"/>
                  </a:lnTo>
                  <a:lnTo>
                    <a:pt x="182813" y="914065"/>
                  </a:lnTo>
                  <a:lnTo>
                    <a:pt x="0" y="914065"/>
                  </a:lnTo>
                  <a:lnTo>
                    <a:pt x="0" y="731252"/>
                  </a:lnTo>
                  <a:lnTo>
                    <a:pt x="0" y="548439"/>
                  </a:lnTo>
                  <a:lnTo>
                    <a:pt x="182813" y="548439"/>
                  </a:lnTo>
                  <a:lnTo>
                    <a:pt x="182813" y="365626"/>
                  </a:lnTo>
                  <a:lnTo>
                    <a:pt x="365626" y="365626"/>
                  </a:lnTo>
                  <a:lnTo>
                    <a:pt x="365626" y="182813"/>
                  </a:lnTo>
                  <a:lnTo>
                    <a:pt x="548439" y="18281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4619251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AE84940-8024-4DDF-8DFF-FF4D1571FB7B}"/>
              </a:ext>
            </a:extLst>
          </p:cNvPr>
          <p:cNvSpPr>
            <a:spLocks noGrp="1"/>
          </p:cNvSpPr>
          <p:nvPr>
            <p:ph type="sldNum" sz="quarter" idx="12"/>
          </p:nvPr>
        </p:nvSpPr>
        <p:spPr/>
        <p:txBody>
          <a:bodyPr/>
          <a:lstStyle/>
          <a:p>
            <a:fld id="{B11AD403-313C-9548-90A1-3BB45CD64373}" type="slidenum">
              <a:rPr kumimoji="1" lang="ja-JP" altLang="en-US" smtClean="0"/>
              <a:t>60</a:t>
            </a:fld>
            <a:endParaRPr kumimoji="1" lang="ja-JP" altLang="en-US"/>
          </a:p>
        </p:txBody>
      </p:sp>
      <p:sp>
        <p:nvSpPr>
          <p:cNvPr id="3" name="テキスト ボックス 2">
            <a:extLst>
              <a:ext uri="{FF2B5EF4-FFF2-40B4-BE49-F238E27FC236}">
                <a16:creationId xmlns:a16="http://schemas.microsoft.com/office/drawing/2014/main" id="{B53B55EA-6EFF-4541-A6B0-25CEE928FDC9}"/>
              </a:ext>
            </a:extLst>
          </p:cNvPr>
          <p:cNvSpPr txBox="1"/>
          <p:nvPr/>
        </p:nvSpPr>
        <p:spPr>
          <a:xfrm>
            <a:off x="3707362" y="2467141"/>
            <a:ext cx="4777270" cy="584775"/>
          </a:xfrm>
          <a:prstGeom prst="rect">
            <a:avLst/>
          </a:prstGeom>
          <a:noFill/>
        </p:spPr>
        <p:txBody>
          <a:bodyPr wrap="none" rtlCol="0">
            <a:spAutoFit/>
          </a:bodyPr>
          <a:lstStyle/>
          <a:p>
            <a:pPr algn="ctr"/>
            <a:r>
              <a:rPr lang="ja-JP" altLang="en-US" sz="3200" dirty="0"/>
              <a:t>５</a:t>
            </a:r>
            <a:r>
              <a:rPr kumimoji="1" lang="ja-JP" altLang="en-US" sz="3200" dirty="0"/>
              <a:t>．</a:t>
            </a:r>
            <a:r>
              <a:rPr lang="ja-JP" altLang="en-US" sz="3200" dirty="0"/>
              <a:t>未知環境に対する学習</a:t>
            </a:r>
            <a:endParaRPr kumimoji="1" lang="ja-JP" altLang="en-US" sz="3200" dirty="0"/>
          </a:p>
        </p:txBody>
      </p:sp>
      <p:pic>
        <p:nvPicPr>
          <p:cNvPr id="4" name="Picture 2" descr="デコフリ@イラスト支援 na Twitter: &quot;ドット絵練習中、、、 モンスターボールを作りました、、 #ドット絵 #イラスト #ポケモン  https://t.co/oYnBhGOFuP&quot; / Twitter">
            <a:extLst>
              <a:ext uri="{FF2B5EF4-FFF2-40B4-BE49-F238E27FC236}">
                <a16:creationId xmlns:a16="http://schemas.microsoft.com/office/drawing/2014/main" id="{81196961-1B34-4F87-BFF9-77C92B571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1466" y="2467140"/>
            <a:ext cx="584776" cy="584776"/>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0145E51B-A3A7-40D3-8E99-5585C0E342E5}"/>
              </a:ext>
            </a:extLst>
          </p:cNvPr>
          <p:cNvSpPr txBox="1"/>
          <p:nvPr/>
        </p:nvSpPr>
        <p:spPr>
          <a:xfrm>
            <a:off x="4826258" y="3059668"/>
            <a:ext cx="2539478" cy="461665"/>
          </a:xfrm>
          <a:prstGeom prst="rect">
            <a:avLst/>
          </a:prstGeom>
          <a:noFill/>
        </p:spPr>
        <p:txBody>
          <a:bodyPr wrap="none" rtlCol="0">
            <a:spAutoFit/>
          </a:bodyPr>
          <a:lstStyle/>
          <a:p>
            <a:r>
              <a:rPr lang="ja-JP" altLang="en-US" sz="2400" dirty="0"/>
              <a:t>（モンテカルロ法）</a:t>
            </a:r>
            <a:endParaRPr kumimoji="1" lang="ja-JP" altLang="en-US" sz="2400" dirty="0"/>
          </a:p>
        </p:txBody>
      </p:sp>
    </p:spTree>
    <p:extLst>
      <p:ext uri="{BB962C8B-B14F-4D97-AF65-F5344CB8AC3E}">
        <p14:creationId xmlns:p14="http://schemas.microsoft.com/office/powerpoint/2010/main" val="30660874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D279DA97-3F45-4A7C-8AAE-6EDE224CB811}"/>
              </a:ext>
            </a:extLst>
          </p:cNvPr>
          <p:cNvSpPr>
            <a:spLocks noGrp="1"/>
          </p:cNvSpPr>
          <p:nvPr>
            <p:ph idx="1"/>
          </p:nvPr>
        </p:nvSpPr>
        <p:spPr/>
        <p:txBody>
          <a:bodyPr>
            <a:normAutofit fontScale="92500" lnSpcReduction="20000"/>
          </a:bodyPr>
          <a:lstStyle/>
          <a:p>
            <a:r>
              <a:rPr kumimoji="1" lang="ja-JP" altLang="en-US" dirty="0"/>
              <a:t>動的計画法では，環境を全て知っている必要があった</a:t>
            </a:r>
            <a:endParaRPr kumimoji="1" lang="en-US" altLang="ja-JP" dirty="0"/>
          </a:p>
          <a:p>
            <a:r>
              <a:rPr kumimoji="1" lang="ja-JP" altLang="en-US" dirty="0"/>
              <a:t>例えば，最も価値の高い行動を選択し続けるアルゴリズム「価値反復」では，ある行動を起こしたとき，</a:t>
            </a:r>
            <a:r>
              <a:rPr kumimoji="1" lang="ja-JP" altLang="en-US" dirty="0">
                <a:solidFill>
                  <a:schemeClr val="accent6"/>
                </a:solidFill>
              </a:rPr>
              <a:t>どれだけの確率で，どの次状態に遷移するのか，</a:t>
            </a:r>
            <a:r>
              <a:rPr kumimoji="1" lang="ja-JP" altLang="en-US" b="1" dirty="0">
                <a:solidFill>
                  <a:schemeClr val="accent6"/>
                </a:solidFill>
              </a:rPr>
              <a:t>予め知っていないと計算ができない</a:t>
            </a:r>
            <a:endParaRPr kumimoji="1" lang="en-US" altLang="ja-JP" b="1" dirty="0">
              <a:solidFill>
                <a:schemeClr val="accent6"/>
              </a:solidFill>
            </a:endParaRPr>
          </a:p>
          <a:p>
            <a:endParaRPr kumimoji="1" lang="en-US" altLang="ja-JP" dirty="0"/>
          </a:p>
          <a:p>
            <a:endParaRPr lang="en-US" altLang="ja-JP" dirty="0"/>
          </a:p>
          <a:p>
            <a:endParaRPr kumimoji="1" lang="en-US" altLang="ja-JP" dirty="0"/>
          </a:p>
          <a:p>
            <a:r>
              <a:rPr kumimoji="1" lang="ja-JP" altLang="en-US" dirty="0"/>
              <a:t>環境が未知の場合は，最適行動を探索するどころか，価値関数の推定すらできない</a:t>
            </a:r>
            <a:endParaRPr kumimoji="1" lang="en-US" altLang="ja-JP" dirty="0"/>
          </a:p>
          <a:p>
            <a:r>
              <a:rPr lang="ja-JP" altLang="en-US" dirty="0"/>
              <a:t>例えば，ピカチュウが命中率と威力が不明な新たな技「ピカボルト」を覚えたとき，どうすれば最適方策を得られるだろう？</a:t>
            </a:r>
            <a:endParaRPr kumimoji="1" lang="ja-JP" altLang="en-US" dirty="0"/>
          </a:p>
        </p:txBody>
      </p:sp>
      <p:sp>
        <p:nvSpPr>
          <p:cNvPr id="3" name="タイトル 2">
            <a:extLst>
              <a:ext uri="{FF2B5EF4-FFF2-40B4-BE49-F238E27FC236}">
                <a16:creationId xmlns:a16="http://schemas.microsoft.com/office/drawing/2014/main" id="{8787C78C-6E6C-43BB-8BFF-18DFBC36ECF2}"/>
              </a:ext>
            </a:extLst>
          </p:cNvPr>
          <p:cNvSpPr>
            <a:spLocks noGrp="1"/>
          </p:cNvSpPr>
          <p:nvPr>
            <p:ph type="title"/>
          </p:nvPr>
        </p:nvSpPr>
        <p:spPr/>
        <p:txBody>
          <a:bodyPr>
            <a:normAutofit fontScale="90000"/>
          </a:bodyPr>
          <a:lstStyle/>
          <a:p>
            <a:r>
              <a:rPr kumimoji="1" lang="ja-JP" altLang="en-US" dirty="0"/>
              <a:t>動的計画法の問題点</a:t>
            </a:r>
          </a:p>
        </p:txBody>
      </p:sp>
      <p:sp>
        <p:nvSpPr>
          <p:cNvPr id="2" name="スライド番号プレースホルダー 1">
            <a:extLst>
              <a:ext uri="{FF2B5EF4-FFF2-40B4-BE49-F238E27FC236}">
                <a16:creationId xmlns:a16="http://schemas.microsoft.com/office/drawing/2014/main" id="{43DCACA5-6078-43F4-96B0-FDB76E52FCEA}"/>
              </a:ext>
            </a:extLst>
          </p:cNvPr>
          <p:cNvSpPr>
            <a:spLocks noGrp="1"/>
          </p:cNvSpPr>
          <p:nvPr>
            <p:ph type="sldNum" sz="quarter" idx="12"/>
          </p:nvPr>
        </p:nvSpPr>
        <p:spPr/>
        <p:txBody>
          <a:bodyPr/>
          <a:lstStyle/>
          <a:p>
            <a:fld id="{B11AD403-313C-9548-90A1-3BB45CD64373}" type="slidenum">
              <a:rPr kumimoji="1" lang="ja-JP" altLang="en-US" smtClean="0"/>
              <a:t>61</a:t>
            </a:fld>
            <a:endParaRPr kumimoji="1" lang="ja-JP" altLang="en-US"/>
          </a:p>
        </p:txBody>
      </p:sp>
      <p:pic>
        <p:nvPicPr>
          <p:cNvPr id="5" name="Picture 2" descr="\begin{align*}&#10;  v_{k+1}(s) = \max_a\sum_{s',r}p(s',r|s,a)\left\{ r+\gamma v_k(s') \right\}&#10;\end{align*}">
            <a:extLst>
              <a:ext uri="{FF2B5EF4-FFF2-40B4-BE49-F238E27FC236}">
                <a16:creationId xmlns:a16="http://schemas.microsoft.com/office/drawing/2014/main" id="{E22E0BB5-22EF-44CE-8A3D-88E1F8D49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161" y="2849880"/>
            <a:ext cx="6010275" cy="74162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コネクタ 7">
            <a:extLst>
              <a:ext uri="{FF2B5EF4-FFF2-40B4-BE49-F238E27FC236}">
                <a16:creationId xmlns:a16="http://schemas.microsoft.com/office/drawing/2014/main" id="{E38E8A78-78DE-4490-A1E1-F36C0BC933FA}"/>
              </a:ext>
            </a:extLst>
          </p:cNvPr>
          <p:cNvCxnSpPr/>
          <p:nvPr/>
        </p:nvCxnSpPr>
        <p:spPr>
          <a:xfrm>
            <a:off x="5334000" y="3286760"/>
            <a:ext cx="153924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0EDA124D-68BD-489D-B6BF-4DF06C7F1277}"/>
              </a:ext>
            </a:extLst>
          </p:cNvPr>
          <p:cNvCxnSpPr/>
          <p:nvPr/>
        </p:nvCxnSpPr>
        <p:spPr>
          <a:xfrm flipH="1" flipV="1">
            <a:off x="6146800" y="3347720"/>
            <a:ext cx="386080" cy="36068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7CEEE4CF-6193-4721-A9E7-B286CCD390A1}"/>
              </a:ext>
            </a:extLst>
          </p:cNvPr>
          <p:cNvSpPr txBox="1"/>
          <p:nvPr/>
        </p:nvSpPr>
        <p:spPr>
          <a:xfrm>
            <a:off x="5781040" y="3788686"/>
            <a:ext cx="2876108" cy="369332"/>
          </a:xfrm>
          <a:prstGeom prst="rect">
            <a:avLst/>
          </a:prstGeom>
          <a:noFill/>
        </p:spPr>
        <p:txBody>
          <a:bodyPr wrap="none" rtlCol="0">
            <a:spAutoFit/>
          </a:bodyPr>
          <a:lstStyle/>
          <a:p>
            <a:r>
              <a:rPr kumimoji="1" lang="ja-JP" altLang="en-US" dirty="0">
                <a:solidFill>
                  <a:schemeClr val="accent6"/>
                </a:solidFill>
              </a:rPr>
              <a:t>これを予め知っている必要</a:t>
            </a:r>
          </a:p>
        </p:txBody>
      </p:sp>
    </p:spTree>
    <p:extLst>
      <p:ext uri="{BB962C8B-B14F-4D97-AF65-F5344CB8AC3E}">
        <p14:creationId xmlns:p14="http://schemas.microsoft.com/office/powerpoint/2010/main" val="15510438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0EB0C883-FA7E-4C4A-AE95-821505F20EF5}"/>
              </a:ext>
            </a:extLst>
          </p:cNvPr>
          <p:cNvSpPr>
            <a:spLocks noGrp="1"/>
          </p:cNvSpPr>
          <p:nvPr>
            <p:ph idx="1"/>
          </p:nvPr>
        </p:nvSpPr>
        <p:spPr/>
        <p:txBody>
          <a:bodyPr/>
          <a:lstStyle/>
          <a:p>
            <a:r>
              <a:rPr kumimoji="1" lang="ja-JP" altLang="en-US" dirty="0"/>
              <a:t>再び，ある方策に対して状態価値関数を推定する方法を考えるところから始める</a:t>
            </a:r>
            <a:endParaRPr kumimoji="1" lang="en-US" altLang="ja-JP" dirty="0"/>
          </a:p>
          <a:p>
            <a:r>
              <a:rPr kumimoji="1" lang="ja-JP" altLang="en-US" b="1" dirty="0">
                <a:solidFill>
                  <a:schemeClr val="accent6"/>
                </a:solidFill>
              </a:rPr>
              <a:t>モンテカルロ予測</a:t>
            </a:r>
            <a:r>
              <a:rPr kumimoji="1" lang="ja-JP" altLang="en-US" dirty="0"/>
              <a:t>では，</a:t>
            </a:r>
            <a:r>
              <a:rPr lang="ja-JP" altLang="en-US" dirty="0"/>
              <a:t>状態価値関数を今後得られる</a:t>
            </a:r>
            <a:r>
              <a:rPr lang="ja-JP" altLang="en-US" b="1" dirty="0">
                <a:solidFill>
                  <a:schemeClr val="accent6"/>
                </a:solidFill>
              </a:rPr>
              <a:t>累計報酬の平均値</a:t>
            </a:r>
            <a:r>
              <a:rPr lang="ja-JP" altLang="en-US" dirty="0"/>
              <a:t>として</a:t>
            </a:r>
            <a:r>
              <a:rPr kumimoji="1" lang="ja-JP" altLang="en-US" dirty="0"/>
              <a:t>推定</a:t>
            </a:r>
            <a:endParaRPr kumimoji="1" lang="en-US" altLang="ja-JP" dirty="0"/>
          </a:p>
          <a:p>
            <a:pPr lvl="1"/>
            <a:r>
              <a:rPr lang="ja-JP" altLang="en-US" dirty="0"/>
              <a:t>多数回の実験を行い平均値を取ることで，未知の環境に対しても適用できる</a:t>
            </a:r>
            <a:endParaRPr kumimoji="1" lang="en-US" altLang="ja-JP" dirty="0"/>
          </a:p>
          <a:p>
            <a:pPr lvl="1"/>
            <a:r>
              <a:rPr lang="ja-JP" altLang="en-US" dirty="0"/>
              <a:t>状態価値関数の本来の定義は，「今後得られる</a:t>
            </a:r>
            <a:r>
              <a:rPr lang="ja-JP" altLang="en-US" dirty="0">
                <a:solidFill>
                  <a:schemeClr val="accent6"/>
                </a:solidFill>
              </a:rPr>
              <a:t>累計報酬の</a:t>
            </a:r>
            <a:r>
              <a:rPr lang="ja-JP" altLang="en-US" b="1" dirty="0">
                <a:solidFill>
                  <a:schemeClr val="accent6"/>
                </a:solidFill>
              </a:rPr>
              <a:t>期待値</a:t>
            </a:r>
            <a:r>
              <a:rPr lang="ja-JP" altLang="en-US" dirty="0"/>
              <a:t>」</a:t>
            </a:r>
            <a:endParaRPr lang="en-US" altLang="ja-JP" dirty="0"/>
          </a:p>
          <a:p>
            <a:pPr lvl="1"/>
            <a:r>
              <a:rPr lang="ja-JP" altLang="en-US" dirty="0"/>
              <a:t>理論上，無限回の実験を行えば，期待値＝平均値（</a:t>
            </a:r>
            <a:r>
              <a:rPr lang="ja-JP" altLang="en-US" b="1" dirty="0"/>
              <a:t>大数の法則</a:t>
            </a:r>
            <a:r>
              <a:rPr lang="ja-JP" altLang="en-US" dirty="0"/>
              <a:t>）</a:t>
            </a:r>
            <a:endParaRPr lang="en-US" altLang="ja-JP" dirty="0"/>
          </a:p>
        </p:txBody>
      </p:sp>
      <p:sp>
        <p:nvSpPr>
          <p:cNvPr id="3" name="タイトル 2">
            <a:extLst>
              <a:ext uri="{FF2B5EF4-FFF2-40B4-BE49-F238E27FC236}">
                <a16:creationId xmlns:a16="http://schemas.microsoft.com/office/drawing/2014/main" id="{06E1DFBE-E70A-4AAE-82D1-0CD2ED6011CE}"/>
              </a:ext>
            </a:extLst>
          </p:cNvPr>
          <p:cNvSpPr>
            <a:spLocks noGrp="1"/>
          </p:cNvSpPr>
          <p:nvPr>
            <p:ph type="title"/>
          </p:nvPr>
        </p:nvSpPr>
        <p:spPr/>
        <p:txBody>
          <a:bodyPr>
            <a:normAutofit fontScale="90000"/>
          </a:bodyPr>
          <a:lstStyle/>
          <a:p>
            <a:r>
              <a:rPr kumimoji="1" lang="ja-JP" altLang="en-US" dirty="0"/>
              <a:t>モンテカルロ（</a:t>
            </a:r>
            <a:r>
              <a:rPr kumimoji="1" lang="en-US" altLang="ja-JP" dirty="0"/>
              <a:t>MC</a:t>
            </a:r>
            <a:r>
              <a:rPr kumimoji="1" lang="ja-JP" altLang="en-US" dirty="0"/>
              <a:t>）予測</a:t>
            </a:r>
          </a:p>
        </p:txBody>
      </p:sp>
      <p:sp>
        <p:nvSpPr>
          <p:cNvPr id="4" name="スライド番号プレースホルダー 3">
            <a:extLst>
              <a:ext uri="{FF2B5EF4-FFF2-40B4-BE49-F238E27FC236}">
                <a16:creationId xmlns:a16="http://schemas.microsoft.com/office/drawing/2014/main" id="{CEA7B6E8-47CA-49CA-BEA6-70F7E174C231}"/>
              </a:ext>
            </a:extLst>
          </p:cNvPr>
          <p:cNvSpPr>
            <a:spLocks noGrp="1"/>
          </p:cNvSpPr>
          <p:nvPr>
            <p:ph type="sldNum" sz="quarter" idx="12"/>
          </p:nvPr>
        </p:nvSpPr>
        <p:spPr/>
        <p:txBody>
          <a:bodyPr/>
          <a:lstStyle/>
          <a:p>
            <a:fld id="{B11AD403-313C-9548-90A1-3BB45CD64373}" type="slidenum">
              <a:rPr lang="ja-JP" altLang="en-US" smtClean="0"/>
              <a:pPr/>
              <a:t>62</a:t>
            </a:fld>
            <a:endParaRPr lang="ja-JP" altLang="en-US"/>
          </a:p>
        </p:txBody>
      </p:sp>
      <p:grpSp>
        <p:nvGrpSpPr>
          <p:cNvPr id="25" name="グループ化 24">
            <a:extLst>
              <a:ext uri="{FF2B5EF4-FFF2-40B4-BE49-F238E27FC236}">
                <a16:creationId xmlns:a16="http://schemas.microsoft.com/office/drawing/2014/main" id="{5DE341C0-8291-4105-ADBC-EEC41FBD1D04}"/>
              </a:ext>
            </a:extLst>
          </p:cNvPr>
          <p:cNvGrpSpPr/>
          <p:nvPr/>
        </p:nvGrpSpPr>
        <p:grpSpPr>
          <a:xfrm>
            <a:off x="9535445" y="4056331"/>
            <a:ext cx="1727200" cy="1332229"/>
            <a:chOff x="1579880" y="4251707"/>
            <a:chExt cx="1727200" cy="1332229"/>
          </a:xfrm>
        </p:grpSpPr>
        <p:sp>
          <p:nvSpPr>
            <p:cNvPr id="9" name="正方形/長方形 8">
              <a:extLst>
                <a:ext uri="{FF2B5EF4-FFF2-40B4-BE49-F238E27FC236}">
                  <a16:creationId xmlns:a16="http://schemas.microsoft.com/office/drawing/2014/main" id="{34CFAB9B-5F3B-4CB3-A956-ECCA2CCF29DD}"/>
                </a:ext>
              </a:extLst>
            </p:cNvPr>
            <p:cNvSpPr/>
            <p:nvPr/>
          </p:nvSpPr>
          <p:spPr>
            <a:xfrm>
              <a:off x="1579880" y="4307840"/>
              <a:ext cx="1727200" cy="12760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8198C85B-FB55-425D-9B44-28C1D5BC7C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15618" y="4720930"/>
              <a:ext cx="546322" cy="521108"/>
            </a:xfrm>
            <a:prstGeom prst="rect">
              <a:avLst/>
            </a:prstGeom>
          </p:spPr>
        </p:pic>
        <p:pic>
          <p:nvPicPr>
            <p:cNvPr id="8" name="図 7">
              <a:extLst>
                <a:ext uri="{FF2B5EF4-FFF2-40B4-BE49-F238E27FC236}">
                  <a16:creationId xmlns:a16="http://schemas.microsoft.com/office/drawing/2014/main" id="{31ED91E7-DEB0-41D0-9AF8-2CD72206F16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76840" y="4356750"/>
              <a:ext cx="474208" cy="512895"/>
            </a:xfrm>
            <a:prstGeom prst="rect">
              <a:avLst/>
            </a:prstGeom>
          </p:spPr>
        </p:pic>
        <p:sp>
          <p:nvSpPr>
            <p:cNvPr id="10" name="正方形/長方形 9">
              <a:extLst>
                <a:ext uri="{FF2B5EF4-FFF2-40B4-BE49-F238E27FC236}">
                  <a16:creationId xmlns:a16="http://schemas.microsoft.com/office/drawing/2014/main" id="{F17E99E5-C4CA-4108-AA9A-EC28BB6A1900}"/>
                </a:ext>
              </a:extLst>
            </p:cNvPr>
            <p:cNvSpPr/>
            <p:nvPr/>
          </p:nvSpPr>
          <p:spPr>
            <a:xfrm>
              <a:off x="1642511" y="5263955"/>
              <a:ext cx="1612097" cy="2866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grpSp>
          <p:nvGrpSpPr>
            <p:cNvPr id="24" name="グループ化 23">
              <a:extLst>
                <a:ext uri="{FF2B5EF4-FFF2-40B4-BE49-F238E27FC236}">
                  <a16:creationId xmlns:a16="http://schemas.microsoft.com/office/drawing/2014/main" id="{C0B0CC03-19A3-4A87-8B21-DBA2E4A3FEB1}"/>
                </a:ext>
              </a:extLst>
            </p:cNvPr>
            <p:cNvGrpSpPr/>
            <p:nvPr/>
          </p:nvGrpSpPr>
          <p:grpSpPr>
            <a:xfrm>
              <a:off x="1642511" y="4251707"/>
              <a:ext cx="792506" cy="437542"/>
              <a:chOff x="3922750" y="4952289"/>
              <a:chExt cx="792506" cy="437542"/>
            </a:xfrm>
          </p:grpSpPr>
          <p:sp>
            <p:nvSpPr>
              <p:cNvPr id="12" name="テキスト ボックス 11">
                <a:extLst>
                  <a:ext uri="{FF2B5EF4-FFF2-40B4-BE49-F238E27FC236}">
                    <a16:creationId xmlns:a16="http://schemas.microsoft.com/office/drawing/2014/main" id="{2B8B2A8A-E04D-44B2-8D55-B38F1BD70830}"/>
                  </a:ext>
                </a:extLst>
              </p:cNvPr>
              <p:cNvSpPr txBox="1"/>
              <p:nvPr/>
            </p:nvSpPr>
            <p:spPr>
              <a:xfrm>
                <a:off x="3922750" y="4952289"/>
                <a:ext cx="569387" cy="276999"/>
              </a:xfrm>
              <a:prstGeom prst="rect">
                <a:avLst/>
              </a:prstGeom>
              <a:noFill/>
            </p:spPr>
            <p:txBody>
              <a:bodyPr wrap="none" rtlCol="0">
                <a:spAutoFit/>
              </a:bodyPr>
              <a:lstStyle/>
              <a:p>
                <a:r>
                  <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rPr>
                  <a:t>コイキング</a:t>
                </a:r>
              </a:p>
            </p:txBody>
          </p:sp>
          <p:sp>
            <p:nvSpPr>
              <p:cNvPr id="14" name="テキスト ボックス 13">
                <a:extLst>
                  <a:ext uri="{FF2B5EF4-FFF2-40B4-BE49-F238E27FC236}">
                    <a16:creationId xmlns:a16="http://schemas.microsoft.com/office/drawing/2014/main" id="{BDA3F891-8E7A-459C-8988-2F3AC3B0C4C0}"/>
                  </a:ext>
                </a:extLst>
              </p:cNvPr>
              <p:cNvSpPr txBox="1"/>
              <p:nvPr/>
            </p:nvSpPr>
            <p:spPr>
              <a:xfrm>
                <a:off x="3936379" y="5112832"/>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7" name="正方形/長方形 16">
                <a:extLst>
                  <a:ext uri="{FF2B5EF4-FFF2-40B4-BE49-F238E27FC236}">
                    <a16:creationId xmlns:a16="http://schemas.microsoft.com/office/drawing/2014/main" id="{362FF475-E652-4D44-85DF-B18C6EBB8FE7}"/>
                  </a:ext>
                </a:extLst>
              </p:cNvPr>
              <p:cNvSpPr/>
              <p:nvPr/>
            </p:nvSpPr>
            <p:spPr>
              <a:xfrm>
                <a:off x="4269018" y="5251331"/>
                <a:ext cx="446238" cy="944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nvGrpSpPr>
            <p:cNvPr id="18" name="グループ化 17">
              <a:extLst>
                <a:ext uri="{FF2B5EF4-FFF2-40B4-BE49-F238E27FC236}">
                  <a16:creationId xmlns:a16="http://schemas.microsoft.com/office/drawing/2014/main" id="{5F8D45A5-8618-41EB-8C34-625B692427CE}"/>
                </a:ext>
              </a:extLst>
            </p:cNvPr>
            <p:cNvGrpSpPr/>
            <p:nvPr/>
          </p:nvGrpSpPr>
          <p:grpSpPr>
            <a:xfrm>
              <a:off x="2261940" y="4724954"/>
              <a:ext cx="967566" cy="567462"/>
              <a:chOff x="6426446" y="3239303"/>
              <a:chExt cx="967566" cy="567462"/>
            </a:xfrm>
          </p:grpSpPr>
          <p:sp>
            <p:nvSpPr>
              <p:cNvPr id="19" name="テキスト ボックス 18">
                <a:extLst>
                  <a:ext uri="{FF2B5EF4-FFF2-40B4-BE49-F238E27FC236}">
                    <a16:creationId xmlns:a16="http://schemas.microsoft.com/office/drawing/2014/main" id="{AF72A66C-B83B-444B-9434-E45AEDAFE269}"/>
                  </a:ext>
                </a:extLst>
              </p:cNvPr>
              <p:cNvSpPr txBox="1"/>
              <p:nvPr/>
            </p:nvSpPr>
            <p:spPr>
              <a:xfrm>
                <a:off x="6431060" y="3239303"/>
                <a:ext cx="954107" cy="307777"/>
              </a:xfrm>
              <a:prstGeom prst="rect">
                <a:avLst/>
              </a:prstGeom>
              <a:noFill/>
            </p:spPr>
            <p:txBody>
              <a:bodyPr wrap="square" rtlCol="0">
                <a:spAutoFit/>
              </a:bodyPr>
              <a:lstStyle/>
              <a:p>
                <a:r>
                  <a:rPr kumimoji="1" lang="ja-JP" altLang="en-US" sz="1400" dirty="0">
                    <a:latin typeface="PKMN Regular" panose="02000600000000000000" pitchFamily="2" charset="-128"/>
                    <a:ea typeface="PKMN Regular" panose="02000600000000000000" pitchFamily="2" charset="-128"/>
                    <a:cs typeface="PKMN Regular" panose="02000600000000000000" pitchFamily="2" charset="-128"/>
                  </a:rPr>
                  <a:t>ピカチュウ</a:t>
                </a:r>
              </a:p>
            </p:txBody>
          </p:sp>
          <p:grpSp>
            <p:nvGrpSpPr>
              <p:cNvPr id="20" name="グループ化 19">
                <a:extLst>
                  <a:ext uri="{FF2B5EF4-FFF2-40B4-BE49-F238E27FC236}">
                    <a16:creationId xmlns:a16="http://schemas.microsoft.com/office/drawing/2014/main" id="{7DDCE95D-4EDE-4BDF-97EB-FF57691EA0E0}"/>
                  </a:ext>
                </a:extLst>
              </p:cNvPr>
              <p:cNvGrpSpPr/>
              <p:nvPr/>
            </p:nvGrpSpPr>
            <p:grpSpPr>
              <a:xfrm>
                <a:off x="6426446" y="3439700"/>
                <a:ext cx="967566" cy="367065"/>
                <a:chOff x="7782092" y="1458554"/>
                <a:chExt cx="967566" cy="367065"/>
              </a:xfrm>
            </p:grpSpPr>
            <p:sp>
              <p:nvSpPr>
                <p:cNvPr id="21" name="テキスト ボックス 20">
                  <a:extLst>
                    <a:ext uri="{FF2B5EF4-FFF2-40B4-BE49-F238E27FC236}">
                      <a16:creationId xmlns:a16="http://schemas.microsoft.com/office/drawing/2014/main" id="{A8A58612-F7CF-4E0E-819C-E4309059A3F9}"/>
                    </a:ext>
                  </a:extLst>
                </p:cNvPr>
                <p:cNvSpPr txBox="1"/>
                <p:nvPr/>
              </p:nvSpPr>
              <p:spPr>
                <a:xfrm>
                  <a:off x="7782092" y="1458554"/>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22" name="テキスト ボックス 21">
                  <a:extLst>
                    <a:ext uri="{FF2B5EF4-FFF2-40B4-BE49-F238E27FC236}">
                      <a16:creationId xmlns:a16="http://schemas.microsoft.com/office/drawing/2014/main" id="{F005FB3C-CB97-49F0-908B-72D136126D88}"/>
                    </a:ext>
                  </a:extLst>
                </p:cNvPr>
                <p:cNvSpPr txBox="1"/>
                <p:nvPr/>
              </p:nvSpPr>
              <p:spPr>
                <a:xfrm>
                  <a:off x="8026383" y="1548620"/>
                  <a:ext cx="723275"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100/100</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23" name="正方形/長方形 22">
                  <a:extLst>
                    <a:ext uri="{FF2B5EF4-FFF2-40B4-BE49-F238E27FC236}">
                      <a16:creationId xmlns:a16="http://schemas.microsoft.com/office/drawing/2014/main" id="{982D4438-EC0F-4510-B8D8-EDB46E93FA46}"/>
                    </a:ext>
                  </a:extLst>
                </p:cNvPr>
                <p:cNvSpPr/>
                <p:nvPr/>
              </p:nvSpPr>
              <p:spPr>
                <a:xfrm>
                  <a:off x="8105678" y="1601595"/>
                  <a:ext cx="598360" cy="74568"/>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grpSp>
      <p:grpSp>
        <p:nvGrpSpPr>
          <p:cNvPr id="641" name="グループ化 640">
            <a:extLst>
              <a:ext uri="{FF2B5EF4-FFF2-40B4-BE49-F238E27FC236}">
                <a16:creationId xmlns:a16="http://schemas.microsoft.com/office/drawing/2014/main" id="{B79C7604-11A0-4280-B30A-0A962BE4144B}"/>
              </a:ext>
            </a:extLst>
          </p:cNvPr>
          <p:cNvGrpSpPr/>
          <p:nvPr/>
        </p:nvGrpSpPr>
        <p:grpSpPr>
          <a:xfrm>
            <a:off x="8887454" y="4960346"/>
            <a:ext cx="1727200" cy="1332229"/>
            <a:chOff x="1579880" y="4251707"/>
            <a:chExt cx="1727200" cy="1332229"/>
          </a:xfrm>
        </p:grpSpPr>
        <p:sp>
          <p:nvSpPr>
            <p:cNvPr id="642" name="正方形/長方形 641">
              <a:extLst>
                <a:ext uri="{FF2B5EF4-FFF2-40B4-BE49-F238E27FC236}">
                  <a16:creationId xmlns:a16="http://schemas.microsoft.com/office/drawing/2014/main" id="{405873F9-1768-4CE6-B3AC-4E7260982DED}"/>
                </a:ext>
              </a:extLst>
            </p:cNvPr>
            <p:cNvSpPr/>
            <p:nvPr/>
          </p:nvSpPr>
          <p:spPr>
            <a:xfrm>
              <a:off x="1579880" y="4307840"/>
              <a:ext cx="1727200" cy="12760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43" name="図 642">
              <a:extLst>
                <a:ext uri="{FF2B5EF4-FFF2-40B4-BE49-F238E27FC236}">
                  <a16:creationId xmlns:a16="http://schemas.microsoft.com/office/drawing/2014/main" id="{B313649F-19A6-4D21-8106-10AFCD05C45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15618" y="4720930"/>
              <a:ext cx="546322" cy="521108"/>
            </a:xfrm>
            <a:prstGeom prst="rect">
              <a:avLst/>
            </a:prstGeom>
          </p:spPr>
        </p:pic>
        <p:pic>
          <p:nvPicPr>
            <p:cNvPr id="644" name="図 643">
              <a:extLst>
                <a:ext uri="{FF2B5EF4-FFF2-40B4-BE49-F238E27FC236}">
                  <a16:creationId xmlns:a16="http://schemas.microsoft.com/office/drawing/2014/main" id="{2248A23D-72F2-48A0-8EB8-5E0C1B7A7D7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76840" y="4356750"/>
              <a:ext cx="474208" cy="512895"/>
            </a:xfrm>
            <a:prstGeom prst="rect">
              <a:avLst/>
            </a:prstGeom>
          </p:spPr>
        </p:pic>
        <p:sp>
          <p:nvSpPr>
            <p:cNvPr id="645" name="正方形/長方形 644">
              <a:extLst>
                <a:ext uri="{FF2B5EF4-FFF2-40B4-BE49-F238E27FC236}">
                  <a16:creationId xmlns:a16="http://schemas.microsoft.com/office/drawing/2014/main" id="{534D0B7C-61FD-4ADB-8B07-5067B2AAED59}"/>
                </a:ext>
              </a:extLst>
            </p:cNvPr>
            <p:cNvSpPr/>
            <p:nvPr/>
          </p:nvSpPr>
          <p:spPr>
            <a:xfrm>
              <a:off x="1642511" y="5263955"/>
              <a:ext cx="1612097" cy="2866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grpSp>
          <p:nvGrpSpPr>
            <p:cNvPr id="646" name="グループ化 645">
              <a:extLst>
                <a:ext uri="{FF2B5EF4-FFF2-40B4-BE49-F238E27FC236}">
                  <a16:creationId xmlns:a16="http://schemas.microsoft.com/office/drawing/2014/main" id="{7BF8B4BB-6C58-4DCD-81B8-9E5FE95AEBF1}"/>
                </a:ext>
              </a:extLst>
            </p:cNvPr>
            <p:cNvGrpSpPr/>
            <p:nvPr/>
          </p:nvGrpSpPr>
          <p:grpSpPr>
            <a:xfrm>
              <a:off x="1642511" y="4251707"/>
              <a:ext cx="792506" cy="437542"/>
              <a:chOff x="3922750" y="4952289"/>
              <a:chExt cx="792506" cy="437542"/>
            </a:xfrm>
          </p:grpSpPr>
          <p:sp>
            <p:nvSpPr>
              <p:cNvPr id="653" name="テキスト ボックス 652">
                <a:extLst>
                  <a:ext uri="{FF2B5EF4-FFF2-40B4-BE49-F238E27FC236}">
                    <a16:creationId xmlns:a16="http://schemas.microsoft.com/office/drawing/2014/main" id="{F8869F92-20E0-49DE-AAF1-EE6CFE8FBC5A}"/>
                  </a:ext>
                </a:extLst>
              </p:cNvPr>
              <p:cNvSpPr txBox="1"/>
              <p:nvPr/>
            </p:nvSpPr>
            <p:spPr>
              <a:xfrm>
                <a:off x="3922750" y="4952289"/>
                <a:ext cx="569387" cy="276999"/>
              </a:xfrm>
              <a:prstGeom prst="rect">
                <a:avLst/>
              </a:prstGeom>
              <a:noFill/>
            </p:spPr>
            <p:txBody>
              <a:bodyPr wrap="none" rtlCol="0">
                <a:spAutoFit/>
              </a:bodyPr>
              <a:lstStyle/>
              <a:p>
                <a:r>
                  <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rPr>
                  <a:t>コイキング</a:t>
                </a:r>
              </a:p>
            </p:txBody>
          </p:sp>
          <p:sp>
            <p:nvSpPr>
              <p:cNvPr id="654" name="テキスト ボックス 653">
                <a:extLst>
                  <a:ext uri="{FF2B5EF4-FFF2-40B4-BE49-F238E27FC236}">
                    <a16:creationId xmlns:a16="http://schemas.microsoft.com/office/drawing/2014/main" id="{6F40E2FE-1A3C-4EB1-B178-2065BFD9717E}"/>
                  </a:ext>
                </a:extLst>
              </p:cNvPr>
              <p:cNvSpPr txBox="1"/>
              <p:nvPr/>
            </p:nvSpPr>
            <p:spPr>
              <a:xfrm>
                <a:off x="3936379" y="5112832"/>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655" name="正方形/長方形 654">
                <a:extLst>
                  <a:ext uri="{FF2B5EF4-FFF2-40B4-BE49-F238E27FC236}">
                    <a16:creationId xmlns:a16="http://schemas.microsoft.com/office/drawing/2014/main" id="{D08AB09C-A213-4ACC-85FD-E80BB8575491}"/>
                  </a:ext>
                </a:extLst>
              </p:cNvPr>
              <p:cNvSpPr/>
              <p:nvPr/>
            </p:nvSpPr>
            <p:spPr>
              <a:xfrm>
                <a:off x="4269018" y="5251331"/>
                <a:ext cx="446238" cy="944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nvGrpSpPr>
            <p:cNvPr id="647" name="グループ化 646">
              <a:extLst>
                <a:ext uri="{FF2B5EF4-FFF2-40B4-BE49-F238E27FC236}">
                  <a16:creationId xmlns:a16="http://schemas.microsoft.com/office/drawing/2014/main" id="{10600286-3D8A-4DAB-ADFF-204F9C22C1F1}"/>
                </a:ext>
              </a:extLst>
            </p:cNvPr>
            <p:cNvGrpSpPr/>
            <p:nvPr/>
          </p:nvGrpSpPr>
          <p:grpSpPr>
            <a:xfrm>
              <a:off x="2261940" y="4724954"/>
              <a:ext cx="967566" cy="567462"/>
              <a:chOff x="6426446" y="3239303"/>
              <a:chExt cx="967566" cy="567462"/>
            </a:xfrm>
          </p:grpSpPr>
          <p:sp>
            <p:nvSpPr>
              <p:cNvPr id="648" name="テキスト ボックス 647">
                <a:extLst>
                  <a:ext uri="{FF2B5EF4-FFF2-40B4-BE49-F238E27FC236}">
                    <a16:creationId xmlns:a16="http://schemas.microsoft.com/office/drawing/2014/main" id="{F3E69DA7-510D-4065-A523-41B52F29DB51}"/>
                  </a:ext>
                </a:extLst>
              </p:cNvPr>
              <p:cNvSpPr txBox="1"/>
              <p:nvPr/>
            </p:nvSpPr>
            <p:spPr>
              <a:xfrm>
                <a:off x="6431060" y="3239303"/>
                <a:ext cx="954107" cy="307777"/>
              </a:xfrm>
              <a:prstGeom prst="rect">
                <a:avLst/>
              </a:prstGeom>
              <a:noFill/>
            </p:spPr>
            <p:txBody>
              <a:bodyPr wrap="square" rtlCol="0">
                <a:spAutoFit/>
              </a:bodyPr>
              <a:lstStyle/>
              <a:p>
                <a:r>
                  <a:rPr kumimoji="1" lang="ja-JP" altLang="en-US" sz="1400" dirty="0">
                    <a:latin typeface="PKMN Regular" panose="02000600000000000000" pitchFamily="2" charset="-128"/>
                    <a:ea typeface="PKMN Regular" panose="02000600000000000000" pitchFamily="2" charset="-128"/>
                    <a:cs typeface="PKMN Regular" panose="02000600000000000000" pitchFamily="2" charset="-128"/>
                  </a:rPr>
                  <a:t>ピカチュウ</a:t>
                </a:r>
              </a:p>
            </p:txBody>
          </p:sp>
          <p:grpSp>
            <p:nvGrpSpPr>
              <p:cNvPr id="649" name="グループ化 648">
                <a:extLst>
                  <a:ext uri="{FF2B5EF4-FFF2-40B4-BE49-F238E27FC236}">
                    <a16:creationId xmlns:a16="http://schemas.microsoft.com/office/drawing/2014/main" id="{39E067DD-3A21-403B-A4E8-5F7D35207043}"/>
                  </a:ext>
                </a:extLst>
              </p:cNvPr>
              <p:cNvGrpSpPr/>
              <p:nvPr/>
            </p:nvGrpSpPr>
            <p:grpSpPr>
              <a:xfrm>
                <a:off x="6426446" y="3439700"/>
                <a:ext cx="967566" cy="367065"/>
                <a:chOff x="7782092" y="1458554"/>
                <a:chExt cx="967566" cy="367065"/>
              </a:xfrm>
            </p:grpSpPr>
            <p:sp>
              <p:nvSpPr>
                <p:cNvPr id="650" name="テキスト ボックス 649">
                  <a:extLst>
                    <a:ext uri="{FF2B5EF4-FFF2-40B4-BE49-F238E27FC236}">
                      <a16:creationId xmlns:a16="http://schemas.microsoft.com/office/drawing/2014/main" id="{A1D6DC13-7439-41B2-9189-01BF11BE99C7}"/>
                    </a:ext>
                  </a:extLst>
                </p:cNvPr>
                <p:cNvSpPr txBox="1"/>
                <p:nvPr/>
              </p:nvSpPr>
              <p:spPr>
                <a:xfrm>
                  <a:off x="7782092" y="1458554"/>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651" name="テキスト ボックス 650">
                  <a:extLst>
                    <a:ext uri="{FF2B5EF4-FFF2-40B4-BE49-F238E27FC236}">
                      <a16:creationId xmlns:a16="http://schemas.microsoft.com/office/drawing/2014/main" id="{7C855FDF-B04C-4E70-9D03-A0F42EF1448D}"/>
                    </a:ext>
                  </a:extLst>
                </p:cNvPr>
                <p:cNvSpPr txBox="1"/>
                <p:nvPr/>
              </p:nvSpPr>
              <p:spPr>
                <a:xfrm>
                  <a:off x="8026383" y="1548620"/>
                  <a:ext cx="723275"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100/100</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652" name="正方形/長方形 651">
                  <a:extLst>
                    <a:ext uri="{FF2B5EF4-FFF2-40B4-BE49-F238E27FC236}">
                      <a16:creationId xmlns:a16="http://schemas.microsoft.com/office/drawing/2014/main" id="{B6947207-514B-4A44-9B6D-072EF9CF7969}"/>
                    </a:ext>
                  </a:extLst>
                </p:cNvPr>
                <p:cNvSpPr/>
                <p:nvPr/>
              </p:nvSpPr>
              <p:spPr>
                <a:xfrm>
                  <a:off x="8105678" y="1601595"/>
                  <a:ext cx="598360" cy="74568"/>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grpSp>
      <p:grpSp>
        <p:nvGrpSpPr>
          <p:cNvPr id="671" name="グループ化 670">
            <a:extLst>
              <a:ext uri="{FF2B5EF4-FFF2-40B4-BE49-F238E27FC236}">
                <a16:creationId xmlns:a16="http://schemas.microsoft.com/office/drawing/2014/main" id="{223046BB-57B9-40DE-80DE-5EC30E6C6676}"/>
              </a:ext>
            </a:extLst>
          </p:cNvPr>
          <p:cNvGrpSpPr/>
          <p:nvPr/>
        </p:nvGrpSpPr>
        <p:grpSpPr>
          <a:xfrm>
            <a:off x="6087193" y="3796535"/>
            <a:ext cx="1727200" cy="1332229"/>
            <a:chOff x="1579880" y="4251707"/>
            <a:chExt cx="1727200" cy="1332229"/>
          </a:xfrm>
        </p:grpSpPr>
        <p:sp>
          <p:nvSpPr>
            <p:cNvPr id="672" name="正方形/長方形 671">
              <a:extLst>
                <a:ext uri="{FF2B5EF4-FFF2-40B4-BE49-F238E27FC236}">
                  <a16:creationId xmlns:a16="http://schemas.microsoft.com/office/drawing/2014/main" id="{BC77E130-B2C9-44AD-AC5B-44224A8DBD94}"/>
                </a:ext>
              </a:extLst>
            </p:cNvPr>
            <p:cNvSpPr/>
            <p:nvPr/>
          </p:nvSpPr>
          <p:spPr>
            <a:xfrm>
              <a:off x="1579880" y="4307840"/>
              <a:ext cx="1727200" cy="12760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73" name="図 672">
              <a:extLst>
                <a:ext uri="{FF2B5EF4-FFF2-40B4-BE49-F238E27FC236}">
                  <a16:creationId xmlns:a16="http://schemas.microsoft.com/office/drawing/2014/main" id="{D24997E4-47BD-4100-A094-A035344CFC5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15618" y="4720930"/>
              <a:ext cx="546322" cy="521108"/>
            </a:xfrm>
            <a:prstGeom prst="rect">
              <a:avLst/>
            </a:prstGeom>
          </p:spPr>
        </p:pic>
        <p:pic>
          <p:nvPicPr>
            <p:cNvPr id="674" name="図 673">
              <a:extLst>
                <a:ext uri="{FF2B5EF4-FFF2-40B4-BE49-F238E27FC236}">
                  <a16:creationId xmlns:a16="http://schemas.microsoft.com/office/drawing/2014/main" id="{6BC41DE2-61C9-4076-8BCC-C7BDAA03236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76840" y="4356750"/>
              <a:ext cx="474208" cy="512895"/>
            </a:xfrm>
            <a:prstGeom prst="rect">
              <a:avLst/>
            </a:prstGeom>
          </p:spPr>
        </p:pic>
        <p:sp>
          <p:nvSpPr>
            <p:cNvPr id="675" name="正方形/長方形 674">
              <a:extLst>
                <a:ext uri="{FF2B5EF4-FFF2-40B4-BE49-F238E27FC236}">
                  <a16:creationId xmlns:a16="http://schemas.microsoft.com/office/drawing/2014/main" id="{9A06ED79-A6B3-46AD-A047-3D3C844B7944}"/>
                </a:ext>
              </a:extLst>
            </p:cNvPr>
            <p:cNvSpPr/>
            <p:nvPr/>
          </p:nvSpPr>
          <p:spPr>
            <a:xfrm>
              <a:off x="1642511" y="5263955"/>
              <a:ext cx="1612097" cy="2866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grpSp>
          <p:nvGrpSpPr>
            <p:cNvPr id="676" name="グループ化 675">
              <a:extLst>
                <a:ext uri="{FF2B5EF4-FFF2-40B4-BE49-F238E27FC236}">
                  <a16:creationId xmlns:a16="http://schemas.microsoft.com/office/drawing/2014/main" id="{B21AEDA1-09E1-4760-BCC3-ED15CAF0DFB4}"/>
                </a:ext>
              </a:extLst>
            </p:cNvPr>
            <p:cNvGrpSpPr/>
            <p:nvPr/>
          </p:nvGrpSpPr>
          <p:grpSpPr>
            <a:xfrm>
              <a:off x="1642511" y="4251707"/>
              <a:ext cx="792506" cy="437542"/>
              <a:chOff x="3922750" y="4952289"/>
              <a:chExt cx="792506" cy="437542"/>
            </a:xfrm>
          </p:grpSpPr>
          <p:sp>
            <p:nvSpPr>
              <p:cNvPr id="683" name="テキスト ボックス 682">
                <a:extLst>
                  <a:ext uri="{FF2B5EF4-FFF2-40B4-BE49-F238E27FC236}">
                    <a16:creationId xmlns:a16="http://schemas.microsoft.com/office/drawing/2014/main" id="{8B4650D7-D0FC-406A-AE53-AA0F5726EFC2}"/>
                  </a:ext>
                </a:extLst>
              </p:cNvPr>
              <p:cNvSpPr txBox="1"/>
              <p:nvPr/>
            </p:nvSpPr>
            <p:spPr>
              <a:xfrm>
                <a:off x="3922750" y="4952289"/>
                <a:ext cx="569387" cy="276999"/>
              </a:xfrm>
              <a:prstGeom prst="rect">
                <a:avLst/>
              </a:prstGeom>
              <a:noFill/>
            </p:spPr>
            <p:txBody>
              <a:bodyPr wrap="none" rtlCol="0">
                <a:spAutoFit/>
              </a:bodyPr>
              <a:lstStyle/>
              <a:p>
                <a:r>
                  <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rPr>
                  <a:t>コイキング</a:t>
                </a:r>
              </a:p>
            </p:txBody>
          </p:sp>
          <p:sp>
            <p:nvSpPr>
              <p:cNvPr id="684" name="テキスト ボックス 683">
                <a:extLst>
                  <a:ext uri="{FF2B5EF4-FFF2-40B4-BE49-F238E27FC236}">
                    <a16:creationId xmlns:a16="http://schemas.microsoft.com/office/drawing/2014/main" id="{A9A7669C-CCF4-456F-84CA-2108F120658F}"/>
                  </a:ext>
                </a:extLst>
              </p:cNvPr>
              <p:cNvSpPr txBox="1"/>
              <p:nvPr/>
            </p:nvSpPr>
            <p:spPr>
              <a:xfrm>
                <a:off x="3936379" y="5112832"/>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685" name="正方形/長方形 684">
                <a:extLst>
                  <a:ext uri="{FF2B5EF4-FFF2-40B4-BE49-F238E27FC236}">
                    <a16:creationId xmlns:a16="http://schemas.microsoft.com/office/drawing/2014/main" id="{E78C1459-1AD2-48E4-B9FB-D45933942A35}"/>
                  </a:ext>
                </a:extLst>
              </p:cNvPr>
              <p:cNvSpPr/>
              <p:nvPr/>
            </p:nvSpPr>
            <p:spPr>
              <a:xfrm>
                <a:off x="4269018" y="5251331"/>
                <a:ext cx="446238" cy="944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nvGrpSpPr>
            <p:cNvPr id="677" name="グループ化 676">
              <a:extLst>
                <a:ext uri="{FF2B5EF4-FFF2-40B4-BE49-F238E27FC236}">
                  <a16:creationId xmlns:a16="http://schemas.microsoft.com/office/drawing/2014/main" id="{558B2B2F-FA76-40E7-8CD5-E87C6C72CBB8}"/>
                </a:ext>
              </a:extLst>
            </p:cNvPr>
            <p:cNvGrpSpPr/>
            <p:nvPr/>
          </p:nvGrpSpPr>
          <p:grpSpPr>
            <a:xfrm>
              <a:off x="2261940" y="4724954"/>
              <a:ext cx="967566" cy="567462"/>
              <a:chOff x="6426446" y="3239303"/>
              <a:chExt cx="967566" cy="567462"/>
            </a:xfrm>
          </p:grpSpPr>
          <p:sp>
            <p:nvSpPr>
              <p:cNvPr id="678" name="テキスト ボックス 677">
                <a:extLst>
                  <a:ext uri="{FF2B5EF4-FFF2-40B4-BE49-F238E27FC236}">
                    <a16:creationId xmlns:a16="http://schemas.microsoft.com/office/drawing/2014/main" id="{CAE1D4C1-DDC1-425F-88BC-5BD4CDD223E4}"/>
                  </a:ext>
                </a:extLst>
              </p:cNvPr>
              <p:cNvSpPr txBox="1"/>
              <p:nvPr/>
            </p:nvSpPr>
            <p:spPr>
              <a:xfrm>
                <a:off x="6431060" y="3239303"/>
                <a:ext cx="954107" cy="307777"/>
              </a:xfrm>
              <a:prstGeom prst="rect">
                <a:avLst/>
              </a:prstGeom>
              <a:noFill/>
            </p:spPr>
            <p:txBody>
              <a:bodyPr wrap="square" rtlCol="0">
                <a:spAutoFit/>
              </a:bodyPr>
              <a:lstStyle/>
              <a:p>
                <a:r>
                  <a:rPr kumimoji="1" lang="ja-JP" altLang="en-US" sz="1400" dirty="0">
                    <a:latin typeface="PKMN Regular" panose="02000600000000000000" pitchFamily="2" charset="-128"/>
                    <a:ea typeface="PKMN Regular" panose="02000600000000000000" pitchFamily="2" charset="-128"/>
                    <a:cs typeface="PKMN Regular" panose="02000600000000000000" pitchFamily="2" charset="-128"/>
                  </a:rPr>
                  <a:t>ピカチュウ</a:t>
                </a:r>
              </a:p>
            </p:txBody>
          </p:sp>
          <p:grpSp>
            <p:nvGrpSpPr>
              <p:cNvPr id="679" name="グループ化 678">
                <a:extLst>
                  <a:ext uri="{FF2B5EF4-FFF2-40B4-BE49-F238E27FC236}">
                    <a16:creationId xmlns:a16="http://schemas.microsoft.com/office/drawing/2014/main" id="{F5287D8F-80CD-4903-A002-DC01138B682F}"/>
                  </a:ext>
                </a:extLst>
              </p:cNvPr>
              <p:cNvGrpSpPr/>
              <p:nvPr/>
            </p:nvGrpSpPr>
            <p:grpSpPr>
              <a:xfrm>
                <a:off x="6426446" y="3439700"/>
                <a:ext cx="967566" cy="367065"/>
                <a:chOff x="7782092" y="1458554"/>
                <a:chExt cx="967566" cy="367065"/>
              </a:xfrm>
            </p:grpSpPr>
            <p:sp>
              <p:nvSpPr>
                <p:cNvPr id="680" name="テキスト ボックス 679">
                  <a:extLst>
                    <a:ext uri="{FF2B5EF4-FFF2-40B4-BE49-F238E27FC236}">
                      <a16:creationId xmlns:a16="http://schemas.microsoft.com/office/drawing/2014/main" id="{AB4660DE-A6CE-449E-9AA0-D0538D05FB63}"/>
                    </a:ext>
                  </a:extLst>
                </p:cNvPr>
                <p:cNvSpPr txBox="1"/>
                <p:nvPr/>
              </p:nvSpPr>
              <p:spPr>
                <a:xfrm>
                  <a:off x="7782092" y="1458554"/>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681" name="テキスト ボックス 680">
                  <a:extLst>
                    <a:ext uri="{FF2B5EF4-FFF2-40B4-BE49-F238E27FC236}">
                      <a16:creationId xmlns:a16="http://schemas.microsoft.com/office/drawing/2014/main" id="{C52BC727-D5D0-40EE-A22C-D15FA946D847}"/>
                    </a:ext>
                  </a:extLst>
                </p:cNvPr>
                <p:cNvSpPr txBox="1"/>
                <p:nvPr/>
              </p:nvSpPr>
              <p:spPr>
                <a:xfrm>
                  <a:off x="8026383" y="1548620"/>
                  <a:ext cx="723275"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100/100</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682" name="正方形/長方形 681">
                  <a:extLst>
                    <a:ext uri="{FF2B5EF4-FFF2-40B4-BE49-F238E27FC236}">
                      <a16:creationId xmlns:a16="http://schemas.microsoft.com/office/drawing/2014/main" id="{F7059056-69AB-4E58-9702-18CF11AA33E2}"/>
                    </a:ext>
                  </a:extLst>
                </p:cNvPr>
                <p:cNvSpPr/>
                <p:nvPr/>
              </p:nvSpPr>
              <p:spPr>
                <a:xfrm>
                  <a:off x="8105678" y="1601595"/>
                  <a:ext cx="598360" cy="74568"/>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grpSp>
      <p:grpSp>
        <p:nvGrpSpPr>
          <p:cNvPr id="716" name="グループ化 715">
            <a:extLst>
              <a:ext uri="{FF2B5EF4-FFF2-40B4-BE49-F238E27FC236}">
                <a16:creationId xmlns:a16="http://schemas.microsoft.com/office/drawing/2014/main" id="{16BF295A-0C67-40B0-AEF6-5C6B52EDE65D}"/>
              </a:ext>
            </a:extLst>
          </p:cNvPr>
          <p:cNvGrpSpPr/>
          <p:nvPr/>
        </p:nvGrpSpPr>
        <p:grpSpPr>
          <a:xfrm>
            <a:off x="3831082" y="3718810"/>
            <a:ext cx="1727200" cy="1332229"/>
            <a:chOff x="1579880" y="4251707"/>
            <a:chExt cx="1727200" cy="1332229"/>
          </a:xfrm>
        </p:grpSpPr>
        <p:sp>
          <p:nvSpPr>
            <p:cNvPr id="717" name="正方形/長方形 716">
              <a:extLst>
                <a:ext uri="{FF2B5EF4-FFF2-40B4-BE49-F238E27FC236}">
                  <a16:creationId xmlns:a16="http://schemas.microsoft.com/office/drawing/2014/main" id="{C054232F-DB83-4C4B-A183-50CB22265833}"/>
                </a:ext>
              </a:extLst>
            </p:cNvPr>
            <p:cNvSpPr/>
            <p:nvPr/>
          </p:nvSpPr>
          <p:spPr>
            <a:xfrm>
              <a:off x="1579880" y="4307840"/>
              <a:ext cx="1727200" cy="12760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18" name="図 717">
              <a:extLst>
                <a:ext uri="{FF2B5EF4-FFF2-40B4-BE49-F238E27FC236}">
                  <a16:creationId xmlns:a16="http://schemas.microsoft.com/office/drawing/2014/main" id="{683BB45E-CFE8-47BA-852A-EF1E52E9872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15618" y="4720930"/>
              <a:ext cx="546322" cy="521108"/>
            </a:xfrm>
            <a:prstGeom prst="rect">
              <a:avLst/>
            </a:prstGeom>
          </p:spPr>
        </p:pic>
        <p:pic>
          <p:nvPicPr>
            <p:cNvPr id="719" name="図 718">
              <a:extLst>
                <a:ext uri="{FF2B5EF4-FFF2-40B4-BE49-F238E27FC236}">
                  <a16:creationId xmlns:a16="http://schemas.microsoft.com/office/drawing/2014/main" id="{DC1FEB70-A9F3-4420-AB72-898FD9EC738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76840" y="4356750"/>
              <a:ext cx="474208" cy="512895"/>
            </a:xfrm>
            <a:prstGeom prst="rect">
              <a:avLst/>
            </a:prstGeom>
          </p:spPr>
        </p:pic>
        <p:sp>
          <p:nvSpPr>
            <p:cNvPr id="720" name="正方形/長方形 719">
              <a:extLst>
                <a:ext uri="{FF2B5EF4-FFF2-40B4-BE49-F238E27FC236}">
                  <a16:creationId xmlns:a16="http://schemas.microsoft.com/office/drawing/2014/main" id="{BE84DF2B-00DB-4878-A84E-11F0AD0999FF}"/>
                </a:ext>
              </a:extLst>
            </p:cNvPr>
            <p:cNvSpPr/>
            <p:nvPr/>
          </p:nvSpPr>
          <p:spPr>
            <a:xfrm>
              <a:off x="1642511" y="5263955"/>
              <a:ext cx="1612097" cy="2866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grpSp>
          <p:nvGrpSpPr>
            <p:cNvPr id="721" name="グループ化 720">
              <a:extLst>
                <a:ext uri="{FF2B5EF4-FFF2-40B4-BE49-F238E27FC236}">
                  <a16:creationId xmlns:a16="http://schemas.microsoft.com/office/drawing/2014/main" id="{79DF09B0-DA5D-41A5-A7E4-07A7A3851D19}"/>
                </a:ext>
              </a:extLst>
            </p:cNvPr>
            <p:cNvGrpSpPr/>
            <p:nvPr/>
          </p:nvGrpSpPr>
          <p:grpSpPr>
            <a:xfrm>
              <a:off x="1642511" y="4251707"/>
              <a:ext cx="792506" cy="437542"/>
              <a:chOff x="3922750" y="4952289"/>
              <a:chExt cx="792506" cy="437542"/>
            </a:xfrm>
          </p:grpSpPr>
          <p:sp>
            <p:nvSpPr>
              <p:cNvPr id="728" name="テキスト ボックス 727">
                <a:extLst>
                  <a:ext uri="{FF2B5EF4-FFF2-40B4-BE49-F238E27FC236}">
                    <a16:creationId xmlns:a16="http://schemas.microsoft.com/office/drawing/2014/main" id="{D55B4153-DD16-4546-9D7F-8D30F71995CE}"/>
                  </a:ext>
                </a:extLst>
              </p:cNvPr>
              <p:cNvSpPr txBox="1"/>
              <p:nvPr/>
            </p:nvSpPr>
            <p:spPr>
              <a:xfrm>
                <a:off x="3922750" y="4952289"/>
                <a:ext cx="569387" cy="276999"/>
              </a:xfrm>
              <a:prstGeom prst="rect">
                <a:avLst/>
              </a:prstGeom>
              <a:noFill/>
            </p:spPr>
            <p:txBody>
              <a:bodyPr wrap="none" rtlCol="0">
                <a:spAutoFit/>
              </a:bodyPr>
              <a:lstStyle/>
              <a:p>
                <a:r>
                  <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rPr>
                  <a:t>コイキング</a:t>
                </a:r>
              </a:p>
            </p:txBody>
          </p:sp>
          <p:sp>
            <p:nvSpPr>
              <p:cNvPr id="729" name="テキスト ボックス 728">
                <a:extLst>
                  <a:ext uri="{FF2B5EF4-FFF2-40B4-BE49-F238E27FC236}">
                    <a16:creationId xmlns:a16="http://schemas.microsoft.com/office/drawing/2014/main" id="{39E09BA4-5772-4962-8619-D61E4935EA22}"/>
                  </a:ext>
                </a:extLst>
              </p:cNvPr>
              <p:cNvSpPr txBox="1"/>
              <p:nvPr/>
            </p:nvSpPr>
            <p:spPr>
              <a:xfrm>
                <a:off x="3936379" y="5112832"/>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730" name="正方形/長方形 729">
                <a:extLst>
                  <a:ext uri="{FF2B5EF4-FFF2-40B4-BE49-F238E27FC236}">
                    <a16:creationId xmlns:a16="http://schemas.microsoft.com/office/drawing/2014/main" id="{9AD49E93-7338-4569-AECA-D575955AE696}"/>
                  </a:ext>
                </a:extLst>
              </p:cNvPr>
              <p:cNvSpPr/>
              <p:nvPr/>
            </p:nvSpPr>
            <p:spPr>
              <a:xfrm>
                <a:off x="4269018" y="5251331"/>
                <a:ext cx="446238" cy="944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nvGrpSpPr>
            <p:cNvPr id="722" name="グループ化 721">
              <a:extLst>
                <a:ext uri="{FF2B5EF4-FFF2-40B4-BE49-F238E27FC236}">
                  <a16:creationId xmlns:a16="http://schemas.microsoft.com/office/drawing/2014/main" id="{37A90DB7-FC3D-442D-B524-FF927AE6ABE5}"/>
                </a:ext>
              </a:extLst>
            </p:cNvPr>
            <p:cNvGrpSpPr/>
            <p:nvPr/>
          </p:nvGrpSpPr>
          <p:grpSpPr>
            <a:xfrm>
              <a:off x="2261940" y="4724954"/>
              <a:ext cx="967566" cy="567462"/>
              <a:chOff x="6426446" y="3239303"/>
              <a:chExt cx="967566" cy="567462"/>
            </a:xfrm>
          </p:grpSpPr>
          <p:sp>
            <p:nvSpPr>
              <p:cNvPr id="723" name="テキスト ボックス 722">
                <a:extLst>
                  <a:ext uri="{FF2B5EF4-FFF2-40B4-BE49-F238E27FC236}">
                    <a16:creationId xmlns:a16="http://schemas.microsoft.com/office/drawing/2014/main" id="{A6C7A1C1-BB5E-4F58-8CAB-C53A8E4BF3A7}"/>
                  </a:ext>
                </a:extLst>
              </p:cNvPr>
              <p:cNvSpPr txBox="1"/>
              <p:nvPr/>
            </p:nvSpPr>
            <p:spPr>
              <a:xfrm>
                <a:off x="6431060" y="3239303"/>
                <a:ext cx="954107" cy="307777"/>
              </a:xfrm>
              <a:prstGeom prst="rect">
                <a:avLst/>
              </a:prstGeom>
              <a:noFill/>
            </p:spPr>
            <p:txBody>
              <a:bodyPr wrap="square" rtlCol="0">
                <a:spAutoFit/>
              </a:bodyPr>
              <a:lstStyle/>
              <a:p>
                <a:r>
                  <a:rPr kumimoji="1" lang="ja-JP" altLang="en-US" sz="1400" dirty="0">
                    <a:latin typeface="PKMN Regular" panose="02000600000000000000" pitchFamily="2" charset="-128"/>
                    <a:ea typeface="PKMN Regular" panose="02000600000000000000" pitchFamily="2" charset="-128"/>
                    <a:cs typeface="PKMN Regular" panose="02000600000000000000" pitchFamily="2" charset="-128"/>
                  </a:rPr>
                  <a:t>ピカチュウ</a:t>
                </a:r>
              </a:p>
            </p:txBody>
          </p:sp>
          <p:grpSp>
            <p:nvGrpSpPr>
              <p:cNvPr id="724" name="グループ化 723">
                <a:extLst>
                  <a:ext uri="{FF2B5EF4-FFF2-40B4-BE49-F238E27FC236}">
                    <a16:creationId xmlns:a16="http://schemas.microsoft.com/office/drawing/2014/main" id="{9FE650C8-CEAB-45AC-A3F2-DAF514585629}"/>
                  </a:ext>
                </a:extLst>
              </p:cNvPr>
              <p:cNvGrpSpPr/>
              <p:nvPr/>
            </p:nvGrpSpPr>
            <p:grpSpPr>
              <a:xfrm>
                <a:off x="6426446" y="3439700"/>
                <a:ext cx="967566" cy="367065"/>
                <a:chOff x="7782092" y="1458554"/>
                <a:chExt cx="967566" cy="367065"/>
              </a:xfrm>
            </p:grpSpPr>
            <p:sp>
              <p:nvSpPr>
                <p:cNvPr id="725" name="テキスト ボックス 724">
                  <a:extLst>
                    <a:ext uri="{FF2B5EF4-FFF2-40B4-BE49-F238E27FC236}">
                      <a16:creationId xmlns:a16="http://schemas.microsoft.com/office/drawing/2014/main" id="{3F2B79F0-C46B-4D97-9DD1-A2CF00D98DB0}"/>
                    </a:ext>
                  </a:extLst>
                </p:cNvPr>
                <p:cNvSpPr txBox="1"/>
                <p:nvPr/>
              </p:nvSpPr>
              <p:spPr>
                <a:xfrm>
                  <a:off x="7782092" y="1458554"/>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726" name="テキスト ボックス 725">
                  <a:extLst>
                    <a:ext uri="{FF2B5EF4-FFF2-40B4-BE49-F238E27FC236}">
                      <a16:creationId xmlns:a16="http://schemas.microsoft.com/office/drawing/2014/main" id="{227ECF42-013F-4175-8821-AD3678FCE7EE}"/>
                    </a:ext>
                  </a:extLst>
                </p:cNvPr>
                <p:cNvSpPr txBox="1"/>
                <p:nvPr/>
              </p:nvSpPr>
              <p:spPr>
                <a:xfrm>
                  <a:off x="8026383" y="1548620"/>
                  <a:ext cx="723275"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100/100</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727" name="正方形/長方形 726">
                  <a:extLst>
                    <a:ext uri="{FF2B5EF4-FFF2-40B4-BE49-F238E27FC236}">
                      <a16:creationId xmlns:a16="http://schemas.microsoft.com/office/drawing/2014/main" id="{21AAE8F4-D0AF-4F35-AA2F-72E22A52152D}"/>
                    </a:ext>
                  </a:extLst>
                </p:cNvPr>
                <p:cNvSpPr/>
                <p:nvPr/>
              </p:nvSpPr>
              <p:spPr>
                <a:xfrm>
                  <a:off x="8105678" y="1601595"/>
                  <a:ext cx="598360" cy="74568"/>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grpSp>
      <p:grpSp>
        <p:nvGrpSpPr>
          <p:cNvPr id="731" name="グループ化 730">
            <a:extLst>
              <a:ext uri="{FF2B5EF4-FFF2-40B4-BE49-F238E27FC236}">
                <a16:creationId xmlns:a16="http://schemas.microsoft.com/office/drawing/2014/main" id="{C6CECAF1-AEA4-49CB-8F2B-CCFF1BD0D00E}"/>
              </a:ext>
            </a:extLst>
          </p:cNvPr>
          <p:cNvGrpSpPr/>
          <p:nvPr/>
        </p:nvGrpSpPr>
        <p:grpSpPr>
          <a:xfrm>
            <a:off x="3218885" y="5237262"/>
            <a:ext cx="1727200" cy="1332229"/>
            <a:chOff x="1579880" y="4251707"/>
            <a:chExt cx="1727200" cy="1332229"/>
          </a:xfrm>
        </p:grpSpPr>
        <p:sp>
          <p:nvSpPr>
            <p:cNvPr id="732" name="正方形/長方形 731">
              <a:extLst>
                <a:ext uri="{FF2B5EF4-FFF2-40B4-BE49-F238E27FC236}">
                  <a16:creationId xmlns:a16="http://schemas.microsoft.com/office/drawing/2014/main" id="{56D8FBA0-A9CB-4E56-9317-B1E1959CCCC1}"/>
                </a:ext>
              </a:extLst>
            </p:cNvPr>
            <p:cNvSpPr/>
            <p:nvPr/>
          </p:nvSpPr>
          <p:spPr>
            <a:xfrm>
              <a:off x="1579880" y="4307840"/>
              <a:ext cx="1727200" cy="12760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33" name="図 732">
              <a:extLst>
                <a:ext uri="{FF2B5EF4-FFF2-40B4-BE49-F238E27FC236}">
                  <a16:creationId xmlns:a16="http://schemas.microsoft.com/office/drawing/2014/main" id="{D09A893E-C159-470E-8E5B-C3AB6763728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15618" y="4720930"/>
              <a:ext cx="546322" cy="521108"/>
            </a:xfrm>
            <a:prstGeom prst="rect">
              <a:avLst/>
            </a:prstGeom>
          </p:spPr>
        </p:pic>
        <p:pic>
          <p:nvPicPr>
            <p:cNvPr id="734" name="図 733">
              <a:extLst>
                <a:ext uri="{FF2B5EF4-FFF2-40B4-BE49-F238E27FC236}">
                  <a16:creationId xmlns:a16="http://schemas.microsoft.com/office/drawing/2014/main" id="{95250585-0755-418C-886D-8532452F905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76840" y="4356750"/>
              <a:ext cx="474208" cy="512895"/>
            </a:xfrm>
            <a:prstGeom prst="rect">
              <a:avLst/>
            </a:prstGeom>
          </p:spPr>
        </p:pic>
        <p:sp>
          <p:nvSpPr>
            <p:cNvPr id="735" name="正方形/長方形 734">
              <a:extLst>
                <a:ext uri="{FF2B5EF4-FFF2-40B4-BE49-F238E27FC236}">
                  <a16:creationId xmlns:a16="http://schemas.microsoft.com/office/drawing/2014/main" id="{201BD820-70DB-4580-BAF8-44D9E864D160}"/>
                </a:ext>
              </a:extLst>
            </p:cNvPr>
            <p:cNvSpPr/>
            <p:nvPr/>
          </p:nvSpPr>
          <p:spPr>
            <a:xfrm>
              <a:off x="1642511" y="5263955"/>
              <a:ext cx="1612097" cy="2866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grpSp>
          <p:nvGrpSpPr>
            <p:cNvPr id="736" name="グループ化 735">
              <a:extLst>
                <a:ext uri="{FF2B5EF4-FFF2-40B4-BE49-F238E27FC236}">
                  <a16:creationId xmlns:a16="http://schemas.microsoft.com/office/drawing/2014/main" id="{F32BC8C6-2254-4B0D-BF75-080E37AAECA3}"/>
                </a:ext>
              </a:extLst>
            </p:cNvPr>
            <p:cNvGrpSpPr/>
            <p:nvPr/>
          </p:nvGrpSpPr>
          <p:grpSpPr>
            <a:xfrm>
              <a:off x="1642511" y="4251707"/>
              <a:ext cx="792506" cy="437542"/>
              <a:chOff x="3922750" y="4952289"/>
              <a:chExt cx="792506" cy="437542"/>
            </a:xfrm>
          </p:grpSpPr>
          <p:sp>
            <p:nvSpPr>
              <p:cNvPr id="743" name="テキスト ボックス 742">
                <a:extLst>
                  <a:ext uri="{FF2B5EF4-FFF2-40B4-BE49-F238E27FC236}">
                    <a16:creationId xmlns:a16="http://schemas.microsoft.com/office/drawing/2014/main" id="{4BCFDB37-AC12-4CAE-94D8-D1200ACB55E0}"/>
                  </a:ext>
                </a:extLst>
              </p:cNvPr>
              <p:cNvSpPr txBox="1"/>
              <p:nvPr/>
            </p:nvSpPr>
            <p:spPr>
              <a:xfrm>
                <a:off x="3922750" y="4952289"/>
                <a:ext cx="569387" cy="276999"/>
              </a:xfrm>
              <a:prstGeom prst="rect">
                <a:avLst/>
              </a:prstGeom>
              <a:noFill/>
            </p:spPr>
            <p:txBody>
              <a:bodyPr wrap="none" rtlCol="0">
                <a:spAutoFit/>
              </a:bodyPr>
              <a:lstStyle/>
              <a:p>
                <a:r>
                  <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rPr>
                  <a:t>コイキング</a:t>
                </a:r>
              </a:p>
            </p:txBody>
          </p:sp>
          <p:sp>
            <p:nvSpPr>
              <p:cNvPr id="744" name="テキスト ボックス 743">
                <a:extLst>
                  <a:ext uri="{FF2B5EF4-FFF2-40B4-BE49-F238E27FC236}">
                    <a16:creationId xmlns:a16="http://schemas.microsoft.com/office/drawing/2014/main" id="{10413408-8E28-4E29-A2C3-46DB693E451E}"/>
                  </a:ext>
                </a:extLst>
              </p:cNvPr>
              <p:cNvSpPr txBox="1"/>
              <p:nvPr/>
            </p:nvSpPr>
            <p:spPr>
              <a:xfrm>
                <a:off x="3936379" y="5112832"/>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745" name="正方形/長方形 744">
                <a:extLst>
                  <a:ext uri="{FF2B5EF4-FFF2-40B4-BE49-F238E27FC236}">
                    <a16:creationId xmlns:a16="http://schemas.microsoft.com/office/drawing/2014/main" id="{DA70BDB3-FFAA-4431-8150-092C6D733FE6}"/>
                  </a:ext>
                </a:extLst>
              </p:cNvPr>
              <p:cNvSpPr/>
              <p:nvPr/>
            </p:nvSpPr>
            <p:spPr>
              <a:xfrm>
                <a:off x="4269018" y="5251331"/>
                <a:ext cx="446238" cy="944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nvGrpSpPr>
            <p:cNvPr id="737" name="グループ化 736">
              <a:extLst>
                <a:ext uri="{FF2B5EF4-FFF2-40B4-BE49-F238E27FC236}">
                  <a16:creationId xmlns:a16="http://schemas.microsoft.com/office/drawing/2014/main" id="{B803B876-526D-4176-897E-DAA761813DFF}"/>
                </a:ext>
              </a:extLst>
            </p:cNvPr>
            <p:cNvGrpSpPr/>
            <p:nvPr/>
          </p:nvGrpSpPr>
          <p:grpSpPr>
            <a:xfrm>
              <a:off x="2261940" y="4724954"/>
              <a:ext cx="967566" cy="567462"/>
              <a:chOff x="6426446" y="3239303"/>
              <a:chExt cx="967566" cy="567462"/>
            </a:xfrm>
          </p:grpSpPr>
          <p:sp>
            <p:nvSpPr>
              <p:cNvPr id="738" name="テキスト ボックス 737">
                <a:extLst>
                  <a:ext uri="{FF2B5EF4-FFF2-40B4-BE49-F238E27FC236}">
                    <a16:creationId xmlns:a16="http://schemas.microsoft.com/office/drawing/2014/main" id="{9E328AC8-B093-48E2-ADE5-3E54437CBA1B}"/>
                  </a:ext>
                </a:extLst>
              </p:cNvPr>
              <p:cNvSpPr txBox="1"/>
              <p:nvPr/>
            </p:nvSpPr>
            <p:spPr>
              <a:xfrm>
                <a:off x="6431060" y="3239303"/>
                <a:ext cx="954107" cy="307777"/>
              </a:xfrm>
              <a:prstGeom prst="rect">
                <a:avLst/>
              </a:prstGeom>
              <a:noFill/>
            </p:spPr>
            <p:txBody>
              <a:bodyPr wrap="square" rtlCol="0">
                <a:spAutoFit/>
              </a:bodyPr>
              <a:lstStyle/>
              <a:p>
                <a:r>
                  <a:rPr kumimoji="1" lang="ja-JP" altLang="en-US" sz="1400" dirty="0">
                    <a:latin typeface="PKMN Regular" panose="02000600000000000000" pitchFamily="2" charset="-128"/>
                    <a:ea typeface="PKMN Regular" panose="02000600000000000000" pitchFamily="2" charset="-128"/>
                    <a:cs typeface="PKMN Regular" panose="02000600000000000000" pitchFamily="2" charset="-128"/>
                  </a:rPr>
                  <a:t>ピカチュウ</a:t>
                </a:r>
              </a:p>
            </p:txBody>
          </p:sp>
          <p:grpSp>
            <p:nvGrpSpPr>
              <p:cNvPr id="739" name="グループ化 738">
                <a:extLst>
                  <a:ext uri="{FF2B5EF4-FFF2-40B4-BE49-F238E27FC236}">
                    <a16:creationId xmlns:a16="http://schemas.microsoft.com/office/drawing/2014/main" id="{0DBC4894-A01B-45BB-8DC6-DEFAA7087E9B}"/>
                  </a:ext>
                </a:extLst>
              </p:cNvPr>
              <p:cNvGrpSpPr/>
              <p:nvPr/>
            </p:nvGrpSpPr>
            <p:grpSpPr>
              <a:xfrm>
                <a:off x="6426446" y="3439700"/>
                <a:ext cx="967566" cy="367065"/>
                <a:chOff x="7782092" y="1458554"/>
                <a:chExt cx="967566" cy="367065"/>
              </a:xfrm>
            </p:grpSpPr>
            <p:sp>
              <p:nvSpPr>
                <p:cNvPr id="740" name="テキスト ボックス 739">
                  <a:extLst>
                    <a:ext uri="{FF2B5EF4-FFF2-40B4-BE49-F238E27FC236}">
                      <a16:creationId xmlns:a16="http://schemas.microsoft.com/office/drawing/2014/main" id="{9A00C39B-67EC-4C22-B115-EEE499754EBC}"/>
                    </a:ext>
                  </a:extLst>
                </p:cNvPr>
                <p:cNvSpPr txBox="1"/>
                <p:nvPr/>
              </p:nvSpPr>
              <p:spPr>
                <a:xfrm>
                  <a:off x="7782092" y="1458554"/>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741" name="テキスト ボックス 740">
                  <a:extLst>
                    <a:ext uri="{FF2B5EF4-FFF2-40B4-BE49-F238E27FC236}">
                      <a16:creationId xmlns:a16="http://schemas.microsoft.com/office/drawing/2014/main" id="{4DAE3AFB-0ECE-494D-A7C0-73B68E13564B}"/>
                    </a:ext>
                  </a:extLst>
                </p:cNvPr>
                <p:cNvSpPr txBox="1"/>
                <p:nvPr/>
              </p:nvSpPr>
              <p:spPr>
                <a:xfrm>
                  <a:off x="8026383" y="1548620"/>
                  <a:ext cx="723275"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100/100</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742" name="正方形/長方形 741">
                  <a:extLst>
                    <a:ext uri="{FF2B5EF4-FFF2-40B4-BE49-F238E27FC236}">
                      <a16:creationId xmlns:a16="http://schemas.microsoft.com/office/drawing/2014/main" id="{FE9C126C-5A57-4441-8EF3-513DFA95A17A}"/>
                    </a:ext>
                  </a:extLst>
                </p:cNvPr>
                <p:cNvSpPr/>
                <p:nvPr/>
              </p:nvSpPr>
              <p:spPr>
                <a:xfrm>
                  <a:off x="8105678" y="1601595"/>
                  <a:ext cx="598360" cy="74568"/>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grpSp>
      <p:grpSp>
        <p:nvGrpSpPr>
          <p:cNvPr id="761" name="グループ化 760">
            <a:extLst>
              <a:ext uri="{FF2B5EF4-FFF2-40B4-BE49-F238E27FC236}">
                <a16:creationId xmlns:a16="http://schemas.microsoft.com/office/drawing/2014/main" id="{0821EFF6-2101-46B6-9BC2-9E3F4BF12FF1}"/>
              </a:ext>
            </a:extLst>
          </p:cNvPr>
          <p:cNvGrpSpPr/>
          <p:nvPr/>
        </p:nvGrpSpPr>
        <p:grpSpPr>
          <a:xfrm>
            <a:off x="674942" y="4099944"/>
            <a:ext cx="1727200" cy="1332229"/>
            <a:chOff x="1579880" y="4251707"/>
            <a:chExt cx="1727200" cy="1332229"/>
          </a:xfrm>
        </p:grpSpPr>
        <p:sp>
          <p:nvSpPr>
            <p:cNvPr id="762" name="正方形/長方形 761">
              <a:extLst>
                <a:ext uri="{FF2B5EF4-FFF2-40B4-BE49-F238E27FC236}">
                  <a16:creationId xmlns:a16="http://schemas.microsoft.com/office/drawing/2014/main" id="{817AFB67-E614-47A0-B94E-D42FC603D734}"/>
                </a:ext>
              </a:extLst>
            </p:cNvPr>
            <p:cNvSpPr/>
            <p:nvPr/>
          </p:nvSpPr>
          <p:spPr>
            <a:xfrm>
              <a:off x="1579880" y="4307840"/>
              <a:ext cx="1727200" cy="12760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63" name="図 762">
              <a:extLst>
                <a:ext uri="{FF2B5EF4-FFF2-40B4-BE49-F238E27FC236}">
                  <a16:creationId xmlns:a16="http://schemas.microsoft.com/office/drawing/2014/main" id="{7B49CEEA-0478-4EBC-87F9-F4270C4934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15618" y="4720930"/>
              <a:ext cx="546322" cy="521108"/>
            </a:xfrm>
            <a:prstGeom prst="rect">
              <a:avLst/>
            </a:prstGeom>
          </p:spPr>
        </p:pic>
        <p:pic>
          <p:nvPicPr>
            <p:cNvPr id="764" name="図 763">
              <a:extLst>
                <a:ext uri="{FF2B5EF4-FFF2-40B4-BE49-F238E27FC236}">
                  <a16:creationId xmlns:a16="http://schemas.microsoft.com/office/drawing/2014/main" id="{019E701F-1218-42B7-9153-BC5BEB33A2C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76840" y="4356750"/>
              <a:ext cx="474208" cy="512895"/>
            </a:xfrm>
            <a:prstGeom prst="rect">
              <a:avLst/>
            </a:prstGeom>
          </p:spPr>
        </p:pic>
        <p:sp>
          <p:nvSpPr>
            <p:cNvPr id="765" name="正方形/長方形 764">
              <a:extLst>
                <a:ext uri="{FF2B5EF4-FFF2-40B4-BE49-F238E27FC236}">
                  <a16:creationId xmlns:a16="http://schemas.microsoft.com/office/drawing/2014/main" id="{C90CB1EE-3FB7-4C2B-97AC-EB3B98556DBB}"/>
                </a:ext>
              </a:extLst>
            </p:cNvPr>
            <p:cNvSpPr/>
            <p:nvPr/>
          </p:nvSpPr>
          <p:spPr>
            <a:xfrm>
              <a:off x="1642511" y="5263955"/>
              <a:ext cx="1612097" cy="2866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grpSp>
          <p:nvGrpSpPr>
            <p:cNvPr id="766" name="グループ化 765">
              <a:extLst>
                <a:ext uri="{FF2B5EF4-FFF2-40B4-BE49-F238E27FC236}">
                  <a16:creationId xmlns:a16="http://schemas.microsoft.com/office/drawing/2014/main" id="{5B5BCE4D-10C3-44DA-A031-4CBA63AD7DFC}"/>
                </a:ext>
              </a:extLst>
            </p:cNvPr>
            <p:cNvGrpSpPr/>
            <p:nvPr/>
          </p:nvGrpSpPr>
          <p:grpSpPr>
            <a:xfrm>
              <a:off x="1642511" y="4251707"/>
              <a:ext cx="792506" cy="437542"/>
              <a:chOff x="3922750" y="4952289"/>
              <a:chExt cx="792506" cy="437542"/>
            </a:xfrm>
          </p:grpSpPr>
          <p:sp>
            <p:nvSpPr>
              <p:cNvPr id="773" name="テキスト ボックス 772">
                <a:extLst>
                  <a:ext uri="{FF2B5EF4-FFF2-40B4-BE49-F238E27FC236}">
                    <a16:creationId xmlns:a16="http://schemas.microsoft.com/office/drawing/2014/main" id="{50AA627B-5F91-4530-B82B-D7307D21C0AD}"/>
                  </a:ext>
                </a:extLst>
              </p:cNvPr>
              <p:cNvSpPr txBox="1"/>
              <p:nvPr/>
            </p:nvSpPr>
            <p:spPr>
              <a:xfrm>
                <a:off x="3922750" y="4952289"/>
                <a:ext cx="569387" cy="276999"/>
              </a:xfrm>
              <a:prstGeom prst="rect">
                <a:avLst/>
              </a:prstGeom>
              <a:noFill/>
            </p:spPr>
            <p:txBody>
              <a:bodyPr wrap="none" rtlCol="0">
                <a:spAutoFit/>
              </a:bodyPr>
              <a:lstStyle/>
              <a:p>
                <a:r>
                  <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rPr>
                  <a:t>コイキング</a:t>
                </a:r>
              </a:p>
            </p:txBody>
          </p:sp>
          <p:sp>
            <p:nvSpPr>
              <p:cNvPr id="774" name="テキスト ボックス 773">
                <a:extLst>
                  <a:ext uri="{FF2B5EF4-FFF2-40B4-BE49-F238E27FC236}">
                    <a16:creationId xmlns:a16="http://schemas.microsoft.com/office/drawing/2014/main" id="{AE7FFC26-45EE-46FC-A97B-4EEE08539EDE}"/>
                  </a:ext>
                </a:extLst>
              </p:cNvPr>
              <p:cNvSpPr txBox="1"/>
              <p:nvPr/>
            </p:nvSpPr>
            <p:spPr>
              <a:xfrm>
                <a:off x="3936379" y="5112832"/>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775" name="正方形/長方形 774">
                <a:extLst>
                  <a:ext uri="{FF2B5EF4-FFF2-40B4-BE49-F238E27FC236}">
                    <a16:creationId xmlns:a16="http://schemas.microsoft.com/office/drawing/2014/main" id="{9C4D90C7-3A87-46AD-B242-13DE28AEB357}"/>
                  </a:ext>
                </a:extLst>
              </p:cNvPr>
              <p:cNvSpPr/>
              <p:nvPr/>
            </p:nvSpPr>
            <p:spPr>
              <a:xfrm>
                <a:off x="4269018" y="5251331"/>
                <a:ext cx="446238" cy="944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nvGrpSpPr>
            <p:cNvPr id="767" name="グループ化 766">
              <a:extLst>
                <a:ext uri="{FF2B5EF4-FFF2-40B4-BE49-F238E27FC236}">
                  <a16:creationId xmlns:a16="http://schemas.microsoft.com/office/drawing/2014/main" id="{BE12757B-D8AC-4EB5-A3BF-4DF38290315E}"/>
                </a:ext>
              </a:extLst>
            </p:cNvPr>
            <p:cNvGrpSpPr/>
            <p:nvPr/>
          </p:nvGrpSpPr>
          <p:grpSpPr>
            <a:xfrm>
              <a:off x="2261940" y="4724954"/>
              <a:ext cx="967566" cy="567462"/>
              <a:chOff x="6426446" y="3239303"/>
              <a:chExt cx="967566" cy="567462"/>
            </a:xfrm>
          </p:grpSpPr>
          <p:sp>
            <p:nvSpPr>
              <p:cNvPr id="768" name="テキスト ボックス 767">
                <a:extLst>
                  <a:ext uri="{FF2B5EF4-FFF2-40B4-BE49-F238E27FC236}">
                    <a16:creationId xmlns:a16="http://schemas.microsoft.com/office/drawing/2014/main" id="{C14E0730-CC59-403A-8483-AFCB63427C7C}"/>
                  </a:ext>
                </a:extLst>
              </p:cNvPr>
              <p:cNvSpPr txBox="1"/>
              <p:nvPr/>
            </p:nvSpPr>
            <p:spPr>
              <a:xfrm>
                <a:off x="6431060" y="3239303"/>
                <a:ext cx="954107" cy="307777"/>
              </a:xfrm>
              <a:prstGeom prst="rect">
                <a:avLst/>
              </a:prstGeom>
              <a:noFill/>
            </p:spPr>
            <p:txBody>
              <a:bodyPr wrap="square" rtlCol="0">
                <a:spAutoFit/>
              </a:bodyPr>
              <a:lstStyle/>
              <a:p>
                <a:r>
                  <a:rPr kumimoji="1" lang="ja-JP" altLang="en-US" sz="1400" dirty="0">
                    <a:latin typeface="PKMN Regular" panose="02000600000000000000" pitchFamily="2" charset="-128"/>
                    <a:ea typeface="PKMN Regular" panose="02000600000000000000" pitchFamily="2" charset="-128"/>
                    <a:cs typeface="PKMN Regular" panose="02000600000000000000" pitchFamily="2" charset="-128"/>
                  </a:rPr>
                  <a:t>ピカチュウ</a:t>
                </a:r>
              </a:p>
            </p:txBody>
          </p:sp>
          <p:grpSp>
            <p:nvGrpSpPr>
              <p:cNvPr id="769" name="グループ化 768">
                <a:extLst>
                  <a:ext uri="{FF2B5EF4-FFF2-40B4-BE49-F238E27FC236}">
                    <a16:creationId xmlns:a16="http://schemas.microsoft.com/office/drawing/2014/main" id="{15BA04A1-8A9C-4A87-AEB5-541DB562382F}"/>
                  </a:ext>
                </a:extLst>
              </p:cNvPr>
              <p:cNvGrpSpPr/>
              <p:nvPr/>
            </p:nvGrpSpPr>
            <p:grpSpPr>
              <a:xfrm>
                <a:off x="6426446" y="3439700"/>
                <a:ext cx="967566" cy="367065"/>
                <a:chOff x="7782092" y="1458554"/>
                <a:chExt cx="967566" cy="367065"/>
              </a:xfrm>
            </p:grpSpPr>
            <p:sp>
              <p:nvSpPr>
                <p:cNvPr id="770" name="テキスト ボックス 769">
                  <a:extLst>
                    <a:ext uri="{FF2B5EF4-FFF2-40B4-BE49-F238E27FC236}">
                      <a16:creationId xmlns:a16="http://schemas.microsoft.com/office/drawing/2014/main" id="{1E2BFC3F-742D-4F55-A81F-86B90438FBBD}"/>
                    </a:ext>
                  </a:extLst>
                </p:cNvPr>
                <p:cNvSpPr txBox="1"/>
                <p:nvPr/>
              </p:nvSpPr>
              <p:spPr>
                <a:xfrm>
                  <a:off x="7782092" y="1458554"/>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771" name="テキスト ボックス 770">
                  <a:extLst>
                    <a:ext uri="{FF2B5EF4-FFF2-40B4-BE49-F238E27FC236}">
                      <a16:creationId xmlns:a16="http://schemas.microsoft.com/office/drawing/2014/main" id="{F8ED2D95-635E-4F1F-B5C3-20B50B946161}"/>
                    </a:ext>
                  </a:extLst>
                </p:cNvPr>
                <p:cNvSpPr txBox="1"/>
                <p:nvPr/>
              </p:nvSpPr>
              <p:spPr>
                <a:xfrm>
                  <a:off x="8026383" y="1548620"/>
                  <a:ext cx="723275"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100/100</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772" name="正方形/長方形 771">
                  <a:extLst>
                    <a:ext uri="{FF2B5EF4-FFF2-40B4-BE49-F238E27FC236}">
                      <a16:creationId xmlns:a16="http://schemas.microsoft.com/office/drawing/2014/main" id="{A01153A0-E783-4E0E-B094-82D5D5F937E7}"/>
                    </a:ext>
                  </a:extLst>
                </p:cNvPr>
                <p:cNvSpPr/>
                <p:nvPr/>
              </p:nvSpPr>
              <p:spPr>
                <a:xfrm>
                  <a:off x="8105678" y="1601595"/>
                  <a:ext cx="598360" cy="74568"/>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grpSp>
      <p:grpSp>
        <p:nvGrpSpPr>
          <p:cNvPr id="806" name="グループ化 805">
            <a:extLst>
              <a:ext uri="{FF2B5EF4-FFF2-40B4-BE49-F238E27FC236}">
                <a16:creationId xmlns:a16="http://schemas.microsoft.com/office/drawing/2014/main" id="{092CB487-AE57-42C5-B54D-53FA8D627E2F}"/>
              </a:ext>
            </a:extLst>
          </p:cNvPr>
          <p:cNvGrpSpPr/>
          <p:nvPr/>
        </p:nvGrpSpPr>
        <p:grpSpPr>
          <a:xfrm>
            <a:off x="1586028" y="5197168"/>
            <a:ext cx="1727200" cy="1332229"/>
            <a:chOff x="1579880" y="4251707"/>
            <a:chExt cx="1727200" cy="1332229"/>
          </a:xfrm>
        </p:grpSpPr>
        <p:sp>
          <p:nvSpPr>
            <p:cNvPr id="807" name="正方形/長方形 806">
              <a:extLst>
                <a:ext uri="{FF2B5EF4-FFF2-40B4-BE49-F238E27FC236}">
                  <a16:creationId xmlns:a16="http://schemas.microsoft.com/office/drawing/2014/main" id="{2005027D-21D7-4994-9648-C29EBA1B569B}"/>
                </a:ext>
              </a:extLst>
            </p:cNvPr>
            <p:cNvSpPr/>
            <p:nvPr/>
          </p:nvSpPr>
          <p:spPr>
            <a:xfrm>
              <a:off x="1579880" y="4307840"/>
              <a:ext cx="1727200" cy="12760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08" name="図 807">
              <a:extLst>
                <a:ext uri="{FF2B5EF4-FFF2-40B4-BE49-F238E27FC236}">
                  <a16:creationId xmlns:a16="http://schemas.microsoft.com/office/drawing/2014/main" id="{0BAA80EE-8CEA-40A1-A52F-BFB38A44D50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15618" y="4720930"/>
              <a:ext cx="546322" cy="521108"/>
            </a:xfrm>
            <a:prstGeom prst="rect">
              <a:avLst/>
            </a:prstGeom>
          </p:spPr>
        </p:pic>
        <p:pic>
          <p:nvPicPr>
            <p:cNvPr id="809" name="図 808">
              <a:extLst>
                <a:ext uri="{FF2B5EF4-FFF2-40B4-BE49-F238E27FC236}">
                  <a16:creationId xmlns:a16="http://schemas.microsoft.com/office/drawing/2014/main" id="{BDACBE7B-F4E1-4D47-9760-DBC15BEF067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76840" y="4356750"/>
              <a:ext cx="474208" cy="512895"/>
            </a:xfrm>
            <a:prstGeom prst="rect">
              <a:avLst/>
            </a:prstGeom>
          </p:spPr>
        </p:pic>
        <p:sp>
          <p:nvSpPr>
            <p:cNvPr id="810" name="正方形/長方形 809">
              <a:extLst>
                <a:ext uri="{FF2B5EF4-FFF2-40B4-BE49-F238E27FC236}">
                  <a16:creationId xmlns:a16="http://schemas.microsoft.com/office/drawing/2014/main" id="{B21A3ED4-89B1-48DB-B657-083EB219F69F}"/>
                </a:ext>
              </a:extLst>
            </p:cNvPr>
            <p:cNvSpPr/>
            <p:nvPr/>
          </p:nvSpPr>
          <p:spPr>
            <a:xfrm>
              <a:off x="1642511" y="5263955"/>
              <a:ext cx="1612097" cy="2866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grpSp>
          <p:nvGrpSpPr>
            <p:cNvPr id="811" name="グループ化 810">
              <a:extLst>
                <a:ext uri="{FF2B5EF4-FFF2-40B4-BE49-F238E27FC236}">
                  <a16:creationId xmlns:a16="http://schemas.microsoft.com/office/drawing/2014/main" id="{615E0CCB-894E-4176-889F-0267F6A9C774}"/>
                </a:ext>
              </a:extLst>
            </p:cNvPr>
            <p:cNvGrpSpPr/>
            <p:nvPr/>
          </p:nvGrpSpPr>
          <p:grpSpPr>
            <a:xfrm>
              <a:off x="1642511" y="4251707"/>
              <a:ext cx="792506" cy="437542"/>
              <a:chOff x="3922750" y="4952289"/>
              <a:chExt cx="792506" cy="437542"/>
            </a:xfrm>
          </p:grpSpPr>
          <p:sp>
            <p:nvSpPr>
              <p:cNvPr id="818" name="テキスト ボックス 817">
                <a:extLst>
                  <a:ext uri="{FF2B5EF4-FFF2-40B4-BE49-F238E27FC236}">
                    <a16:creationId xmlns:a16="http://schemas.microsoft.com/office/drawing/2014/main" id="{D4C39A6C-6E80-441B-AC34-5B4C990C3573}"/>
                  </a:ext>
                </a:extLst>
              </p:cNvPr>
              <p:cNvSpPr txBox="1"/>
              <p:nvPr/>
            </p:nvSpPr>
            <p:spPr>
              <a:xfrm>
                <a:off x="3922750" y="4952289"/>
                <a:ext cx="569387" cy="276999"/>
              </a:xfrm>
              <a:prstGeom prst="rect">
                <a:avLst/>
              </a:prstGeom>
              <a:noFill/>
            </p:spPr>
            <p:txBody>
              <a:bodyPr wrap="none" rtlCol="0">
                <a:spAutoFit/>
              </a:bodyPr>
              <a:lstStyle/>
              <a:p>
                <a:r>
                  <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rPr>
                  <a:t>コイキング</a:t>
                </a:r>
              </a:p>
            </p:txBody>
          </p:sp>
          <p:sp>
            <p:nvSpPr>
              <p:cNvPr id="819" name="テキスト ボックス 818">
                <a:extLst>
                  <a:ext uri="{FF2B5EF4-FFF2-40B4-BE49-F238E27FC236}">
                    <a16:creationId xmlns:a16="http://schemas.microsoft.com/office/drawing/2014/main" id="{1D9E4D42-7DC3-404F-87DF-68F38AA30D06}"/>
                  </a:ext>
                </a:extLst>
              </p:cNvPr>
              <p:cNvSpPr txBox="1"/>
              <p:nvPr/>
            </p:nvSpPr>
            <p:spPr>
              <a:xfrm>
                <a:off x="3936379" y="5112832"/>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820" name="正方形/長方形 819">
                <a:extLst>
                  <a:ext uri="{FF2B5EF4-FFF2-40B4-BE49-F238E27FC236}">
                    <a16:creationId xmlns:a16="http://schemas.microsoft.com/office/drawing/2014/main" id="{17A3170F-87BF-42D1-8335-1D66AE7289E1}"/>
                  </a:ext>
                </a:extLst>
              </p:cNvPr>
              <p:cNvSpPr/>
              <p:nvPr/>
            </p:nvSpPr>
            <p:spPr>
              <a:xfrm>
                <a:off x="4269018" y="5251331"/>
                <a:ext cx="446238" cy="944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nvGrpSpPr>
            <p:cNvPr id="812" name="グループ化 811">
              <a:extLst>
                <a:ext uri="{FF2B5EF4-FFF2-40B4-BE49-F238E27FC236}">
                  <a16:creationId xmlns:a16="http://schemas.microsoft.com/office/drawing/2014/main" id="{B841945C-4894-443C-A1DB-9D7764222A66}"/>
                </a:ext>
              </a:extLst>
            </p:cNvPr>
            <p:cNvGrpSpPr/>
            <p:nvPr/>
          </p:nvGrpSpPr>
          <p:grpSpPr>
            <a:xfrm>
              <a:off x="2261940" y="4724954"/>
              <a:ext cx="967566" cy="567462"/>
              <a:chOff x="6426446" y="3239303"/>
              <a:chExt cx="967566" cy="567462"/>
            </a:xfrm>
          </p:grpSpPr>
          <p:sp>
            <p:nvSpPr>
              <p:cNvPr id="813" name="テキスト ボックス 812">
                <a:extLst>
                  <a:ext uri="{FF2B5EF4-FFF2-40B4-BE49-F238E27FC236}">
                    <a16:creationId xmlns:a16="http://schemas.microsoft.com/office/drawing/2014/main" id="{B30B9F7C-4DD2-4BF5-8692-141C3EACE81F}"/>
                  </a:ext>
                </a:extLst>
              </p:cNvPr>
              <p:cNvSpPr txBox="1"/>
              <p:nvPr/>
            </p:nvSpPr>
            <p:spPr>
              <a:xfrm>
                <a:off x="6431060" y="3239303"/>
                <a:ext cx="954107" cy="307777"/>
              </a:xfrm>
              <a:prstGeom prst="rect">
                <a:avLst/>
              </a:prstGeom>
              <a:noFill/>
            </p:spPr>
            <p:txBody>
              <a:bodyPr wrap="square" rtlCol="0">
                <a:spAutoFit/>
              </a:bodyPr>
              <a:lstStyle/>
              <a:p>
                <a:r>
                  <a:rPr kumimoji="1" lang="ja-JP" altLang="en-US" sz="1400" dirty="0">
                    <a:latin typeface="PKMN Regular" panose="02000600000000000000" pitchFamily="2" charset="-128"/>
                    <a:ea typeface="PKMN Regular" panose="02000600000000000000" pitchFamily="2" charset="-128"/>
                    <a:cs typeface="PKMN Regular" panose="02000600000000000000" pitchFamily="2" charset="-128"/>
                  </a:rPr>
                  <a:t>ピカチュウ</a:t>
                </a:r>
              </a:p>
            </p:txBody>
          </p:sp>
          <p:grpSp>
            <p:nvGrpSpPr>
              <p:cNvPr id="814" name="グループ化 813">
                <a:extLst>
                  <a:ext uri="{FF2B5EF4-FFF2-40B4-BE49-F238E27FC236}">
                    <a16:creationId xmlns:a16="http://schemas.microsoft.com/office/drawing/2014/main" id="{300056A2-8807-42F9-897A-910162EAC135}"/>
                  </a:ext>
                </a:extLst>
              </p:cNvPr>
              <p:cNvGrpSpPr/>
              <p:nvPr/>
            </p:nvGrpSpPr>
            <p:grpSpPr>
              <a:xfrm>
                <a:off x="6426446" y="3439700"/>
                <a:ext cx="967566" cy="367065"/>
                <a:chOff x="7782092" y="1458554"/>
                <a:chExt cx="967566" cy="367065"/>
              </a:xfrm>
            </p:grpSpPr>
            <p:sp>
              <p:nvSpPr>
                <p:cNvPr id="815" name="テキスト ボックス 814">
                  <a:extLst>
                    <a:ext uri="{FF2B5EF4-FFF2-40B4-BE49-F238E27FC236}">
                      <a16:creationId xmlns:a16="http://schemas.microsoft.com/office/drawing/2014/main" id="{48D67314-820B-4024-A418-DB16D0742E25}"/>
                    </a:ext>
                  </a:extLst>
                </p:cNvPr>
                <p:cNvSpPr txBox="1"/>
                <p:nvPr/>
              </p:nvSpPr>
              <p:spPr>
                <a:xfrm>
                  <a:off x="7782092" y="1458554"/>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816" name="テキスト ボックス 815">
                  <a:extLst>
                    <a:ext uri="{FF2B5EF4-FFF2-40B4-BE49-F238E27FC236}">
                      <a16:creationId xmlns:a16="http://schemas.microsoft.com/office/drawing/2014/main" id="{287A02E0-5E9D-4D8C-B512-F3CEC5739C9C}"/>
                    </a:ext>
                  </a:extLst>
                </p:cNvPr>
                <p:cNvSpPr txBox="1"/>
                <p:nvPr/>
              </p:nvSpPr>
              <p:spPr>
                <a:xfrm>
                  <a:off x="8026383" y="1548620"/>
                  <a:ext cx="723275"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100/100</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817" name="正方形/長方形 816">
                  <a:extLst>
                    <a:ext uri="{FF2B5EF4-FFF2-40B4-BE49-F238E27FC236}">
                      <a16:creationId xmlns:a16="http://schemas.microsoft.com/office/drawing/2014/main" id="{F46F5284-C06D-4CD0-9247-87F8B97BFF6C}"/>
                    </a:ext>
                  </a:extLst>
                </p:cNvPr>
                <p:cNvSpPr/>
                <p:nvPr/>
              </p:nvSpPr>
              <p:spPr>
                <a:xfrm>
                  <a:off x="8105678" y="1601595"/>
                  <a:ext cx="598360" cy="74568"/>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grpSp>
      <p:grpSp>
        <p:nvGrpSpPr>
          <p:cNvPr id="821" name="グループ化 820">
            <a:extLst>
              <a:ext uri="{FF2B5EF4-FFF2-40B4-BE49-F238E27FC236}">
                <a16:creationId xmlns:a16="http://schemas.microsoft.com/office/drawing/2014/main" id="{4F4E7BD2-52FE-4B29-BCA4-FA9C9563016B}"/>
              </a:ext>
            </a:extLst>
          </p:cNvPr>
          <p:cNvGrpSpPr/>
          <p:nvPr/>
        </p:nvGrpSpPr>
        <p:grpSpPr>
          <a:xfrm>
            <a:off x="1928702" y="3725572"/>
            <a:ext cx="1727200" cy="1332229"/>
            <a:chOff x="1579880" y="4251707"/>
            <a:chExt cx="1727200" cy="1332229"/>
          </a:xfrm>
        </p:grpSpPr>
        <p:sp>
          <p:nvSpPr>
            <p:cNvPr id="822" name="正方形/長方形 821">
              <a:extLst>
                <a:ext uri="{FF2B5EF4-FFF2-40B4-BE49-F238E27FC236}">
                  <a16:creationId xmlns:a16="http://schemas.microsoft.com/office/drawing/2014/main" id="{FEBCE3DE-029A-4AE8-895B-4C2A0025C2C1}"/>
                </a:ext>
              </a:extLst>
            </p:cNvPr>
            <p:cNvSpPr/>
            <p:nvPr/>
          </p:nvSpPr>
          <p:spPr>
            <a:xfrm>
              <a:off x="1579880" y="4307840"/>
              <a:ext cx="1727200" cy="12760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23" name="図 822">
              <a:extLst>
                <a:ext uri="{FF2B5EF4-FFF2-40B4-BE49-F238E27FC236}">
                  <a16:creationId xmlns:a16="http://schemas.microsoft.com/office/drawing/2014/main" id="{20AFF070-9531-4B59-8743-FAFEC0488A2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15618" y="4720930"/>
              <a:ext cx="546322" cy="521108"/>
            </a:xfrm>
            <a:prstGeom prst="rect">
              <a:avLst/>
            </a:prstGeom>
          </p:spPr>
        </p:pic>
        <p:pic>
          <p:nvPicPr>
            <p:cNvPr id="824" name="図 823">
              <a:extLst>
                <a:ext uri="{FF2B5EF4-FFF2-40B4-BE49-F238E27FC236}">
                  <a16:creationId xmlns:a16="http://schemas.microsoft.com/office/drawing/2014/main" id="{135540C4-946C-4502-B288-369A68C7E7D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76840" y="4356750"/>
              <a:ext cx="474208" cy="512895"/>
            </a:xfrm>
            <a:prstGeom prst="rect">
              <a:avLst/>
            </a:prstGeom>
          </p:spPr>
        </p:pic>
        <p:sp>
          <p:nvSpPr>
            <p:cNvPr id="825" name="正方形/長方形 824">
              <a:extLst>
                <a:ext uri="{FF2B5EF4-FFF2-40B4-BE49-F238E27FC236}">
                  <a16:creationId xmlns:a16="http://schemas.microsoft.com/office/drawing/2014/main" id="{363E7552-86EA-40F4-8BB4-F8C06955AAF5}"/>
                </a:ext>
              </a:extLst>
            </p:cNvPr>
            <p:cNvSpPr/>
            <p:nvPr/>
          </p:nvSpPr>
          <p:spPr>
            <a:xfrm>
              <a:off x="1642511" y="5263955"/>
              <a:ext cx="1612097" cy="2866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grpSp>
          <p:nvGrpSpPr>
            <p:cNvPr id="826" name="グループ化 825">
              <a:extLst>
                <a:ext uri="{FF2B5EF4-FFF2-40B4-BE49-F238E27FC236}">
                  <a16:creationId xmlns:a16="http://schemas.microsoft.com/office/drawing/2014/main" id="{D182E77A-1460-4E0D-97FB-926377A6A197}"/>
                </a:ext>
              </a:extLst>
            </p:cNvPr>
            <p:cNvGrpSpPr/>
            <p:nvPr/>
          </p:nvGrpSpPr>
          <p:grpSpPr>
            <a:xfrm>
              <a:off x="1642511" y="4251707"/>
              <a:ext cx="792506" cy="437542"/>
              <a:chOff x="3922750" y="4952289"/>
              <a:chExt cx="792506" cy="437542"/>
            </a:xfrm>
          </p:grpSpPr>
          <p:sp>
            <p:nvSpPr>
              <p:cNvPr id="833" name="テキスト ボックス 832">
                <a:extLst>
                  <a:ext uri="{FF2B5EF4-FFF2-40B4-BE49-F238E27FC236}">
                    <a16:creationId xmlns:a16="http://schemas.microsoft.com/office/drawing/2014/main" id="{256E9883-D6A5-4221-99F7-2690552119D8}"/>
                  </a:ext>
                </a:extLst>
              </p:cNvPr>
              <p:cNvSpPr txBox="1"/>
              <p:nvPr/>
            </p:nvSpPr>
            <p:spPr>
              <a:xfrm>
                <a:off x="3922750" y="4952289"/>
                <a:ext cx="569387" cy="276999"/>
              </a:xfrm>
              <a:prstGeom prst="rect">
                <a:avLst/>
              </a:prstGeom>
              <a:noFill/>
            </p:spPr>
            <p:txBody>
              <a:bodyPr wrap="none" rtlCol="0">
                <a:spAutoFit/>
              </a:bodyPr>
              <a:lstStyle/>
              <a:p>
                <a:r>
                  <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rPr>
                  <a:t>コイキング</a:t>
                </a:r>
              </a:p>
            </p:txBody>
          </p:sp>
          <p:sp>
            <p:nvSpPr>
              <p:cNvPr id="834" name="テキスト ボックス 833">
                <a:extLst>
                  <a:ext uri="{FF2B5EF4-FFF2-40B4-BE49-F238E27FC236}">
                    <a16:creationId xmlns:a16="http://schemas.microsoft.com/office/drawing/2014/main" id="{90BF7BD2-2F04-441C-99E8-A4937FE6ECE6}"/>
                  </a:ext>
                </a:extLst>
              </p:cNvPr>
              <p:cNvSpPr txBox="1"/>
              <p:nvPr/>
            </p:nvSpPr>
            <p:spPr>
              <a:xfrm>
                <a:off x="3936379" y="5112832"/>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835" name="正方形/長方形 834">
                <a:extLst>
                  <a:ext uri="{FF2B5EF4-FFF2-40B4-BE49-F238E27FC236}">
                    <a16:creationId xmlns:a16="http://schemas.microsoft.com/office/drawing/2014/main" id="{D62526E4-0593-4B49-BF36-E98DF460027F}"/>
                  </a:ext>
                </a:extLst>
              </p:cNvPr>
              <p:cNvSpPr/>
              <p:nvPr/>
            </p:nvSpPr>
            <p:spPr>
              <a:xfrm>
                <a:off x="4269018" y="5251331"/>
                <a:ext cx="446238" cy="944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nvGrpSpPr>
            <p:cNvPr id="827" name="グループ化 826">
              <a:extLst>
                <a:ext uri="{FF2B5EF4-FFF2-40B4-BE49-F238E27FC236}">
                  <a16:creationId xmlns:a16="http://schemas.microsoft.com/office/drawing/2014/main" id="{02353327-1F16-4967-B22B-0AF3AA2792B0}"/>
                </a:ext>
              </a:extLst>
            </p:cNvPr>
            <p:cNvGrpSpPr/>
            <p:nvPr/>
          </p:nvGrpSpPr>
          <p:grpSpPr>
            <a:xfrm>
              <a:off x="2261940" y="4724954"/>
              <a:ext cx="967566" cy="567462"/>
              <a:chOff x="6426446" y="3239303"/>
              <a:chExt cx="967566" cy="567462"/>
            </a:xfrm>
          </p:grpSpPr>
          <p:sp>
            <p:nvSpPr>
              <p:cNvPr id="828" name="テキスト ボックス 827">
                <a:extLst>
                  <a:ext uri="{FF2B5EF4-FFF2-40B4-BE49-F238E27FC236}">
                    <a16:creationId xmlns:a16="http://schemas.microsoft.com/office/drawing/2014/main" id="{3D931AD0-0F24-4C6A-AA11-8853D23F9804}"/>
                  </a:ext>
                </a:extLst>
              </p:cNvPr>
              <p:cNvSpPr txBox="1"/>
              <p:nvPr/>
            </p:nvSpPr>
            <p:spPr>
              <a:xfrm>
                <a:off x="6431060" y="3239303"/>
                <a:ext cx="954107" cy="307777"/>
              </a:xfrm>
              <a:prstGeom prst="rect">
                <a:avLst/>
              </a:prstGeom>
              <a:noFill/>
            </p:spPr>
            <p:txBody>
              <a:bodyPr wrap="square" rtlCol="0">
                <a:spAutoFit/>
              </a:bodyPr>
              <a:lstStyle/>
              <a:p>
                <a:r>
                  <a:rPr kumimoji="1" lang="ja-JP" altLang="en-US" sz="1400" dirty="0">
                    <a:latin typeface="PKMN Regular" panose="02000600000000000000" pitchFamily="2" charset="-128"/>
                    <a:ea typeface="PKMN Regular" panose="02000600000000000000" pitchFamily="2" charset="-128"/>
                    <a:cs typeface="PKMN Regular" panose="02000600000000000000" pitchFamily="2" charset="-128"/>
                  </a:rPr>
                  <a:t>ピカチュウ</a:t>
                </a:r>
              </a:p>
            </p:txBody>
          </p:sp>
          <p:grpSp>
            <p:nvGrpSpPr>
              <p:cNvPr id="829" name="グループ化 828">
                <a:extLst>
                  <a:ext uri="{FF2B5EF4-FFF2-40B4-BE49-F238E27FC236}">
                    <a16:creationId xmlns:a16="http://schemas.microsoft.com/office/drawing/2014/main" id="{2817E753-5054-43BB-8F87-3D35716ABA64}"/>
                  </a:ext>
                </a:extLst>
              </p:cNvPr>
              <p:cNvGrpSpPr/>
              <p:nvPr/>
            </p:nvGrpSpPr>
            <p:grpSpPr>
              <a:xfrm>
                <a:off x="6426446" y="3439700"/>
                <a:ext cx="967566" cy="367065"/>
                <a:chOff x="7782092" y="1458554"/>
                <a:chExt cx="967566" cy="367065"/>
              </a:xfrm>
            </p:grpSpPr>
            <p:sp>
              <p:nvSpPr>
                <p:cNvPr id="830" name="テキスト ボックス 829">
                  <a:extLst>
                    <a:ext uri="{FF2B5EF4-FFF2-40B4-BE49-F238E27FC236}">
                      <a16:creationId xmlns:a16="http://schemas.microsoft.com/office/drawing/2014/main" id="{0FAA70C2-56CC-4AE2-A9D1-05B14B4678C8}"/>
                    </a:ext>
                  </a:extLst>
                </p:cNvPr>
                <p:cNvSpPr txBox="1"/>
                <p:nvPr/>
              </p:nvSpPr>
              <p:spPr>
                <a:xfrm>
                  <a:off x="7782092" y="1458554"/>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831" name="テキスト ボックス 830">
                  <a:extLst>
                    <a:ext uri="{FF2B5EF4-FFF2-40B4-BE49-F238E27FC236}">
                      <a16:creationId xmlns:a16="http://schemas.microsoft.com/office/drawing/2014/main" id="{629AC0D3-C2E6-4660-BBDF-96ECABE49E66}"/>
                    </a:ext>
                  </a:extLst>
                </p:cNvPr>
                <p:cNvSpPr txBox="1"/>
                <p:nvPr/>
              </p:nvSpPr>
              <p:spPr>
                <a:xfrm>
                  <a:off x="8026383" y="1548620"/>
                  <a:ext cx="723275"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100/100</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832" name="正方形/長方形 831">
                  <a:extLst>
                    <a:ext uri="{FF2B5EF4-FFF2-40B4-BE49-F238E27FC236}">
                      <a16:creationId xmlns:a16="http://schemas.microsoft.com/office/drawing/2014/main" id="{E56EE93B-2AE6-4343-8A71-CB531E6947B7}"/>
                    </a:ext>
                  </a:extLst>
                </p:cNvPr>
                <p:cNvSpPr/>
                <p:nvPr/>
              </p:nvSpPr>
              <p:spPr>
                <a:xfrm>
                  <a:off x="8105678" y="1601595"/>
                  <a:ext cx="598360" cy="74568"/>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grpSp>
      <p:grpSp>
        <p:nvGrpSpPr>
          <p:cNvPr id="836" name="グループ化 835">
            <a:extLst>
              <a:ext uri="{FF2B5EF4-FFF2-40B4-BE49-F238E27FC236}">
                <a16:creationId xmlns:a16="http://schemas.microsoft.com/office/drawing/2014/main" id="{CD1854EB-AE2C-4BC0-942C-D262F0E16542}"/>
              </a:ext>
            </a:extLst>
          </p:cNvPr>
          <p:cNvGrpSpPr/>
          <p:nvPr/>
        </p:nvGrpSpPr>
        <p:grpSpPr>
          <a:xfrm>
            <a:off x="2636436" y="4398986"/>
            <a:ext cx="1727200" cy="1332229"/>
            <a:chOff x="1579880" y="4251707"/>
            <a:chExt cx="1727200" cy="1332229"/>
          </a:xfrm>
        </p:grpSpPr>
        <p:sp>
          <p:nvSpPr>
            <p:cNvPr id="837" name="正方形/長方形 836">
              <a:extLst>
                <a:ext uri="{FF2B5EF4-FFF2-40B4-BE49-F238E27FC236}">
                  <a16:creationId xmlns:a16="http://schemas.microsoft.com/office/drawing/2014/main" id="{881B86F5-7E5D-4F83-A30D-A2DBEE032E01}"/>
                </a:ext>
              </a:extLst>
            </p:cNvPr>
            <p:cNvSpPr/>
            <p:nvPr/>
          </p:nvSpPr>
          <p:spPr>
            <a:xfrm>
              <a:off x="1579880" y="4307840"/>
              <a:ext cx="1727200" cy="12760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38" name="図 837">
              <a:extLst>
                <a:ext uri="{FF2B5EF4-FFF2-40B4-BE49-F238E27FC236}">
                  <a16:creationId xmlns:a16="http://schemas.microsoft.com/office/drawing/2014/main" id="{6B929052-3A54-4229-8288-B1F42E2794F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15618" y="4720930"/>
              <a:ext cx="546322" cy="521108"/>
            </a:xfrm>
            <a:prstGeom prst="rect">
              <a:avLst/>
            </a:prstGeom>
          </p:spPr>
        </p:pic>
        <p:pic>
          <p:nvPicPr>
            <p:cNvPr id="839" name="図 838">
              <a:extLst>
                <a:ext uri="{FF2B5EF4-FFF2-40B4-BE49-F238E27FC236}">
                  <a16:creationId xmlns:a16="http://schemas.microsoft.com/office/drawing/2014/main" id="{03C55024-2BDA-4552-90D4-33F76DB8DD8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76840" y="4356750"/>
              <a:ext cx="474208" cy="512895"/>
            </a:xfrm>
            <a:prstGeom prst="rect">
              <a:avLst/>
            </a:prstGeom>
          </p:spPr>
        </p:pic>
        <p:sp>
          <p:nvSpPr>
            <p:cNvPr id="840" name="正方形/長方形 839">
              <a:extLst>
                <a:ext uri="{FF2B5EF4-FFF2-40B4-BE49-F238E27FC236}">
                  <a16:creationId xmlns:a16="http://schemas.microsoft.com/office/drawing/2014/main" id="{344F6C00-0821-4A91-B360-D557697E860A}"/>
                </a:ext>
              </a:extLst>
            </p:cNvPr>
            <p:cNvSpPr/>
            <p:nvPr/>
          </p:nvSpPr>
          <p:spPr>
            <a:xfrm>
              <a:off x="1642511" y="5263955"/>
              <a:ext cx="1612097" cy="2866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grpSp>
          <p:nvGrpSpPr>
            <p:cNvPr id="841" name="グループ化 840">
              <a:extLst>
                <a:ext uri="{FF2B5EF4-FFF2-40B4-BE49-F238E27FC236}">
                  <a16:creationId xmlns:a16="http://schemas.microsoft.com/office/drawing/2014/main" id="{1840D188-5715-4471-9278-8C1A2470F082}"/>
                </a:ext>
              </a:extLst>
            </p:cNvPr>
            <p:cNvGrpSpPr/>
            <p:nvPr/>
          </p:nvGrpSpPr>
          <p:grpSpPr>
            <a:xfrm>
              <a:off x="1642511" y="4251707"/>
              <a:ext cx="792506" cy="437542"/>
              <a:chOff x="3922750" y="4952289"/>
              <a:chExt cx="792506" cy="437542"/>
            </a:xfrm>
          </p:grpSpPr>
          <p:sp>
            <p:nvSpPr>
              <p:cNvPr id="848" name="テキスト ボックス 847">
                <a:extLst>
                  <a:ext uri="{FF2B5EF4-FFF2-40B4-BE49-F238E27FC236}">
                    <a16:creationId xmlns:a16="http://schemas.microsoft.com/office/drawing/2014/main" id="{5F038FE5-D074-46BD-ACFE-5D4F185E8C93}"/>
                  </a:ext>
                </a:extLst>
              </p:cNvPr>
              <p:cNvSpPr txBox="1"/>
              <p:nvPr/>
            </p:nvSpPr>
            <p:spPr>
              <a:xfrm>
                <a:off x="3922750" y="4952289"/>
                <a:ext cx="569387" cy="276999"/>
              </a:xfrm>
              <a:prstGeom prst="rect">
                <a:avLst/>
              </a:prstGeom>
              <a:noFill/>
            </p:spPr>
            <p:txBody>
              <a:bodyPr wrap="none" rtlCol="0">
                <a:spAutoFit/>
              </a:bodyPr>
              <a:lstStyle/>
              <a:p>
                <a:r>
                  <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rPr>
                  <a:t>コイキング</a:t>
                </a:r>
              </a:p>
            </p:txBody>
          </p:sp>
          <p:sp>
            <p:nvSpPr>
              <p:cNvPr id="849" name="テキスト ボックス 848">
                <a:extLst>
                  <a:ext uri="{FF2B5EF4-FFF2-40B4-BE49-F238E27FC236}">
                    <a16:creationId xmlns:a16="http://schemas.microsoft.com/office/drawing/2014/main" id="{54DE93F6-7314-4DA0-A14F-9C7468004E69}"/>
                  </a:ext>
                </a:extLst>
              </p:cNvPr>
              <p:cNvSpPr txBox="1"/>
              <p:nvPr/>
            </p:nvSpPr>
            <p:spPr>
              <a:xfrm>
                <a:off x="3936379" y="5112832"/>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850" name="正方形/長方形 849">
                <a:extLst>
                  <a:ext uri="{FF2B5EF4-FFF2-40B4-BE49-F238E27FC236}">
                    <a16:creationId xmlns:a16="http://schemas.microsoft.com/office/drawing/2014/main" id="{71B3F823-E006-4E6E-A9CC-E20DE11ACBAA}"/>
                  </a:ext>
                </a:extLst>
              </p:cNvPr>
              <p:cNvSpPr/>
              <p:nvPr/>
            </p:nvSpPr>
            <p:spPr>
              <a:xfrm>
                <a:off x="4269018" y="5251331"/>
                <a:ext cx="446238" cy="944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nvGrpSpPr>
            <p:cNvPr id="842" name="グループ化 841">
              <a:extLst>
                <a:ext uri="{FF2B5EF4-FFF2-40B4-BE49-F238E27FC236}">
                  <a16:creationId xmlns:a16="http://schemas.microsoft.com/office/drawing/2014/main" id="{E0AF91D7-49D5-4663-899E-3F1DB63A180E}"/>
                </a:ext>
              </a:extLst>
            </p:cNvPr>
            <p:cNvGrpSpPr/>
            <p:nvPr/>
          </p:nvGrpSpPr>
          <p:grpSpPr>
            <a:xfrm>
              <a:off x="2261940" y="4724954"/>
              <a:ext cx="967566" cy="567462"/>
              <a:chOff x="6426446" y="3239303"/>
              <a:chExt cx="967566" cy="567462"/>
            </a:xfrm>
          </p:grpSpPr>
          <p:sp>
            <p:nvSpPr>
              <p:cNvPr id="843" name="テキスト ボックス 842">
                <a:extLst>
                  <a:ext uri="{FF2B5EF4-FFF2-40B4-BE49-F238E27FC236}">
                    <a16:creationId xmlns:a16="http://schemas.microsoft.com/office/drawing/2014/main" id="{18B123D6-5DDE-42FC-A5E3-9BDE1B6C8B38}"/>
                  </a:ext>
                </a:extLst>
              </p:cNvPr>
              <p:cNvSpPr txBox="1"/>
              <p:nvPr/>
            </p:nvSpPr>
            <p:spPr>
              <a:xfrm>
                <a:off x="6431060" y="3239303"/>
                <a:ext cx="954107" cy="307777"/>
              </a:xfrm>
              <a:prstGeom prst="rect">
                <a:avLst/>
              </a:prstGeom>
              <a:noFill/>
            </p:spPr>
            <p:txBody>
              <a:bodyPr wrap="square" rtlCol="0">
                <a:spAutoFit/>
              </a:bodyPr>
              <a:lstStyle/>
              <a:p>
                <a:r>
                  <a:rPr kumimoji="1" lang="ja-JP" altLang="en-US" sz="1400" dirty="0">
                    <a:latin typeface="PKMN Regular" panose="02000600000000000000" pitchFamily="2" charset="-128"/>
                    <a:ea typeface="PKMN Regular" panose="02000600000000000000" pitchFamily="2" charset="-128"/>
                    <a:cs typeface="PKMN Regular" panose="02000600000000000000" pitchFamily="2" charset="-128"/>
                  </a:rPr>
                  <a:t>ピカチュウ</a:t>
                </a:r>
              </a:p>
            </p:txBody>
          </p:sp>
          <p:grpSp>
            <p:nvGrpSpPr>
              <p:cNvPr id="844" name="グループ化 843">
                <a:extLst>
                  <a:ext uri="{FF2B5EF4-FFF2-40B4-BE49-F238E27FC236}">
                    <a16:creationId xmlns:a16="http://schemas.microsoft.com/office/drawing/2014/main" id="{DA9F0146-70FA-4A29-88E0-C513B6C07B8D}"/>
                  </a:ext>
                </a:extLst>
              </p:cNvPr>
              <p:cNvGrpSpPr/>
              <p:nvPr/>
            </p:nvGrpSpPr>
            <p:grpSpPr>
              <a:xfrm>
                <a:off x="6426446" y="3439700"/>
                <a:ext cx="967566" cy="367065"/>
                <a:chOff x="7782092" y="1458554"/>
                <a:chExt cx="967566" cy="367065"/>
              </a:xfrm>
            </p:grpSpPr>
            <p:sp>
              <p:nvSpPr>
                <p:cNvPr id="845" name="テキスト ボックス 844">
                  <a:extLst>
                    <a:ext uri="{FF2B5EF4-FFF2-40B4-BE49-F238E27FC236}">
                      <a16:creationId xmlns:a16="http://schemas.microsoft.com/office/drawing/2014/main" id="{23EE4C81-C6D7-4AB3-A52D-3770F05834BA}"/>
                    </a:ext>
                  </a:extLst>
                </p:cNvPr>
                <p:cNvSpPr txBox="1"/>
                <p:nvPr/>
              </p:nvSpPr>
              <p:spPr>
                <a:xfrm>
                  <a:off x="7782092" y="1458554"/>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846" name="テキスト ボックス 845">
                  <a:extLst>
                    <a:ext uri="{FF2B5EF4-FFF2-40B4-BE49-F238E27FC236}">
                      <a16:creationId xmlns:a16="http://schemas.microsoft.com/office/drawing/2014/main" id="{91CF33C8-EE0E-4F56-8614-54EC26E78F54}"/>
                    </a:ext>
                  </a:extLst>
                </p:cNvPr>
                <p:cNvSpPr txBox="1"/>
                <p:nvPr/>
              </p:nvSpPr>
              <p:spPr>
                <a:xfrm>
                  <a:off x="8026383" y="1548620"/>
                  <a:ext cx="723275"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100/100</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847" name="正方形/長方形 846">
                  <a:extLst>
                    <a:ext uri="{FF2B5EF4-FFF2-40B4-BE49-F238E27FC236}">
                      <a16:creationId xmlns:a16="http://schemas.microsoft.com/office/drawing/2014/main" id="{8DEEB439-A698-4329-8D86-8BC3E9CDA263}"/>
                    </a:ext>
                  </a:extLst>
                </p:cNvPr>
                <p:cNvSpPr/>
                <p:nvPr/>
              </p:nvSpPr>
              <p:spPr>
                <a:xfrm>
                  <a:off x="8105678" y="1601595"/>
                  <a:ext cx="598360" cy="74568"/>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grpSp>
      <p:grpSp>
        <p:nvGrpSpPr>
          <p:cNvPr id="881" name="グループ化 880">
            <a:extLst>
              <a:ext uri="{FF2B5EF4-FFF2-40B4-BE49-F238E27FC236}">
                <a16:creationId xmlns:a16="http://schemas.microsoft.com/office/drawing/2014/main" id="{427D6070-C88F-42B1-BAE5-EA64CE7F210B}"/>
              </a:ext>
            </a:extLst>
          </p:cNvPr>
          <p:cNvGrpSpPr/>
          <p:nvPr/>
        </p:nvGrpSpPr>
        <p:grpSpPr>
          <a:xfrm>
            <a:off x="7773189" y="3878199"/>
            <a:ext cx="1727200" cy="1332229"/>
            <a:chOff x="1579880" y="4251707"/>
            <a:chExt cx="1727200" cy="1332229"/>
          </a:xfrm>
        </p:grpSpPr>
        <p:sp>
          <p:nvSpPr>
            <p:cNvPr id="882" name="正方形/長方形 881">
              <a:extLst>
                <a:ext uri="{FF2B5EF4-FFF2-40B4-BE49-F238E27FC236}">
                  <a16:creationId xmlns:a16="http://schemas.microsoft.com/office/drawing/2014/main" id="{7A22C98E-65F3-4BFB-AB11-7118B3F94E88}"/>
                </a:ext>
              </a:extLst>
            </p:cNvPr>
            <p:cNvSpPr/>
            <p:nvPr/>
          </p:nvSpPr>
          <p:spPr>
            <a:xfrm>
              <a:off x="1579880" y="4307840"/>
              <a:ext cx="1727200" cy="12760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83" name="図 882">
              <a:extLst>
                <a:ext uri="{FF2B5EF4-FFF2-40B4-BE49-F238E27FC236}">
                  <a16:creationId xmlns:a16="http://schemas.microsoft.com/office/drawing/2014/main" id="{41A1867B-B541-402F-A0CD-65A2702BA39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15618" y="4720930"/>
              <a:ext cx="546322" cy="521108"/>
            </a:xfrm>
            <a:prstGeom prst="rect">
              <a:avLst/>
            </a:prstGeom>
          </p:spPr>
        </p:pic>
        <p:pic>
          <p:nvPicPr>
            <p:cNvPr id="884" name="図 883">
              <a:extLst>
                <a:ext uri="{FF2B5EF4-FFF2-40B4-BE49-F238E27FC236}">
                  <a16:creationId xmlns:a16="http://schemas.microsoft.com/office/drawing/2014/main" id="{DC361CA5-06BC-4920-B1B8-4C256E21852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76840" y="4356750"/>
              <a:ext cx="474208" cy="512895"/>
            </a:xfrm>
            <a:prstGeom prst="rect">
              <a:avLst/>
            </a:prstGeom>
          </p:spPr>
        </p:pic>
        <p:sp>
          <p:nvSpPr>
            <p:cNvPr id="885" name="正方形/長方形 884">
              <a:extLst>
                <a:ext uri="{FF2B5EF4-FFF2-40B4-BE49-F238E27FC236}">
                  <a16:creationId xmlns:a16="http://schemas.microsoft.com/office/drawing/2014/main" id="{3723FBBB-5D80-4FED-97C8-29EA5AEFEA8C}"/>
                </a:ext>
              </a:extLst>
            </p:cNvPr>
            <p:cNvSpPr/>
            <p:nvPr/>
          </p:nvSpPr>
          <p:spPr>
            <a:xfrm>
              <a:off x="1642511" y="5263955"/>
              <a:ext cx="1612097" cy="2866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grpSp>
          <p:nvGrpSpPr>
            <p:cNvPr id="886" name="グループ化 885">
              <a:extLst>
                <a:ext uri="{FF2B5EF4-FFF2-40B4-BE49-F238E27FC236}">
                  <a16:creationId xmlns:a16="http://schemas.microsoft.com/office/drawing/2014/main" id="{40B8E983-45C6-4A72-989B-C0639B452703}"/>
                </a:ext>
              </a:extLst>
            </p:cNvPr>
            <p:cNvGrpSpPr/>
            <p:nvPr/>
          </p:nvGrpSpPr>
          <p:grpSpPr>
            <a:xfrm>
              <a:off x="1642511" y="4251707"/>
              <a:ext cx="792506" cy="437542"/>
              <a:chOff x="3922750" y="4952289"/>
              <a:chExt cx="792506" cy="437542"/>
            </a:xfrm>
          </p:grpSpPr>
          <p:sp>
            <p:nvSpPr>
              <p:cNvPr id="893" name="テキスト ボックス 892">
                <a:extLst>
                  <a:ext uri="{FF2B5EF4-FFF2-40B4-BE49-F238E27FC236}">
                    <a16:creationId xmlns:a16="http://schemas.microsoft.com/office/drawing/2014/main" id="{6EC437F8-77B1-4071-8173-38DE84467172}"/>
                  </a:ext>
                </a:extLst>
              </p:cNvPr>
              <p:cNvSpPr txBox="1"/>
              <p:nvPr/>
            </p:nvSpPr>
            <p:spPr>
              <a:xfrm>
                <a:off x="3922750" y="4952289"/>
                <a:ext cx="569387" cy="276999"/>
              </a:xfrm>
              <a:prstGeom prst="rect">
                <a:avLst/>
              </a:prstGeom>
              <a:noFill/>
            </p:spPr>
            <p:txBody>
              <a:bodyPr wrap="none" rtlCol="0">
                <a:spAutoFit/>
              </a:bodyPr>
              <a:lstStyle/>
              <a:p>
                <a:r>
                  <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rPr>
                  <a:t>コイキング</a:t>
                </a:r>
              </a:p>
            </p:txBody>
          </p:sp>
          <p:sp>
            <p:nvSpPr>
              <p:cNvPr id="894" name="テキスト ボックス 893">
                <a:extLst>
                  <a:ext uri="{FF2B5EF4-FFF2-40B4-BE49-F238E27FC236}">
                    <a16:creationId xmlns:a16="http://schemas.microsoft.com/office/drawing/2014/main" id="{CB4D5CF4-F06C-431A-B246-4ED055F56D1E}"/>
                  </a:ext>
                </a:extLst>
              </p:cNvPr>
              <p:cNvSpPr txBox="1"/>
              <p:nvPr/>
            </p:nvSpPr>
            <p:spPr>
              <a:xfrm>
                <a:off x="3936379" y="5112832"/>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895" name="正方形/長方形 894">
                <a:extLst>
                  <a:ext uri="{FF2B5EF4-FFF2-40B4-BE49-F238E27FC236}">
                    <a16:creationId xmlns:a16="http://schemas.microsoft.com/office/drawing/2014/main" id="{71752AE0-2232-44AD-9E71-35B131BF0802}"/>
                  </a:ext>
                </a:extLst>
              </p:cNvPr>
              <p:cNvSpPr/>
              <p:nvPr/>
            </p:nvSpPr>
            <p:spPr>
              <a:xfrm>
                <a:off x="4269018" y="5251331"/>
                <a:ext cx="446238" cy="944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nvGrpSpPr>
            <p:cNvPr id="887" name="グループ化 886">
              <a:extLst>
                <a:ext uri="{FF2B5EF4-FFF2-40B4-BE49-F238E27FC236}">
                  <a16:creationId xmlns:a16="http://schemas.microsoft.com/office/drawing/2014/main" id="{5D0865D5-E67D-40D2-834E-91813EA4A41A}"/>
                </a:ext>
              </a:extLst>
            </p:cNvPr>
            <p:cNvGrpSpPr/>
            <p:nvPr/>
          </p:nvGrpSpPr>
          <p:grpSpPr>
            <a:xfrm>
              <a:off x="2261940" y="4724954"/>
              <a:ext cx="967566" cy="567462"/>
              <a:chOff x="6426446" y="3239303"/>
              <a:chExt cx="967566" cy="567462"/>
            </a:xfrm>
          </p:grpSpPr>
          <p:sp>
            <p:nvSpPr>
              <p:cNvPr id="888" name="テキスト ボックス 887">
                <a:extLst>
                  <a:ext uri="{FF2B5EF4-FFF2-40B4-BE49-F238E27FC236}">
                    <a16:creationId xmlns:a16="http://schemas.microsoft.com/office/drawing/2014/main" id="{07097CB2-56C3-4C94-B50A-548B8779CD43}"/>
                  </a:ext>
                </a:extLst>
              </p:cNvPr>
              <p:cNvSpPr txBox="1"/>
              <p:nvPr/>
            </p:nvSpPr>
            <p:spPr>
              <a:xfrm>
                <a:off x="6431060" y="3239303"/>
                <a:ext cx="954107" cy="307777"/>
              </a:xfrm>
              <a:prstGeom prst="rect">
                <a:avLst/>
              </a:prstGeom>
              <a:noFill/>
            </p:spPr>
            <p:txBody>
              <a:bodyPr wrap="square" rtlCol="0">
                <a:spAutoFit/>
              </a:bodyPr>
              <a:lstStyle/>
              <a:p>
                <a:r>
                  <a:rPr kumimoji="1" lang="ja-JP" altLang="en-US" sz="1400" dirty="0">
                    <a:latin typeface="PKMN Regular" panose="02000600000000000000" pitchFamily="2" charset="-128"/>
                    <a:ea typeface="PKMN Regular" panose="02000600000000000000" pitchFamily="2" charset="-128"/>
                    <a:cs typeface="PKMN Regular" panose="02000600000000000000" pitchFamily="2" charset="-128"/>
                  </a:rPr>
                  <a:t>ピカチュウ</a:t>
                </a:r>
              </a:p>
            </p:txBody>
          </p:sp>
          <p:grpSp>
            <p:nvGrpSpPr>
              <p:cNvPr id="889" name="グループ化 888">
                <a:extLst>
                  <a:ext uri="{FF2B5EF4-FFF2-40B4-BE49-F238E27FC236}">
                    <a16:creationId xmlns:a16="http://schemas.microsoft.com/office/drawing/2014/main" id="{68161077-1A71-4F43-AB49-F6A17B84D51F}"/>
                  </a:ext>
                </a:extLst>
              </p:cNvPr>
              <p:cNvGrpSpPr/>
              <p:nvPr/>
            </p:nvGrpSpPr>
            <p:grpSpPr>
              <a:xfrm>
                <a:off x="6426446" y="3439700"/>
                <a:ext cx="967566" cy="367065"/>
                <a:chOff x="7782092" y="1458554"/>
                <a:chExt cx="967566" cy="367065"/>
              </a:xfrm>
            </p:grpSpPr>
            <p:sp>
              <p:nvSpPr>
                <p:cNvPr id="890" name="テキスト ボックス 889">
                  <a:extLst>
                    <a:ext uri="{FF2B5EF4-FFF2-40B4-BE49-F238E27FC236}">
                      <a16:creationId xmlns:a16="http://schemas.microsoft.com/office/drawing/2014/main" id="{6B51A759-9327-4E62-BB17-E37B610092DE}"/>
                    </a:ext>
                  </a:extLst>
                </p:cNvPr>
                <p:cNvSpPr txBox="1"/>
                <p:nvPr/>
              </p:nvSpPr>
              <p:spPr>
                <a:xfrm>
                  <a:off x="7782092" y="1458554"/>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891" name="テキスト ボックス 890">
                  <a:extLst>
                    <a:ext uri="{FF2B5EF4-FFF2-40B4-BE49-F238E27FC236}">
                      <a16:creationId xmlns:a16="http://schemas.microsoft.com/office/drawing/2014/main" id="{B2BBBB1A-1487-4893-9993-A3A27CA78B0B}"/>
                    </a:ext>
                  </a:extLst>
                </p:cNvPr>
                <p:cNvSpPr txBox="1"/>
                <p:nvPr/>
              </p:nvSpPr>
              <p:spPr>
                <a:xfrm>
                  <a:off x="8026383" y="1548620"/>
                  <a:ext cx="723275"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100/100</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892" name="正方形/長方形 891">
                  <a:extLst>
                    <a:ext uri="{FF2B5EF4-FFF2-40B4-BE49-F238E27FC236}">
                      <a16:creationId xmlns:a16="http://schemas.microsoft.com/office/drawing/2014/main" id="{93AEF8B0-835C-41CF-9DEC-E1D6CD4B5328}"/>
                    </a:ext>
                  </a:extLst>
                </p:cNvPr>
                <p:cNvSpPr/>
                <p:nvPr/>
              </p:nvSpPr>
              <p:spPr>
                <a:xfrm>
                  <a:off x="8105678" y="1601595"/>
                  <a:ext cx="598360" cy="74568"/>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grpSp>
      <p:grpSp>
        <p:nvGrpSpPr>
          <p:cNvPr id="911" name="グループ化 910">
            <a:extLst>
              <a:ext uri="{FF2B5EF4-FFF2-40B4-BE49-F238E27FC236}">
                <a16:creationId xmlns:a16="http://schemas.microsoft.com/office/drawing/2014/main" id="{80819148-CBF9-4583-B0D3-54C51A182A97}"/>
              </a:ext>
            </a:extLst>
          </p:cNvPr>
          <p:cNvGrpSpPr/>
          <p:nvPr/>
        </p:nvGrpSpPr>
        <p:grpSpPr>
          <a:xfrm>
            <a:off x="7805021" y="5234087"/>
            <a:ext cx="1727200" cy="1332229"/>
            <a:chOff x="1579880" y="4251707"/>
            <a:chExt cx="1727200" cy="1332229"/>
          </a:xfrm>
        </p:grpSpPr>
        <p:sp>
          <p:nvSpPr>
            <p:cNvPr id="912" name="正方形/長方形 911">
              <a:extLst>
                <a:ext uri="{FF2B5EF4-FFF2-40B4-BE49-F238E27FC236}">
                  <a16:creationId xmlns:a16="http://schemas.microsoft.com/office/drawing/2014/main" id="{DD3B9849-2BDB-4EBA-A80F-6B4D6FF12E58}"/>
                </a:ext>
              </a:extLst>
            </p:cNvPr>
            <p:cNvSpPr/>
            <p:nvPr/>
          </p:nvSpPr>
          <p:spPr>
            <a:xfrm>
              <a:off x="1579880" y="4307840"/>
              <a:ext cx="1727200" cy="12760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13" name="図 912">
              <a:extLst>
                <a:ext uri="{FF2B5EF4-FFF2-40B4-BE49-F238E27FC236}">
                  <a16:creationId xmlns:a16="http://schemas.microsoft.com/office/drawing/2014/main" id="{428D1436-2713-43EA-B9C5-A0909E7854D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15618" y="4720930"/>
              <a:ext cx="546322" cy="521108"/>
            </a:xfrm>
            <a:prstGeom prst="rect">
              <a:avLst/>
            </a:prstGeom>
          </p:spPr>
        </p:pic>
        <p:pic>
          <p:nvPicPr>
            <p:cNvPr id="914" name="図 913">
              <a:extLst>
                <a:ext uri="{FF2B5EF4-FFF2-40B4-BE49-F238E27FC236}">
                  <a16:creationId xmlns:a16="http://schemas.microsoft.com/office/drawing/2014/main" id="{FE3F5F31-F65D-44FA-AE13-B9402F4DCE7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76840" y="4356750"/>
              <a:ext cx="474208" cy="512895"/>
            </a:xfrm>
            <a:prstGeom prst="rect">
              <a:avLst/>
            </a:prstGeom>
          </p:spPr>
        </p:pic>
        <p:sp>
          <p:nvSpPr>
            <p:cNvPr id="915" name="正方形/長方形 914">
              <a:extLst>
                <a:ext uri="{FF2B5EF4-FFF2-40B4-BE49-F238E27FC236}">
                  <a16:creationId xmlns:a16="http://schemas.microsoft.com/office/drawing/2014/main" id="{FBE940FE-50AE-4362-9DE5-75AD258201E8}"/>
                </a:ext>
              </a:extLst>
            </p:cNvPr>
            <p:cNvSpPr/>
            <p:nvPr/>
          </p:nvSpPr>
          <p:spPr>
            <a:xfrm>
              <a:off x="1642511" y="5263955"/>
              <a:ext cx="1612097" cy="2866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grpSp>
          <p:nvGrpSpPr>
            <p:cNvPr id="916" name="グループ化 915">
              <a:extLst>
                <a:ext uri="{FF2B5EF4-FFF2-40B4-BE49-F238E27FC236}">
                  <a16:creationId xmlns:a16="http://schemas.microsoft.com/office/drawing/2014/main" id="{05D8F540-3A9D-498F-8116-A0CC3723A567}"/>
                </a:ext>
              </a:extLst>
            </p:cNvPr>
            <p:cNvGrpSpPr/>
            <p:nvPr/>
          </p:nvGrpSpPr>
          <p:grpSpPr>
            <a:xfrm>
              <a:off x="1642511" y="4251707"/>
              <a:ext cx="792506" cy="437542"/>
              <a:chOff x="3922750" y="4952289"/>
              <a:chExt cx="792506" cy="437542"/>
            </a:xfrm>
          </p:grpSpPr>
          <p:sp>
            <p:nvSpPr>
              <p:cNvPr id="923" name="テキスト ボックス 922">
                <a:extLst>
                  <a:ext uri="{FF2B5EF4-FFF2-40B4-BE49-F238E27FC236}">
                    <a16:creationId xmlns:a16="http://schemas.microsoft.com/office/drawing/2014/main" id="{4BFC7B40-CE49-46D4-B3E0-584FB73D8E0E}"/>
                  </a:ext>
                </a:extLst>
              </p:cNvPr>
              <p:cNvSpPr txBox="1"/>
              <p:nvPr/>
            </p:nvSpPr>
            <p:spPr>
              <a:xfrm>
                <a:off x="3922750" y="4952289"/>
                <a:ext cx="569387" cy="276999"/>
              </a:xfrm>
              <a:prstGeom prst="rect">
                <a:avLst/>
              </a:prstGeom>
              <a:noFill/>
            </p:spPr>
            <p:txBody>
              <a:bodyPr wrap="none" rtlCol="0">
                <a:spAutoFit/>
              </a:bodyPr>
              <a:lstStyle/>
              <a:p>
                <a:r>
                  <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rPr>
                  <a:t>コイキング</a:t>
                </a:r>
              </a:p>
            </p:txBody>
          </p:sp>
          <p:sp>
            <p:nvSpPr>
              <p:cNvPr id="924" name="テキスト ボックス 923">
                <a:extLst>
                  <a:ext uri="{FF2B5EF4-FFF2-40B4-BE49-F238E27FC236}">
                    <a16:creationId xmlns:a16="http://schemas.microsoft.com/office/drawing/2014/main" id="{432A73B7-BCCF-4280-B2E9-6DD2F0ED0A51}"/>
                  </a:ext>
                </a:extLst>
              </p:cNvPr>
              <p:cNvSpPr txBox="1"/>
              <p:nvPr/>
            </p:nvSpPr>
            <p:spPr>
              <a:xfrm>
                <a:off x="3936379" y="5112832"/>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925" name="正方形/長方形 924">
                <a:extLst>
                  <a:ext uri="{FF2B5EF4-FFF2-40B4-BE49-F238E27FC236}">
                    <a16:creationId xmlns:a16="http://schemas.microsoft.com/office/drawing/2014/main" id="{7A978402-4896-413B-B40A-6893D079FF5E}"/>
                  </a:ext>
                </a:extLst>
              </p:cNvPr>
              <p:cNvSpPr/>
              <p:nvPr/>
            </p:nvSpPr>
            <p:spPr>
              <a:xfrm>
                <a:off x="4269018" y="5251331"/>
                <a:ext cx="446238" cy="944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nvGrpSpPr>
            <p:cNvPr id="917" name="グループ化 916">
              <a:extLst>
                <a:ext uri="{FF2B5EF4-FFF2-40B4-BE49-F238E27FC236}">
                  <a16:creationId xmlns:a16="http://schemas.microsoft.com/office/drawing/2014/main" id="{DB4CDCE2-AEB4-4496-B788-B29DD0CDFA37}"/>
                </a:ext>
              </a:extLst>
            </p:cNvPr>
            <p:cNvGrpSpPr/>
            <p:nvPr/>
          </p:nvGrpSpPr>
          <p:grpSpPr>
            <a:xfrm>
              <a:off x="2261940" y="4724954"/>
              <a:ext cx="967566" cy="567462"/>
              <a:chOff x="6426446" y="3239303"/>
              <a:chExt cx="967566" cy="567462"/>
            </a:xfrm>
          </p:grpSpPr>
          <p:sp>
            <p:nvSpPr>
              <p:cNvPr id="918" name="テキスト ボックス 917">
                <a:extLst>
                  <a:ext uri="{FF2B5EF4-FFF2-40B4-BE49-F238E27FC236}">
                    <a16:creationId xmlns:a16="http://schemas.microsoft.com/office/drawing/2014/main" id="{EB1A1A1A-69EC-438E-8464-1789B4ABFB08}"/>
                  </a:ext>
                </a:extLst>
              </p:cNvPr>
              <p:cNvSpPr txBox="1"/>
              <p:nvPr/>
            </p:nvSpPr>
            <p:spPr>
              <a:xfrm>
                <a:off x="6431060" y="3239303"/>
                <a:ext cx="954107" cy="307777"/>
              </a:xfrm>
              <a:prstGeom prst="rect">
                <a:avLst/>
              </a:prstGeom>
              <a:noFill/>
            </p:spPr>
            <p:txBody>
              <a:bodyPr wrap="square" rtlCol="0">
                <a:spAutoFit/>
              </a:bodyPr>
              <a:lstStyle/>
              <a:p>
                <a:r>
                  <a:rPr kumimoji="1" lang="ja-JP" altLang="en-US" sz="1400" dirty="0">
                    <a:latin typeface="PKMN Regular" panose="02000600000000000000" pitchFamily="2" charset="-128"/>
                    <a:ea typeface="PKMN Regular" panose="02000600000000000000" pitchFamily="2" charset="-128"/>
                    <a:cs typeface="PKMN Regular" panose="02000600000000000000" pitchFamily="2" charset="-128"/>
                  </a:rPr>
                  <a:t>ピカチュウ</a:t>
                </a:r>
              </a:p>
            </p:txBody>
          </p:sp>
          <p:grpSp>
            <p:nvGrpSpPr>
              <p:cNvPr id="919" name="グループ化 918">
                <a:extLst>
                  <a:ext uri="{FF2B5EF4-FFF2-40B4-BE49-F238E27FC236}">
                    <a16:creationId xmlns:a16="http://schemas.microsoft.com/office/drawing/2014/main" id="{589D7AA3-3A00-4ABA-A882-325848486268}"/>
                  </a:ext>
                </a:extLst>
              </p:cNvPr>
              <p:cNvGrpSpPr/>
              <p:nvPr/>
            </p:nvGrpSpPr>
            <p:grpSpPr>
              <a:xfrm>
                <a:off x="6426446" y="3439700"/>
                <a:ext cx="967566" cy="367065"/>
                <a:chOff x="7782092" y="1458554"/>
                <a:chExt cx="967566" cy="367065"/>
              </a:xfrm>
            </p:grpSpPr>
            <p:sp>
              <p:nvSpPr>
                <p:cNvPr id="920" name="テキスト ボックス 919">
                  <a:extLst>
                    <a:ext uri="{FF2B5EF4-FFF2-40B4-BE49-F238E27FC236}">
                      <a16:creationId xmlns:a16="http://schemas.microsoft.com/office/drawing/2014/main" id="{32E07116-6243-4AA8-B98F-83C574FA6581}"/>
                    </a:ext>
                  </a:extLst>
                </p:cNvPr>
                <p:cNvSpPr txBox="1"/>
                <p:nvPr/>
              </p:nvSpPr>
              <p:spPr>
                <a:xfrm>
                  <a:off x="7782092" y="1458554"/>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921" name="テキスト ボックス 920">
                  <a:extLst>
                    <a:ext uri="{FF2B5EF4-FFF2-40B4-BE49-F238E27FC236}">
                      <a16:creationId xmlns:a16="http://schemas.microsoft.com/office/drawing/2014/main" id="{4CEC867A-0240-4343-80A4-1B83BF57BBE4}"/>
                    </a:ext>
                  </a:extLst>
                </p:cNvPr>
                <p:cNvSpPr txBox="1"/>
                <p:nvPr/>
              </p:nvSpPr>
              <p:spPr>
                <a:xfrm>
                  <a:off x="8026383" y="1548620"/>
                  <a:ext cx="723275"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100/100</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922" name="正方形/長方形 921">
                  <a:extLst>
                    <a:ext uri="{FF2B5EF4-FFF2-40B4-BE49-F238E27FC236}">
                      <a16:creationId xmlns:a16="http://schemas.microsoft.com/office/drawing/2014/main" id="{E3E3CFFD-8AAE-47B1-9C13-1D4E1C167BB8}"/>
                    </a:ext>
                  </a:extLst>
                </p:cNvPr>
                <p:cNvSpPr/>
                <p:nvPr/>
              </p:nvSpPr>
              <p:spPr>
                <a:xfrm>
                  <a:off x="8105678" y="1601595"/>
                  <a:ext cx="598360" cy="74568"/>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grpSp>
      <p:grpSp>
        <p:nvGrpSpPr>
          <p:cNvPr id="941" name="グループ化 940">
            <a:extLst>
              <a:ext uri="{FF2B5EF4-FFF2-40B4-BE49-F238E27FC236}">
                <a16:creationId xmlns:a16="http://schemas.microsoft.com/office/drawing/2014/main" id="{A5523F56-D8E4-4106-8F92-109E81388E17}"/>
              </a:ext>
            </a:extLst>
          </p:cNvPr>
          <p:cNvGrpSpPr/>
          <p:nvPr/>
        </p:nvGrpSpPr>
        <p:grpSpPr>
          <a:xfrm>
            <a:off x="4641095" y="5175883"/>
            <a:ext cx="1727200" cy="1332229"/>
            <a:chOff x="1579880" y="4251707"/>
            <a:chExt cx="1727200" cy="1332229"/>
          </a:xfrm>
        </p:grpSpPr>
        <p:sp>
          <p:nvSpPr>
            <p:cNvPr id="942" name="正方形/長方形 941">
              <a:extLst>
                <a:ext uri="{FF2B5EF4-FFF2-40B4-BE49-F238E27FC236}">
                  <a16:creationId xmlns:a16="http://schemas.microsoft.com/office/drawing/2014/main" id="{F10CC6BE-9CC2-4573-83CD-48D138A21C1E}"/>
                </a:ext>
              </a:extLst>
            </p:cNvPr>
            <p:cNvSpPr/>
            <p:nvPr/>
          </p:nvSpPr>
          <p:spPr>
            <a:xfrm>
              <a:off x="1579880" y="4307840"/>
              <a:ext cx="1727200" cy="12760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43" name="図 942">
              <a:extLst>
                <a:ext uri="{FF2B5EF4-FFF2-40B4-BE49-F238E27FC236}">
                  <a16:creationId xmlns:a16="http://schemas.microsoft.com/office/drawing/2014/main" id="{831886F2-0E44-4DB0-B50B-CED45E907C9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15618" y="4720930"/>
              <a:ext cx="546322" cy="521108"/>
            </a:xfrm>
            <a:prstGeom prst="rect">
              <a:avLst/>
            </a:prstGeom>
          </p:spPr>
        </p:pic>
        <p:pic>
          <p:nvPicPr>
            <p:cNvPr id="944" name="図 943">
              <a:extLst>
                <a:ext uri="{FF2B5EF4-FFF2-40B4-BE49-F238E27FC236}">
                  <a16:creationId xmlns:a16="http://schemas.microsoft.com/office/drawing/2014/main" id="{94171588-FEEB-4688-8C32-3DDBE2BE2BD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76840" y="4356750"/>
              <a:ext cx="474208" cy="512895"/>
            </a:xfrm>
            <a:prstGeom prst="rect">
              <a:avLst/>
            </a:prstGeom>
          </p:spPr>
        </p:pic>
        <p:sp>
          <p:nvSpPr>
            <p:cNvPr id="945" name="正方形/長方形 944">
              <a:extLst>
                <a:ext uri="{FF2B5EF4-FFF2-40B4-BE49-F238E27FC236}">
                  <a16:creationId xmlns:a16="http://schemas.microsoft.com/office/drawing/2014/main" id="{32750993-7CCB-46DE-91D1-DB7BBA6F20FC}"/>
                </a:ext>
              </a:extLst>
            </p:cNvPr>
            <p:cNvSpPr/>
            <p:nvPr/>
          </p:nvSpPr>
          <p:spPr>
            <a:xfrm>
              <a:off x="1642511" y="5263955"/>
              <a:ext cx="1612097" cy="2866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grpSp>
          <p:nvGrpSpPr>
            <p:cNvPr id="946" name="グループ化 945">
              <a:extLst>
                <a:ext uri="{FF2B5EF4-FFF2-40B4-BE49-F238E27FC236}">
                  <a16:creationId xmlns:a16="http://schemas.microsoft.com/office/drawing/2014/main" id="{1B3876E3-A507-4D3C-AFCF-AE192EDD7F53}"/>
                </a:ext>
              </a:extLst>
            </p:cNvPr>
            <p:cNvGrpSpPr/>
            <p:nvPr/>
          </p:nvGrpSpPr>
          <p:grpSpPr>
            <a:xfrm>
              <a:off x="1642511" y="4251707"/>
              <a:ext cx="792506" cy="437542"/>
              <a:chOff x="3922750" y="4952289"/>
              <a:chExt cx="792506" cy="437542"/>
            </a:xfrm>
          </p:grpSpPr>
          <p:sp>
            <p:nvSpPr>
              <p:cNvPr id="953" name="テキスト ボックス 952">
                <a:extLst>
                  <a:ext uri="{FF2B5EF4-FFF2-40B4-BE49-F238E27FC236}">
                    <a16:creationId xmlns:a16="http://schemas.microsoft.com/office/drawing/2014/main" id="{B92DB9E8-CEBE-4FA0-80F9-54678F6C40AB}"/>
                  </a:ext>
                </a:extLst>
              </p:cNvPr>
              <p:cNvSpPr txBox="1"/>
              <p:nvPr/>
            </p:nvSpPr>
            <p:spPr>
              <a:xfrm>
                <a:off x="3922750" y="4952289"/>
                <a:ext cx="569387" cy="276999"/>
              </a:xfrm>
              <a:prstGeom prst="rect">
                <a:avLst/>
              </a:prstGeom>
              <a:noFill/>
            </p:spPr>
            <p:txBody>
              <a:bodyPr wrap="none" rtlCol="0">
                <a:spAutoFit/>
              </a:bodyPr>
              <a:lstStyle/>
              <a:p>
                <a:r>
                  <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rPr>
                  <a:t>コイキング</a:t>
                </a:r>
              </a:p>
            </p:txBody>
          </p:sp>
          <p:sp>
            <p:nvSpPr>
              <p:cNvPr id="954" name="テキスト ボックス 953">
                <a:extLst>
                  <a:ext uri="{FF2B5EF4-FFF2-40B4-BE49-F238E27FC236}">
                    <a16:creationId xmlns:a16="http://schemas.microsoft.com/office/drawing/2014/main" id="{1B32BD49-81B2-44BA-B726-2D9493EA42F1}"/>
                  </a:ext>
                </a:extLst>
              </p:cNvPr>
              <p:cNvSpPr txBox="1"/>
              <p:nvPr/>
            </p:nvSpPr>
            <p:spPr>
              <a:xfrm>
                <a:off x="3936379" y="5112832"/>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955" name="正方形/長方形 954">
                <a:extLst>
                  <a:ext uri="{FF2B5EF4-FFF2-40B4-BE49-F238E27FC236}">
                    <a16:creationId xmlns:a16="http://schemas.microsoft.com/office/drawing/2014/main" id="{9B78CF82-CDDF-4962-99E1-C3C0A1F53E43}"/>
                  </a:ext>
                </a:extLst>
              </p:cNvPr>
              <p:cNvSpPr/>
              <p:nvPr/>
            </p:nvSpPr>
            <p:spPr>
              <a:xfrm>
                <a:off x="4269018" y="5251331"/>
                <a:ext cx="446238" cy="944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nvGrpSpPr>
            <p:cNvPr id="947" name="グループ化 946">
              <a:extLst>
                <a:ext uri="{FF2B5EF4-FFF2-40B4-BE49-F238E27FC236}">
                  <a16:creationId xmlns:a16="http://schemas.microsoft.com/office/drawing/2014/main" id="{08294718-9DA4-4470-8BDC-CA67C3A6F432}"/>
                </a:ext>
              </a:extLst>
            </p:cNvPr>
            <p:cNvGrpSpPr/>
            <p:nvPr/>
          </p:nvGrpSpPr>
          <p:grpSpPr>
            <a:xfrm>
              <a:off x="2261940" y="4724954"/>
              <a:ext cx="967566" cy="567462"/>
              <a:chOff x="6426446" y="3239303"/>
              <a:chExt cx="967566" cy="567462"/>
            </a:xfrm>
          </p:grpSpPr>
          <p:sp>
            <p:nvSpPr>
              <p:cNvPr id="948" name="テキスト ボックス 947">
                <a:extLst>
                  <a:ext uri="{FF2B5EF4-FFF2-40B4-BE49-F238E27FC236}">
                    <a16:creationId xmlns:a16="http://schemas.microsoft.com/office/drawing/2014/main" id="{DF6D0BC5-D757-446E-A31B-7E4BF681B542}"/>
                  </a:ext>
                </a:extLst>
              </p:cNvPr>
              <p:cNvSpPr txBox="1"/>
              <p:nvPr/>
            </p:nvSpPr>
            <p:spPr>
              <a:xfrm>
                <a:off x="6431060" y="3239303"/>
                <a:ext cx="954107" cy="307777"/>
              </a:xfrm>
              <a:prstGeom prst="rect">
                <a:avLst/>
              </a:prstGeom>
              <a:noFill/>
            </p:spPr>
            <p:txBody>
              <a:bodyPr wrap="square" rtlCol="0">
                <a:spAutoFit/>
              </a:bodyPr>
              <a:lstStyle/>
              <a:p>
                <a:r>
                  <a:rPr kumimoji="1" lang="ja-JP" altLang="en-US" sz="1400" dirty="0">
                    <a:latin typeface="PKMN Regular" panose="02000600000000000000" pitchFamily="2" charset="-128"/>
                    <a:ea typeface="PKMN Regular" panose="02000600000000000000" pitchFamily="2" charset="-128"/>
                    <a:cs typeface="PKMN Regular" panose="02000600000000000000" pitchFamily="2" charset="-128"/>
                  </a:rPr>
                  <a:t>ピカチュウ</a:t>
                </a:r>
              </a:p>
            </p:txBody>
          </p:sp>
          <p:grpSp>
            <p:nvGrpSpPr>
              <p:cNvPr id="949" name="グループ化 948">
                <a:extLst>
                  <a:ext uri="{FF2B5EF4-FFF2-40B4-BE49-F238E27FC236}">
                    <a16:creationId xmlns:a16="http://schemas.microsoft.com/office/drawing/2014/main" id="{9160D3A3-58AA-4879-8D7E-785B13CE5613}"/>
                  </a:ext>
                </a:extLst>
              </p:cNvPr>
              <p:cNvGrpSpPr/>
              <p:nvPr/>
            </p:nvGrpSpPr>
            <p:grpSpPr>
              <a:xfrm>
                <a:off x="6426446" y="3439700"/>
                <a:ext cx="967566" cy="367065"/>
                <a:chOff x="7782092" y="1458554"/>
                <a:chExt cx="967566" cy="367065"/>
              </a:xfrm>
            </p:grpSpPr>
            <p:sp>
              <p:nvSpPr>
                <p:cNvPr id="950" name="テキスト ボックス 949">
                  <a:extLst>
                    <a:ext uri="{FF2B5EF4-FFF2-40B4-BE49-F238E27FC236}">
                      <a16:creationId xmlns:a16="http://schemas.microsoft.com/office/drawing/2014/main" id="{FE67FDE1-E459-4EEC-9549-8CC3A9DA8C35}"/>
                    </a:ext>
                  </a:extLst>
                </p:cNvPr>
                <p:cNvSpPr txBox="1"/>
                <p:nvPr/>
              </p:nvSpPr>
              <p:spPr>
                <a:xfrm>
                  <a:off x="7782092" y="1458554"/>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951" name="テキスト ボックス 950">
                  <a:extLst>
                    <a:ext uri="{FF2B5EF4-FFF2-40B4-BE49-F238E27FC236}">
                      <a16:creationId xmlns:a16="http://schemas.microsoft.com/office/drawing/2014/main" id="{57672310-DDB7-400E-B492-D0BF39F14EBC}"/>
                    </a:ext>
                  </a:extLst>
                </p:cNvPr>
                <p:cNvSpPr txBox="1"/>
                <p:nvPr/>
              </p:nvSpPr>
              <p:spPr>
                <a:xfrm>
                  <a:off x="8026383" y="1548620"/>
                  <a:ext cx="723275"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100/100</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952" name="正方形/長方形 951">
                  <a:extLst>
                    <a:ext uri="{FF2B5EF4-FFF2-40B4-BE49-F238E27FC236}">
                      <a16:creationId xmlns:a16="http://schemas.microsoft.com/office/drawing/2014/main" id="{E180C648-2C25-4900-BB39-9E0AAC8FE00C}"/>
                    </a:ext>
                  </a:extLst>
                </p:cNvPr>
                <p:cNvSpPr/>
                <p:nvPr/>
              </p:nvSpPr>
              <p:spPr>
                <a:xfrm>
                  <a:off x="8105678" y="1601595"/>
                  <a:ext cx="598360" cy="74568"/>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grpSp>
      <p:grpSp>
        <p:nvGrpSpPr>
          <p:cNvPr id="956" name="グループ化 955">
            <a:extLst>
              <a:ext uri="{FF2B5EF4-FFF2-40B4-BE49-F238E27FC236}">
                <a16:creationId xmlns:a16="http://schemas.microsoft.com/office/drawing/2014/main" id="{FF17905E-605B-447F-89F6-E4B88481A343}"/>
              </a:ext>
            </a:extLst>
          </p:cNvPr>
          <p:cNvGrpSpPr/>
          <p:nvPr/>
        </p:nvGrpSpPr>
        <p:grpSpPr>
          <a:xfrm>
            <a:off x="6248334" y="4921797"/>
            <a:ext cx="1727200" cy="1332229"/>
            <a:chOff x="1579880" y="4251707"/>
            <a:chExt cx="1727200" cy="1332229"/>
          </a:xfrm>
        </p:grpSpPr>
        <p:sp>
          <p:nvSpPr>
            <p:cNvPr id="957" name="正方形/長方形 956">
              <a:extLst>
                <a:ext uri="{FF2B5EF4-FFF2-40B4-BE49-F238E27FC236}">
                  <a16:creationId xmlns:a16="http://schemas.microsoft.com/office/drawing/2014/main" id="{0C3E5ABF-FA35-4A50-887F-D3E78E38CAD1}"/>
                </a:ext>
              </a:extLst>
            </p:cNvPr>
            <p:cNvSpPr/>
            <p:nvPr/>
          </p:nvSpPr>
          <p:spPr>
            <a:xfrm>
              <a:off x="1579880" y="4307840"/>
              <a:ext cx="1727200" cy="12760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58" name="図 957">
              <a:extLst>
                <a:ext uri="{FF2B5EF4-FFF2-40B4-BE49-F238E27FC236}">
                  <a16:creationId xmlns:a16="http://schemas.microsoft.com/office/drawing/2014/main" id="{0F0D7913-5D7F-4640-B081-8D770F1796A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15618" y="4720930"/>
              <a:ext cx="546322" cy="521108"/>
            </a:xfrm>
            <a:prstGeom prst="rect">
              <a:avLst/>
            </a:prstGeom>
          </p:spPr>
        </p:pic>
        <p:pic>
          <p:nvPicPr>
            <p:cNvPr id="959" name="図 958">
              <a:extLst>
                <a:ext uri="{FF2B5EF4-FFF2-40B4-BE49-F238E27FC236}">
                  <a16:creationId xmlns:a16="http://schemas.microsoft.com/office/drawing/2014/main" id="{4E12A1D6-373A-4B0E-8E1B-1783544FB89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76840" y="4356750"/>
              <a:ext cx="474208" cy="512895"/>
            </a:xfrm>
            <a:prstGeom prst="rect">
              <a:avLst/>
            </a:prstGeom>
          </p:spPr>
        </p:pic>
        <p:sp>
          <p:nvSpPr>
            <p:cNvPr id="960" name="正方形/長方形 959">
              <a:extLst>
                <a:ext uri="{FF2B5EF4-FFF2-40B4-BE49-F238E27FC236}">
                  <a16:creationId xmlns:a16="http://schemas.microsoft.com/office/drawing/2014/main" id="{A90C8835-FB47-453E-AA5E-F38B12032BD1}"/>
                </a:ext>
              </a:extLst>
            </p:cNvPr>
            <p:cNvSpPr/>
            <p:nvPr/>
          </p:nvSpPr>
          <p:spPr>
            <a:xfrm>
              <a:off x="1642511" y="5263955"/>
              <a:ext cx="1612097" cy="2866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grpSp>
          <p:nvGrpSpPr>
            <p:cNvPr id="961" name="グループ化 960">
              <a:extLst>
                <a:ext uri="{FF2B5EF4-FFF2-40B4-BE49-F238E27FC236}">
                  <a16:creationId xmlns:a16="http://schemas.microsoft.com/office/drawing/2014/main" id="{E4814105-C9E1-4B7B-B9A9-543E825F2E82}"/>
                </a:ext>
              </a:extLst>
            </p:cNvPr>
            <p:cNvGrpSpPr/>
            <p:nvPr/>
          </p:nvGrpSpPr>
          <p:grpSpPr>
            <a:xfrm>
              <a:off x="1642511" y="4251707"/>
              <a:ext cx="792506" cy="437542"/>
              <a:chOff x="3922750" y="4952289"/>
              <a:chExt cx="792506" cy="437542"/>
            </a:xfrm>
          </p:grpSpPr>
          <p:sp>
            <p:nvSpPr>
              <p:cNvPr id="968" name="テキスト ボックス 967">
                <a:extLst>
                  <a:ext uri="{FF2B5EF4-FFF2-40B4-BE49-F238E27FC236}">
                    <a16:creationId xmlns:a16="http://schemas.microsoft.com/office/drawing/2014/main" id="{908B2432-2EA2-40AD-B979-CB8B5964003E}"/>
                  </a:ext>
                </a:extLst>
              </p:cNvPr>
              <p:cNvSpPr txBox="1"/>
              <p:nvPr/>
            </p:nvSpPr>
            <p:spPr>
              <a:xfrm>
                <a:off x="3922750" y="4952289"/>
                <a:ext cx="569387" cy="276999"/>
              </a:xfrm>
              <a:prstGeom prst="rect">
                <a:avLst/>
              </a:prstGeom>
              <a:noFill/>
            </p:spPr>
            <p:txBody>
              <a:bodyPr wrap="none" rtlCol="0">
                <a:spAutoFit/>
              </a:bodyPr>
              <a:lstStyle/>
              <a:p>
                <a:r>
                  <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rPr>
                  <a:t>コイキング</a:t>
                </a:r>
              </a:p>
            </p:txBody>
          </p:sp>
          <p:sp>
            <p:nvSpPr>
              <p:cNvPr id="969" name="テキスト ボックス 968">
                <a:extLst>
                  <a:ext uri="{FF2B5EF4-FFF2-40B4-BE49-F238E27FC236}">
                    <a16:creationId xmlns:a16="http://schemas.microsoft.com/office/drawing/2014/main" id="{78A7A225-61B6-421E-83C9-1348920BAAF6}"/>
                  </a:ext>
                </a:extLst>
              </p:cNvPr>
              <p:cNvSpPr txBox="1"/>
              <p:nvPr/>
            </p:nvSpPr>
            <p:spPr>
              <a:xfrm>
                <a:off x="3936379" y="5112832"/>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970" name="正方形/長方形 969">
                <a:extLst>
                  <a:ext uri="{FF2B5EF4-FFF2-40B4-BE49-F238E27FC236}">
                    <a16:creationId xmlns:a16="http://schemas.microsoft.com/office/drawing/2014/main" id="{048AAEA6-9199-49E7-9540-1ADDE7676FEE}"/>
                  </a:ext>
                </a:extLst>
              </p:cNvPr>
              <p:cNvSpPr/>
              <p:nvPr/>
            </p:nvSpPr>
            <p:spPr>
              <a:xfrm>
                <a:off x="4269018" y="5251331"/>
                <a:ext cx="446238" cy="944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nvGrpSpPr>
            <p:cNvPr id="962" name="グループ化 961">
              <a:extLst>
                <a:ext uri="{FF2B5EF4-FFF2-40B4-BE49-F238E27FC236}">
                  <a16:creationId xmlns:a16="http://schemas.microsoft.com/office/drawing/2014/main" id="{31726B8B-4E5F-4878-AC68-0F18BF2ADF6F}"/>
                </a:ext>
              </a:extLst>
            </p:cNvPr>
            <p:cNvGrpSpPr/>
            <p:nvPr/>
          </p:nvGrpSpPr>
          <p:grpSpPr>
            <a:xfrm>
              <a:off x="2261940" y="4724954"/>
              <a:ext cx="967566" cy="567462"/>
              <a:chOff x="6426446" y="3239303"/>
              <a:chExt cx="967566" cy="567462"/>
            </a:xfrm>
          </p:grpSpPr>
          <p:sp>
            <p:nvSpPr>
              <p:cNvPr id="963" name="テキスト ボックス 962">
                <a:extLst>
                  <a:ext uri="{FF2B5EF4-FFF2-40B4-BE49-F238E27FC236}">
                    <a16:creationId xmlns:a16="http://schemas.microsoft.com/office/drawing/2014/main" id="{F7E79B36-D8F7-49AF-8879-BEB3A4A968EE}"/>
                  </a:ext>
                </a:extLst>
              </p:cNvPr>
              <p:cNvSpPr txBox="1"/>
              <p:nvPr/>
            </p:nvSpPr>
            <p:spPr>
              <a:xfrm>
                <a:off x="6431060" y="3239303"/>
                <a:ext cx="954107" cy="307777"/>
              </a:xfrm>
              <a:prstGeom prst="rect">
                <a:avLst/>
              </a:prstGeom>
              <a:noFill/>
            </p:spPr>
            <p:txBody>
              <a:bodyPr wrap="square" rtlCol="0">
                <a:spAutoFit/>
              </a:bodyPr>
              <a:lstStyle/>
              <a:p>
                <a:r>
                  <a:rPr kumimoji="1" lang="ja-JP" altLang="en-US" sz="1400" dirty="0">
                    <a:latin typeface="PKMN Regular" panose="02000600000000000000" pitchFamily="2" charset="-128"/>
                    <a:ea typeface="PKMN Regular" panose="02000600000000000000" pitchFamily="2" charset="-128"/>
                    <a:cs typeface="PKMN Regular" panose="02000600000000000000" pitchFamily="2" charset="-128"/>
                  </a:rPr>
                  <a:t>ピカチュウ</a:t>
                </a:r>
              </a:p>
            </p:txBody>
          </p:sp>
          <p:grpSp>
            <p:nvGrpSpPr>
              <p:cNvPr id="964" name="グループ化 963">
                <a:extLst>
                  <a:ext uri="{FF2B5EF4-FFF2-40B4-BE49-F238E27FC236}">
                    <a16:creationId xmlns:a16="http://schemas.microsoft.com/office/drawing/2014/main" id="{32CF32C1-322C-4BA2-94FE-04986356F245}"/>
                  </a:ext>
                </a:extLst>
              </p:cNvPr>
              <p:cNvGrpSpPr/>
              <p:nvPr/>
            </p:nvGrpSpPr>
            <p:grpSpPr>
              <a:xfrm>
                <a:off x="6426446" y="3439700"/>
                <a:ext cx="967566" cy="367065"/>
                <a:chOff x="7782092" y="1458554"/>
                <a:chExt cx="967566" cy="367065"/>
              </a:xfrm>
            </p:grpSpPr>
            <p:sp>
              <p:nvSpPr>
                <p:cNvPr id="965" name="テキスト ボックス 964">
                  <a:extLst>
                    <a:ext uri="{FF2B5EF4-FFF2-40B4-BE49-F238E27FC236}">
                      <a16:creationId xmlns:a16="http://schemas.microsoft.com/office/drawing/2014/main" id="{F8E8C98D-2151-4672-8EF7-450B0FF46DE3}"/>
                    </a:ext>
                  </a:extLst>
                </p:cNvPr>
                <p:cNvSpPr txBox="1"/>
                <p:nvPr/>
              </p:nvSpPr>
              <p:spPr>
                <a:xfrm>
                  <a:off x="7782092" y="1458554"/>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966" name="テキスト ボックス 965">
                  <a:extLst>
                    <a:ext uri="{FF2B5EF4-FFF2-40B4-BE49-F238E27FC236}">
                      <a16:creationId xmlns:a16="http://schemas.microsoft.com/office/drawing/2014/main" id="{9874BB47-F04F-43EE-A8C9-5790FC922707}"/>
                    </a:ext>
                  </a:extLst>
                </p:cNvPr>
                <p:cNvSpPr txBox="1"/>
                <p:nvPr/>
              </p:nvSpPr>
              <p:spPr>
                <a:xfrm>
                  <a:off x="8026383" y="1548620"/>
                  <a:ext cx="723275"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100/100</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967" name="正方形/長方形 966">
                  <a:extLst>
                    <a:ext uri="{FF2B5EF4-FFF2-40B4-BE49-F238E27FC236}">
                      <a16:creationId xmlns:a16="http://schemas.microsoft.com/office/drawing/2014/main" id="{F1027F60-74DB-4373-BFC6-24C96A1C00EC}"/>
                    </a:ext>
                  </a:extLst>
                </p:cNvPr>
                <p:cNvSpPr/>
                <p:nvPr/>
              </p:nvSpPr>
              <p:spPr>
                <a:xfrm>
                  <a:off x="8105678" y="1601595"/>
                  <a:ext cx="598360" cy="74568"/>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grpSp>
      <p:grpSp>
        <p:nvGrpSpPr>
          <p:cNvPr id="971" name="グループ化 970">
            <a:extLst>
              <a:ext uri="{FF2B5EF4-FFF2-40B4-BE49-F238E27FC236}">
                <a16:creationId xmlns:a16="http://schemas.microsoft.com/office/drawing/2014/main" id="{938187E2-AB6E-461C-9A36-38E2F4F71F10}"/>
              </a:ext>
            </a:extLst>
          </p:cNvPr>
          <p:cNvGrpSpPr/>
          <p:nvPr/>
        </p:nvGrpSpPr>
        <p:grpSpPr>
          <a:xfrm>
            <a:off x="4572035" y="3996454"/>
            <a:ext cx="1727200" cy="1332229"/>
            <a:chOff x="1579880" y="4251707"/>
            <a:chExt cx="1727200" cy="1332229"/>
          </a:xfrm>
        </p:grpSpPr>
        <p:sp>
          <p:nvSpPr>
            <p:cNvPr id="972" name="正方形/長方形 971">
              <a:extLst>
                <a:ext uri="{FF2B5EF4-FFF2-40B4-BE49-F238E27FC236}">
                  <a16:creationId xmlns:a16="http://schemas.microsoft.com/office/drawing/2014/main" id="{CF712FA7-A46D-4E58-80C5-82B0E0CDA08B}"/>
                </a:ext>
              </a:extLst>
            </p:cNvPr>
            <p:cNvSpPr/>
            <p:nvPr/>
          </p:nvSpPr>
          <p:spPr>
            <a:xfrm>
              <a:off x="1579880" y="4307840"/>
              <a:ext cx="1727200" cy="12760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73" name="図 972">
              <a:extLst>
                <a:ext uri="{FF2B5EF4-FFF2-40B4-BE49-F238E27FC236}">
                  <a16:creationId xmlns:a16="http://schemas.microsoft.com/office/drawing/2014/main" id="{815F61F3-ABB3-4A3F-8806-F2A3B666637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15618" y="4720930"/>
              <a:ext cx="546322" cy="521108"/>
            </a:xfrm>
            <a:prstGeom prst="rect">
              <a:avLst/>
            </a:prstGeom>
          </p:spPr>
        </p:pic>
        <p:pic>
          <p:nvPicPr>
            <p:cNvPr id="974" name="図 973">
              <a:extLst>
                <a:ext uri="{FF2B5EF4-FFF2-40B4-BE49-F238E27FC236}">
                  <a16:creationId xmlns:a16="http://schemas.microsoft.com/office/drawing/2014/main" id="{80229F18-A38C-4477-92DE-10043BFA067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76840" y="4356750"/>
              <a:ext cx="474208" cy="512895"/>
            </a:xfrm>
            <a:prstGeom prst="rect">
              <a:avLst/>
            </a:prstGeom>
          </p:spPr>
        </p:pic>
        <p:sp>
          <p:nvSpPr>
            <p:cNvPr id="975" name="正方形/長方形 974">
              <a:extLst>
                <a:ext uri="{FF2B5EF4-FFF2-40B4-BE49-F238E27FC236}">
                  <a16:creationId xmlns:a16="http://schemas.microsoft.com/office/drawing/2014/main" id="{00D1BBD8-3BAA-438E-B673-E7B1F42BF493}"/>
                </a:ext>
              </a:extLst>
            </p:cNvPr>
            <p:cNvSpPr/>
            <p:nvPr/>
          </p:nvSpPr>
          <p:spPr>
            <a:xfrm>
              <a:off x="1642511" y="5263955"/>
              <a:ext cx="1612097" cy="2866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grpSp>
          <p:nvGrpSpPr>
            <p:cNvPr id="976" name="グループ化 975">
              <a:extLst>
                <a:ext uri="{FF2B5EF4-FFF2-40B4-BE49-F238E27FC236}">
                  <a16:creationId xmlns:a16="http://schemas.microsoft.com/office/drawing/2014/main" id="{FD95A6F3-3973-4952-BC9C-9540B05AF747}"/>
                </a:ext>
              </a:extLst>
            </p:cNvPr>
            <p:cNvGrpSpPr/>
            <p:nvPr/>
          </p:nvGrpSpPr>
          <p:grpSpPr>
            <a:xfrm>
              <a:off x="1642511" y="4251707"/>
              <a:ext cx="792506" cy="437542"/>
              <a:chOff x="3922750" y="4952289"/>
              <a:chExt cx="792506" cy="437542"/>
            </a:xfrm>
          </p:grpSpPr>
          <p:sp>
            <p:nvSpPr>
              <p:cNvPr id="983" name="テキスト ボックス 982">
                <a:extLst>
                  <a:ext uri="{FF2B5EF4-FFF2-40B4-BE49-F238E27FC236}">
                    <a16:creationId xmlns:a16="http://schemas.microsoft.com/office/drawing/2014/main" id="{CF447618-E3AE-4DC3-9DFA-D9BF5E6C98C8}"/>
                  </a:ext>
                </a:extLst>
              </p:cNvPr>
              <p:cNvSpPr txBox="1"/>
              <p:nvPr/>
            </p:nvSpPr>
            <p:spPr>
              <a:xfrm>
                <a:off x="3922750" y="4952289"/>
                <a:ext cx="569387" cy="276999"/>
              </a:xfrm>
              <a:prstGeom prst="rect">
                <a:avLst/>
              </a:prstGeom>
              <a:noFill/>
            </p:spPr>
            <p:txBody>
              <a:bodyPr wrap="none" rtlCol="0">
                <a:spAutoFit/>
              </a:bodyPr>
              <a:lstStyle/>
              <a:p>
                <a:r>
                  <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rPr>
                  <a:t>コイキング</a:t>
                </a:r>
              </a:p>
            </p:txBody>
          </p:sp>
          <p:sp>
            <p:nvSpPr>
              <p:cNvPr id="984" name="テキスト ボックス 983">
                <a:extLst>
                  <a:ext uri="{FF2B5EF4-FFF2-40B4-BE49-F238E27FC236}">
                    <a16:creationId xmlns:a16="http://schemas.microsoft.com/office/drawing/2014/main" id="{60C20B14-9EDB-45D9-9BDA-B1FA06725F28}"/>
                  </a:ext>
                </a:extLst>
              </p:cNvPr>
              <p:cNvSpPr txBox="1"/>
              <p:nvPr/>
            </p:nvSpPr>
            <p:spPr>
              <a:xfrm>
                <a:off x="3936379" y="5112832"/>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985" name="正方形/長方形 984">
                <a:extLst>
                  <a:ext uri="{FF2B5EF4-FFF2-40B4-BE49-F238E27FC236}">
                    <a16:creationId xmlns:a16="http://schemas.microsoft.com/office/drawing/2014/main" id="{F90A66B5-4EB2-4191-84FA-3F864E0B3DD8}"/>
                  </a:ext>
                </a:extLst>
              </p:cNvPr>
              <p:cNvSpPr/>
              <p:nvPr/>
            </p:nvSpPr>
            <p:spPr>
              <a:xfrm>
                <a:off x="4269018" y="5251331"/>
                <a:ext cx="446238" cy="944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nvGrpSpPr>
            <p:cNvPr id="977" name="グループ化 976">
              <a:extLst>
                <a:ext uri="{FF2B5EF4-FFF2-40B4-BE49-F238E27FC236}">
                  <a16:creationId xmlns:a16="http://schemas.microsoft.com/office/drawing/2014/main" id="{FD33F098-2667-4362-A624-310D108843BC}"/>
                </a:ext>
              </a:extLst>
            </p:cNvPr>
            <p:cNvGrpSpPr/>
            <p:nvPr/>
          </p:nvGrpSpPr>
          <p:grpSpPr>
            <a:xfrm>
              <a:off x="2261940" y="4724954"/>
              <a:ext cx="967566" cy="567462"/>
              <a:chOff x="6426446" y="3239303"/>
              <a:chExt cx="967566" cy="567462"/>
            </a:xfrm>
          </p:grpSpPr>
          <p:sp>
            <p:nvSpPr>
              <p:cNvPr id="978" name="テキスト ボックス 977">
                <a:extLst>
                  <a:ext uri="{FF2B5EF4-FFF2-40B4-BE49-F238E27FC236}">
                    <a16:creationId xmlns:a16="http://schemas.microsoft.com/office/drawing/2014/main" id="{98DDDB12-CF1E-4B24-A23B-3BE1B2A67E95}"/>
                  </a:ext>
                </a:extLst>
              </p:cNvPr>
              <p:cNvSpPr txBox="1"/>
              <p:nvPr/>
            </p:nvSpPr>
            <p:spPr>
              <a:xfrm>
                <a:off x="6431060" y="3239303"/>
                <a:ext cx="954107" cy="307777"/>
              </a:xfrm>
              <a:prstGeom prst="rect">
                <a:avLst/>
              </a:prstGeom>
              <a:noFill/>
            </p:spPr>
            <p:txBody>
              <a:bodyPr wrap="square" rtlCol="0">
                <a:spAutoFit/>
              </a:bodyPr>
              <a:lstStyle/>
              <a:p>
                <a:r>
                  <a:rPr kumimoji="1" lang="ja-JP" altLang="en-US" sz="1400" dirty="0">
                    <a:latin typeface="PKMN Regular" panose="02000600000000000000" pitchFamily="2" charset="-128"/>
                    <a:ea typeface="PKMN Regular" panose="02000600000000000000" pitchFamily="2" charset="-128"/>
                    <a:cs typeface="PKMN Regular" panose="02000600000000000000" pitchFamily="2" charset="-128"/>
                  </a:rPr>
                  <a:t>ピカチュウ</a:t>
                </a:r>
              </a:p>
            </p:txBody>
          </p:sp>
          <p:grpSp>
            <p:nvGrpSpPr>
              <p:cNvPr id="979" name="グループ化 978">
                <a:extLst>
                  <a:ext uri="{FF2B5EF4-FFF2-40B4-BE49-F238E27FC236}">
                    <a16:creationId xmlns:a16="http://schemas.microsoft.com/office/drawing/2014/main" id="{F1564055-0118-43DD-9728-0F59FB44E425}"/>
                  </a:ext>
                </a:extLst>
              </p:cNvPr>
              <p:cNvGrpSpPr/>
              <p:nvPr/>
            </p:nvGrpSpPr>
            <p:grpSpPr>
              <a:xfrm>
                <a:off x="6426446" y="3439700"/>
                <a:ext cx="967566" cy="367065"/>
                <a:chOff x="7782092" y="1458554"/>
                <a:chExt cx="967566" cy="367065"/>
              </a:xfrm>
            </p:grpSpPr>
            <p:sp>
              <p:nvSpPr>
                <p:cNvPr id="980" name="テキスト ボックス 979">
                  <a:extLst>
                    <a:ext uri="{FF2B5EF4-FFF2-40B4-BE49-F238E27FC236}">
                      <a16:creationId xmlns:a16="http://schemas.microsoft.com/office/drawing/2014/main" id="{A47D566A-CB5F-4F4E-A21A-E92F61F68A0C}"/>
                    </a:ext>
                  </a:extLst>
                </p:cNvPr>
                <p:cNvSpPr txBox="1"/>
                <p:nvPr/>
              </p:nvSpPr>
              <p:spPr>
                <a:xfrm>
                  <a:off x="7782092" y="1458554"/>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981" name="テキスト ボックス 980">
                  <a:extLst>
                    <a:ext uri="{FF2B5EF4-FFF2-40B4-BE49-F238E27FC236}">
                      <a16:creationId xmlns:a16="http://schemas.microsoft.com/office/drawing/2014/main" id="{551518F5-7541-48F0-8C32-D75441518BE0}"/>
                    </a:ext>
                  </a:extLst>
                </p:cNvPr>
                <p:cNvSpPr txBox="1"/>
                <p:nvPr/>
              </p:nvSpPr>
              <p:spPr>
                <a:xfrm>
                  <a:off x="8026383" y="1548620"/>
                  <a:ext cx="723275"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100/100</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982" name="正方形/長方形 981">
                  <a:extLst>
                    <a:ext uri="{FF2B5EF4-FFF2-40B4-BE49-F238E27FC236}">
                      <a16:creationId xmlns:a16="http://schemas.microsoft.com/office/drawing/2014/main" id="{0931E918-341C-4581-88C1-529879C8E146}"/>
                    </a:ext>
                  </a:extLst>
                </p:cNvPr>
                <p:cNvSpPr/>
                <p:nvPr/>
              </p:nvSpPr>
              <p:spPr>
                <a:xfrm>
                  <a:off x="8105678" y="1601595"/>
                  <a:ext cx="598360" cy="74568"/>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grpSp>
      <p:grpSp>
        <p:nvGrpSpPr>
          <p:cNvPr id="1001" name="グループ化 1000">
            <a:extLst>
              <a:ext uri="{FF2B5EF4-FFF2-40B4-BE49-F238E27FC236}">
                <a16:creationId xmlns:a16="http://schemas.microsoft.com/office/drawing/2014/main" id="{D7E493F6-7BBD-465D-8AA5-E0A278068DB8}"/>
              </a:ext>
            </a:extLst>
          </p:cNvPr>
          <p:cNvGrpSpPr/>
          <p:nvPr/>
        </p:nvGrpSpPr>
        <p:grpSpPr>
          <a:xfrm>
            <a:off x="5689002" y="5326155"/>
            <a:ext cx="1727200" cy="1332229"/>
            <a:chOff x="1579880" y="4251707"/>
            <a:chExt cx="1727200" cy="1332229"/>
          </a:xfrm>
        </p:grpSpPr>
        <p:sp>
          <p:nvSpPr>
            <p:cNvPr id="1002" name="正方形/長方形 1001">
              <a:extLst>
                <a:ext uri="{FF2B5EF4-FFF2-40B4-BE49-F238E27FC236}">
                  <a16:creationId xmlns:a16="http://schemas.microsoft.com/office/drawing/2014/main" id="{796748F2-2DA2-43AE-88DF-A1BA3B849FFC}"/>
                </a:ext>
              </a:extLst>
            </p:cNvPr>
            <p:cNvSpPr/>
            <p:nvPr/>
          </p:nvSpPr>
          <p:spPr>
            <a:xfrm>
              <a:off x="1579880" y="4307840"/>
              <a:ext cx="1727200" cy="12760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03" name="図 1002">
              <a:extLst>
                <a:ext uri="{FF2B5EF4-FFF2-40B4-BE49-F238E27FC236}">
                  <a16:creationId xmlns:a16="http://schemas.microsoft.com/office/drawing/2014/main" id="{A7479911-E631-478B-9FBB-E49F8680148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15618" y="4720930"/>
              <a:ext cx="546322" cy="521108"/>
            </a:xfrm>
            <a:prstGeom prst="rect">
              <a:avLst/>
            </a:prstGeom>
          </p:spPr>
        </p:pic>
        <p:pic>
          <p:nvPicPr>
            <p:cNvPr id="1004" name="図 1003">
              <a:extLst>
                <a:ext uri="{FF2B5EF4-FFF2-40B4-BE49-F238E27FC236}">
                  <a16:creationId xmlns:a16="http://schemas.microsoft.com/office/drawing/2014/main" id="{BED3730A-94DD-4037-8BFF-96C5F368B97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76840" y="4356750"/>
              <a:ext cx="474208" cy="512895"/>
            </a:xfrm>
            <a:prstGeom prst="rect">
              <a:avLst/>
            </a:prstGeom>
          </p:spPr>
        </p:pic>
        <p:sp>
          <p:nvSpPr>
            <p:cNvPr id="1005" name="正方形/長方形 1004">
              <a:extLst>
                <a:ext uri="{FF2B5EF4-FFF2-40B4-BE49-F238E27FC236}">
                  <a16:creationId xmlns:a16="http://schemas.microsoft.com/office/drawing/2014/main" id="{01AC39CB-6544-4D4F-9D39-5BA06338106B}"/>
                </a:ext>
              </a:extLst>
            </p:cNvPr>
            <p:cNvSpPr/>
            <p:nvPr/>
          </p:nvSpPr>
          <p:spPr>
            <a:xfrm>
              <a:off x="1642511" y="5263955"/>
              <a:ext cx="1612097" cy="2866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grpSp>
          <p:nvGrpSpPr>
            <p:cNvPr id="1006" name="グループ化 1005">
              <a:extLst>
                <a:ext uri="{FF2B5EF4-FFF2-40B4-BE49-F238E27FC236}">
                  <a16:creationId xmlns:a16="http://schemas.microsoft.com/office/drawing/2014/main" id="{4EE46C3D-02F5-4A46-B079-95BB57F04C36}"/>
                </a:ext>
              </a:extLst>
            </p:cNvPr>
            <p:cNvGrpSpPr/>
            <p:nvPr/>
          </p:nvGrpSpPr>
          <p:grpSpPr>
            <a:xfrm>
              <a:off x="1642511" y="4251707"/>
              <a:ext cx="792506" cy="437542"/>
              <a:chOff x="3922750" y="4952289"/>
              <a:chExt cx="792506" cy="437542"/>
            </a:xfrm>
          </p:grpSpPr>
          <p:sp>
            <p:nvSpPr>
              <p:cNvPr id="1013" name="テキスト ボックス 1012">
                <a:extLst>
                  <a:ext uri="{FF2B5EF4-FFF2-40B4-BE49-F238E27FC236}">
                    <a16:creationId xmlns:a16="http://schemas.microsoft.com/office/drawing/2014/main" id="{51DFB96A-7AEC-4F97-B5E0-3F1A2309B24A}"/>
                  </a:ext>
                </a:extLst>
              </p:cNvPr>
              <p:cNvSpPr txBox="1"/>
              <p:nvPr/>
            </p:nvSpPr>
            <p:spPr>
              <a:xfrm>
                <a:off x="3922750" y="4952289"/>
                <a:ext cx="569387" cy="276999"/>
              </a:xfrm>
              <a:prstGeom prst="rect">
                <a:avLst/>
              </a:prstGeom>
              <a:noFill/>
            </p:spPr>
            <p:txBody>
              <a:bodyPr wrap="none" rtlCol="0">
                <a:spAutoFit/>
              </a:bodyPr>
              <a:lstStyle/>
              <a:p>
                <a:r>
                  <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rPr>
                  <a:t>コイキング</a:t>
                </a:r>
              </a:p>
            </p:txBody>
          </p:sp>
          <p:sp>
            <p:nvSpPr>
              <p:cNvPr id="1014" name="テキスト ボックス 1013">
                <a:extLst>
                  <a:ext uri="{FF2B5EF4-FFF2-40B4-BE49-F238E27FC236}">
                    <a16:creationId xmlns:a16="http://schemas.microsoft.com/office/drawing/2014/main" id="{FABB4325-9C01-4C05-AD10-48723C581DFE}"/>
                  </a:ext>
                </a:extLst>
              </p:cNvPr>
              <p:cNvSpPr txBox="1"/>
              <p:nvPr/>
            </p:nvSpPr>
            <p:spPr>
              <a:xfrm>
                <a:off x="3936379" y="5112832"/>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015" name="正方形/長方形 1014">
                <a:extLst>
                  <a:ext uri="{FF2B5EF4-FFF2-40B4-BE49-F238E27FC236}">
                    <a16:creationId xmlns:a16="http://schemas.microsoft.com/office/drawing/2014/main" id="{AAC8F7A1-25FB-4F26-B7C8-F3B34969ECB9}"/>
                  </a:ext>
                </a:extLst>
              </p:cNvPr>
              <p:cNvSpPr/>
              <p:nvPr/>
            </p:nvSpPr>
            <p:spPr>
              <a:xfrm>
                <a:off x="4269018" y="5251331"/>
                <a:ext cx="446238" cy="944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nvGrpSpPr>
            <p:cNvPr id="1007" name="グループ化 1006">
              <a:extLst>
                <a:ext uri="{FF2B5EF4-FFF2-40B4-BE49-F238E27FC236}">
                  <a16:creationId xmlns:a16="http://schemas.microsoft.com/office/drawing/2014/main" id="{C22E663F-157A-429C-A34B-8CEA7763AE0E}"/>
                </a:ext>
              </a:extLst>
            </p:cNvPr>
            <p:cNvGrpSpPr/>
            <p:nvPr/>
          </p:nvGrpSpPr>
          <p:grpSpPr>
            <a:xfrm>
              <a:off x="2261940" y="4724954"/>
              <a:ext cx="967566" cy="567462"/>
              <a:chOff x="6426446" y="3239303"/>
              <a:chExt cx="967566" cy="567462"/>
            </a:xfrm>
          </p:grpSpPr>
          <p:sp>
            <p:nvSpPr>
              <p:cNvPr id="1008" name="テキスト ボックス 1007">
                <a:extLst>
                  <a:ext uri="{FF2B5EF4-FFF2-40B4-BE49-F238E27FC236}">
                    <a16:creationId xmlns:a16="http://schemas.microsoft.com/office/drawing/2014/main" id="{18861F6C-B712-44FD-8913-ACF22DAF3C26}"/>
                  </a:ext>
                </a:extLst>
              </p:cNvPr>
              <p:cNvSpPr txBox="1"/>
              <p:nvPr/>
            </p:nvSpPr>
            <p:spPr>
              <a:xfrm>
                <a:off x="6431060" y="3239303"/>
                <a:ext cx="954107" cy="307777"/>
              </a:xfrm>
              <a:prstGeom prst="rect">
                <a:avLst/>
              </a:prstGeom>
              <a:noFill/>
            </p:spPr>
            <p:txBody>
              <a:bodyPr wrap="square" rtlCol="0">
                <a:spAutoFit/>
              </a:bodyPr>
              <a:lstStyle/>
              <a:p>
                <a:r>
                  <a:rPr kumimoji="1" lang="ja-JP" altLang="en-US" sz="1400" dirty="0">
                    <a:latin typeface="PKMN Regular" panose="02000600000000000000" pitchFamily="2" charset="-128"/>
                    <a:ea typeface="PKMN Regular" panose="02000600000000000000" pitchFamily="2" charset="-128"/>
                    <a:cs typeface="PKMN Regular" panose="02000600000000000000" pitchFamily="2" charset="-128"/>
                  </a:rPr>
                  <a:t>ピカチュウ</a:t>
                </a:r>
              </a:p>
            </p:txBody>
          </p:sp>
          <p:grpSp>
            <p:nvGrpSpPr>
              <p:cNvPr id="1009" name="グループ化 1008">
                <a:extLst>
                  <a:ext uri="{FF2B5EF4-FFF2-40B4-BE49-F238E27FC236}">
                    <a16:creationId xmlns:a16="http://schemas.microsoft.com/office/drawing/2014/main" id="{249014A4-1A3E-4657-B522-EEE0A7F81FAD}"/>
                  </a:ext>
                </a:extLst>
              </p:cNvPr>
              <p:cNvGrpSpPr/>
              <p:nvPr/>
            </p:nvGrpSpPr>
            <p:grpSpPr>
              <a:xfrm>
                <a:off x="6426446" y="3439700"/>
                <a:ext cx="967566" cy="367065"/>
                <a:chOff x="7782092" y="1458554"/>
                <a:chExt cx="967566" cy="367065"/>
              </a:xfrm>
            </p:grpSpPr>
            <p:sp>
              <p:nvSpPr>
                <p:cNvPr id="1010" name="テキスト ボックス 1009">
                  <a:extLst>
                    <a:ext uri="{FF2B5EF4-FFF2-40B4-BE49-F238E27FC236}">
                      <a16:creationId xmlns:a16="http://schemas.microsoft.com/office/drawing/2014/main" id="{998BC6D5-D201-44DE-9F48-352D4C2E91A5}"/>
                    </a:ext>
                  </a:extLst>
                </p:cNvPr>
                <p:cNvSpPr txBox="1"/>
                <p:nvPr/>
              </p:nvSpPr>
              <p:spPr>
                <a:xfrm>
                  <a:off x="7782092" y="1458554"/>
                  <a:ext cx="415498"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011" name="テキスト ボックス 1010">
                  <a:extLst>
                    <a:ext uri="{FF2B5EF4-FFF2-40B4-BE49-F238E27FC236}">
                      <a16:creationId xmlns:a16="http://schemas.microsoft.com/office/drawing/2014/main" id="{49E653EA-4522-4294-BB6C-F79E2450FC90}"/>
                    </a:ext>
                  </a:extLst>
                </p:cNvPr>
                <p:cNvSpPr txBox="1"/>
                <p:nvPr/>
              </p:nvSpPr>
              <p:spPr>
                <a:xfrm>
                  <a:off x="8026383" y="1548620"/>
                  <a:ext cx="723275" cy="276999"/>
                </a:xfrm>
                <a:prstGeom prst="rect">
                  <a:avLst/>
                </a:prstGeom>
                <a:noFill/>
              </p:spPr>
              <p:txBody>
                <a:bodyPr wrap="none" rtlCol="0">
                  <a:spAutoFit/>
                </a:bodyPr>
                <a:lstStyle/>
                <a:p>
                  <a:r>
                    <a:rPr kumimoji="1" lang="en-US" altLang="ja-JP" sz="1200" dirty="0">
                      <a:latin typeface="PKMN Regular" panose="02000600000000000000" pitchFamily="2" charset="-128"/>
                      <a:ea typeface="PKMN Regular" panose="02000600000000000000" pitchFamily="2" charset="-128"/>
                      <a:cs typeface="PKMN Regular" panose="02000600000000000000" pitchFamily="2" charset="-128"/>
                    </a:rPr>
                    <a:t>100/100</a:t>
                  </a:r>
                  <a:endPar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012" name="正方形/長方形 1011">
                  <a:extLst>
                    <a:ext uri="{FF2B5EF4-FFF2-40B4-BE49-F238E27FC236}">
                      <a16:creationId xmlns:a16="http://schemas.microsoft.com/office/drawing/2014/main" id="{D872615F-4637-47FD-B18C-BA24503FAE1D}"/>
                    </a:ext>
                  </a:extLst>
                </p:cNvPr>
                <p:cNvSpPr/>
                <p:nvPr/>
              </p:nvSpPr>
              <p:spPr>
                <a:xfrm>
                  <a:off x="8105678" y="1601595"/>
                  <a:ext cx="598360" cy="74568"/>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grpSp>
        </p:grpSp>
      </p:grpSp>
    </p:spTree>
    <p:extLst>
      <p:ext uri="{BB962C8B-B14F-4D97-AF65-F5344CB8AC3E}">
        <p14:creationId xmlns:p14="http://schemas.microsoft.com/office/powerpoint/2010/main" val="1302987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5B7EAA7A-8381-4739-BD5A-156BC639B42D}"/>
              </a:ext>
            </a:extLst>
          </p:cNvPr>
          <p:cNvSpPr>
            <a:spLocks noGrp="1"/>
          </p:cNvSpPr>
          <p:nvPr>
            <p:ph idx="1"/>
          </p:nvPr>
        </p:nvSpPr>
        <p:spPr/>
        <p:txBody>
          <a:bodyPr/>
          <a:lstStyle/>
          <a:p>
            <a:pPr marL="457200" indent="-457200">
              <a:lnSpc>
                <a:spcPct val="100000"/>
              </a:lnSpc>
              <a:buFont typeface="+mj-lt"/>
              <a:buAutoNum type="arabicPeriod"/>
            </a:pPr>
            <a:r>
              <a:rPr kumimoji="1" lang="ja-JP" altLang="en-US" sz="2000" dirty="0"/>
              <a:t>１つのエピソード（初期状態から終端状態にいたるまで）を</a:t>
            </a:r>
            <a:r>
              <a:rPr lang="ja-JP" altLang="en-US" sz="2000" dirty="0"/>
              <a:t>実験やシミュレーションによって</a:t>
            </a:r>
            <a:r>
              <a:rPr kumimoji="1" lang="ja-JP" altLang="en-US" sz="2000" dirty="0"/>
              <a:t>生成</a:t>
            </a:r>
            <a:endParaRPr kumimoji="1" lang="en-US" altLang="ja-JP" sz="2000" dirty="0"/>
          </a:p>
          <a:p>
            <a:pPr marL="457200" indent="-457200">
              <a:lnSpc>
                <a:spcPct val="100000"/>
              </a:lnSpc>
              <a:buFont typeface="+mj-lt"/>
              <a:buAutoNum type="arabicPeriod"/>
            </a:pPr>
            <a:r>
              <a:rPr lang="ja-JP" altLang="en-US" sz="2000" dirty="0"/>
              <a:t>得られたエピソードから，各ステップに対して累計報酬を計算</a:t>
            </a:r>
            <a:endParaRPr lang="en-US" altLang="ja-JP" sz="2000" dirty="0"/>
          </a:p>
          <a:p>
            <a:pPr marL="457200" indent="-457200">
              <a:lnSpc>
                <a:spcPct val="100000"/>
              </a:lnSpc>
              <a:buFont typeface="+mj-lt"/>
              <a:buAutoNum type="arabicPeriod"/>
            </a:pPr>
            <a:r>
              <a:rPr kumimoji="1" lang="ja-JP" altLang="en-US" sz="2000" dirty="0"/>
              <a:t>累計報酬の平均値を，価値関数の推定値とする</a:t>
            </a:r>
            <a:endParaRPr kumimoji="1" lang="en-US" altLang="ja-JP" sz="2000" dirty="0"/>
          </a:p>
          <a:p>
            <a:pPr marL="457200" indent="-457200">
              <a:lnSpc>
                <a:spcPct val="100000"/>
              </a:lnSpc>
              <a:buFont typeface="+mj-lt"/>
              <a:buAutoNum type="arabicPeriod"/>
            </a:pPr>
            <a:r>
              <a:rPr lang="en-US" altLang="ja-JP" sz="2000" dirty="0"/>
              <a:t>1</a:t>
            </a:r>
            <a:r>
              <a:rPr lang="ja-JP" altLang="en-US" sz="2000" dirty="0"/>
              <a:t>～</a:t>
            </a:r>
            <a:r>
              <a:rPr lang="en-US" altLang="ja-JP" sz="2000" dirty="0"/>
              <a:t>3</a:t>
            </a:r>
            <a:r>
              <a:rPr lang="ja-JP" altLang="en-US" sz="2000" dirty="0"/>
              <a:t>を，できるだけ多くの回数繰り返す</a:t>
            </a:r>
            <a:endParaRPr kumimoji="1" lang="en-US" altLang="ja-JP" sz="2000" dirty="0"/>
          </a:p>
          <a:p>
            <a:pPr marL="514350" indent="-514350">
              <a:buFont typeface="+mj-lt"/>
              <a:buAutoNum type="arabicPeriod"/>
            </a:pPr>
            <a:endParaRPr kumimoji="1" lang="ja-JP" altLang="en-US" dirty="0"/>
          </a:p>
        </p:txBody>
      </p:sp>
      <p:sp>
        <p:nvSpPr>
          <p:cNvPr id="3" name="タイトル 2">
            <a:extLst>
              <a:ext uri="{FF2B5EF4-FFF2-40B4-BE49-F238E27FC236}">
                <a16:creationId xmlns:a16="http://schemas.microsoft.com/office/drawing/2014/main" id="{0C314789-2080-44D5-B7F5-FD5E5030CF29}"/>
              </a:ext>
            </a:extLst>
          </p:cNvPr>
          <p:cNvSpPr>
            <a:spLocks noGrp="1"/>
          </p:cNvSpPr>
          <p:nvPr>
            <p:ph type="title"/>
          </p:nvPr>
        </p:nvSpPr>
        <p:spPr/>
        <p:txBody>
          <a:bodyPr>
            <a:normAutofit fontScale="90000"/>
          </a:bodyPr>
          <a:lstStyle/>
          <a:p>
            <a:r>
              <a:rPr kumimoji="1" lang="ja-JP" altLang="en-US" dirty="0"/>
              <a:t>モンテカルロ予測のアルゴリズム</a:t>
            </a:r>
          </a:p>
        </p:txBody>
      </p:sp>
      <p:sp>
        <p:nvSpPr>
          <p:cNvPr id="4" name="スライド番号プレースホルダー 3">
            <a:extLst>
              <a:ext uri="{FF2B5EF4-FFF2-40B4-BE49-F238E27FC236}">
                <a16:creationId xmlns:a16="http://schemas.microsoft.com/office/drawing/2014/main" id="{4CA4FB2F-87EE-4010-86E3-73F2E8EBE221}"/>
              </a:ext>
            </a:extLst>
          </p:cNvPr>
          <p:cNvSpPr>
            <a:spLocks noGrp="1"/>
          </p:cNvSpPr>
          <p:nvPr>
            <p:ph type="sldNum" sz="quarter" idx="12"/>
          </p:nvPr>
        </p:nvSpPr>
        <p:spPr/>
        <p:txBody>
          <a:bodyPr/>
          <a:lstStyle/>
          <a:p>
            <a:fld id="{B11AD403-313C-9548-90A1-3BB45CD64373}" type="slidenum">
              <a:rPr lang="ja-JP" altLang="en-US" smtClean="0"/>
              <a:pPr/>
              <a:t>63</a:t>
            </a:fld>
            <a:endParaRPr lang="ja-JP" altLang="en-US"/>
          </a:p>
        </p:txBody>
      </p:sp>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71837F2-5840-46CC-8777-C4DFF2167302}"/>
                  </a:ext>
                </a:extLst>
              </p:cNvPr>
              <p:cNvSpPr/>
              <p:nvPr/>
            </p:nvSpPr>
            <p:spPr>
              <a:xfrm>
                <a:off x="1187938" y="3184964"/>
                <a:ext cx="9526954" cy="2587962"/>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kumimoji="1" lang="ja-JP" altLang="en-US" sz="2000" dirty="0"/>
                  <a:t>できるだけ多く繰り返し：</a:t>
                </a:r>
                <a:endParaRPr kumimoji="1" lang="en-US" altLang="ja-JP" sz="2000" dirty="0"/>
              </a:p>
              <a:p>
                <a:r>
                  <a:rPr lang="en-US" altLang="ja-JP" sz="2000" dirty="0"/>
                  <a:t>	</a:t>
                </a:r>
                <a:r>
                  <a:rPr lang="ja-JP" altLang="en-US" sz="2000" dirty="0"/>
                  <a:t>エピソードの生成</a:t>
                </a:r>
                <a:endParaRPr lang="en-US" altLang="ja-JP" sz="2000" dirty="0"/>
              </a:p>
              <a:p>
                <a:r>
                  <a:rPr kumimoji="1" lang="en-US" altLang="ja-JP" sz="2000" dirty="0"/>
                  <a:t>	</a:t>
                </a:r>
                <a14:m>
                  <m:oMath xmlns:m="http://schemas.openxmlformats.org/officeDocument/2006/math">
                    <m:r>
                      <a:rPr kumimoji="1" lang="en-US" altLang="ja-JP" sz="2000" b="0" i="1" smtClean="0">
                        <a:latin typeface="Cambria Math" panose="02040503050406030204" pitchFamily="18" charset="0"/>
                      </a:rPr>
                      <m:t>𝐺</m:t>
                    </m:r>
                    <m:r>
                      <a:rPr kumimoji="1" lang="en-US" altLang="ja-JP" sz="2000" b="0" i="1" smtClean="0">
                        <a:latin typeface="Cambria Math" panose="02040503050406030204" pitchFamily="18" charset="0"/>
                      </a:rPr>
                      <m:t>←0</m:t>
                    </m:r>
                  </m:oMath>
                </a14:m>
                <a:endParaRPr kumimoji="1" lang="en-US" altLang="ja-JP" sz="2000" dirty="0"/>
              </a:p>
              <a:p>
                <a:r>
                  <a:rPr kumimoji="1" lang="en-US" altLang="ja-JP" sz="2000" dirty="0"/>
                  <a:t>	</a:t>
                </a:r>
                <a:r>
                  <a:rPr kumimoji="1" lang="ja-JP" altLang="en-US" sz="2000" dirty="0"/>
                  <a:t>エピソードの各ステップについて繰り返し</a:t>
                </a:r>
                <a:endParaRPr kumimoji="1" lang="en-US" altLang="ja-JP" sz="2000" dirty="0"/>
              </a:p>
              <a:p>
                <a:pPr lvl="2"/>
                <a:r>
                  <a:rPr lang="en-US" altLang="ja-JP" sz="2000" dirty="0"/>
                  <a:t>	</a:t>
                </a:r>
                <a14:m>
                  <m:oMath xmlns:m="http://schemas.openxmlformats.org/officeDocument/2006/math">
                    <m:r>
                      <a:rPr lang="en-US" altLang="ja-JP" sz="2000" b="0" i="1" smtClean="0">
                        <a:latin typeface="Cambria Math" panose="02040503050406030204" pitchFamily="18" charset="0"/>
                      </a:rPr>
                      <m:t>𝐺</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𝛾</m:t>
                    </m:r>
                    <m:r>
                      <a:rPr lang="en-US" altLang="ja-JP" sz="2000" b="0" i="1" smtClean="0">
                        <a:latin typeface="Cambria Math" panose="02040503050406030204" pitchFamily="18" charset="0"/>
                      </a:rPr>
                      <m:t>𝐺</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𝑟</m:t>
                    </m:r>
                  </m:oMath>
                </a14:m>
                <a:endParaRPr kumimoji="1" lang="en-US" altLang="ja-JP" sz="2000" dirty="0"/>
              </a:p>
              <a:p>
                <a:pPr lvl="2"/>
                <a:r>
                  <a:rPr lang="en-US" altLang="ja-JP" sz="2000" dirty="0"/>
                  <a:t>	</a:t>
                </a:r>
                <a14:m>
                  <m:oMath xmlns:m="http://schemas.openxmlformats.org/officeDocument/2006/math">
                    <m:r>
                      <a:rPr lang="en-US" altLang="ja-JP" sz="2000" i="1">
                        <a:latin typeface="Cambria Math" panose="02040503050406030204" pitchFamily="18" charset="0"/>
                      </a:rPr>
                      <m:t>𝑠</m:t>
                    </m:r>
                  </m:oMath>
                </a14:m>
                <a:r>
                  <a:rPr lang="ja-JP" altLang="en-US" sz="2000" dirty="0"/>
                  <a:t>が，エピソード内で初出現なら</a:t>
                </a:r>
                <a:endParaRPr lang="en-US" altLang="ja-JP" sz="2000" dirty="0"/>
              </a:p>
              <a:p>
                <a:pPr lvl="2"/>
                <a:r>
                  <a:rPr lang="en-US" altLang="ja-JP" sz="2000" b="0" dirty="0"/>
                  <a:t>		</a:t>
                </a:r>
                <a14:m>
                  <m:oMath xmlns:m="http://schemas.openxmlformats.org/officeDocument/2006/math">
                    <m:r>
                      <a:rPr lang="en-US" altLang="ja-JP" sz="2000" b="0" i="1" dirty="0" smtClean="0">
                        <a:latin typeface="Cambria Math" panose="02040503050406030204" pitchFamily="18" charset="0"/>
                      </a:rPr>
                      <m:t>𝐺</m:t>
                    </m:r>
                    <m:r>
                      <a:rPr lang="ja-JP" altLang="en-US" sz="2000" i="1" dirty="0">
                        <a:latin typeface="Cambria Math" panose="02040503050406030204" pitchFamily="18" charset="0"/>
                      </a:rPr>
                      <m:t>を</m:t>
                    </m:r>
                    <m:r>
                      <a:rPr lang="en-US" altLang="ja-JP" sz="2000" i="1" dirty="0" smtClean="0">
                        <a:latin typeface="Cambria Math" panose="02040503050406030204" pitchFamily="18" charset="0"/>
                      </a:rPr>
                      <m:t>𝑅𝑒𝑡𝑢𝑟𝑛𝑠</m:t>
                    </m:r>
                    <m:r>
                      <a:rPr lang="en-US" altLang="ja-JP" sz="2000" i="1" dirty="0" smtClean="0">
                        <a:latin typeface="Cambria Math" panose="02040503050406030204" pitchFamily="18" charset="0"/>
                      </a:rPr>
                      <m:t>(</m:t>
                    </m:r>
                    <m:r>
                      <a:rPr lang="en-US" altLang="ja-JP" sz="2000" i="1" dirty="0" smtClean="0">
                        <a:latin typeface="Cambria Math" panose="02040503050406030204" pitchFamily="18" charset="0"/>
                      </a:rPr>
                      <m:t>𝑠</m:t>
                    </m:r>
                    <m:r>
                      <a:rPr lang="en-US" altLang="ja-JP" sz="2000" i="1" dirty="0" smtClean="0">
                        <a:latin typeface="Cambria Math" panose="02040503050406030204" pitchFamily="18" charset="0"/>
                      </a:rPr>
                      <m:t>)</m:t>
                    </m:r>
                    <m:r>
                      <a:rPr lang="ja-JP" altLang="en-US" sz="2000" i="1" dirty="0">
                        <a:latin typeface="Cambria Math" panose="02040503050406030204" pitchFamily="18" charset="0"/>
                      </a:rPr>
                      <m:t>に</m:t>
                    </m:r>
                  </m:oMath>
                </a14:m>
                <a:r>
                  <a:rPr lang="ja-JP" altLang="en-US" sz="2000" dirty="0"/>
                  <a:t>付け足し（足し算するのではない）</a:t>
                </a:r>
                <a:endParaRPr lang="en-US" altLang="ja-JP" sz="2000" dirty="0"/>
              </a:p>
              <a:p>
                <a:pPr lvl="2"/>
                <a:r>
                  <a:rPr lang="en-US" altLang="ja-JP" sz="2000" b="0" dirty="0"/>
                  <a:t>		</a:t>
                </a:r>
                <a14:m>
                  <m:oMath xmlns:m="http://schemas.openxmlformats.org/officeDocument/2006/math">
                    <m:r>
                      <a:rPr lang="en-US" altLang="ja-JP" sz="2000" b="0" i="1" smtClean="0">
                        <a:latin typeface="Cambria Math" panose="02040503050406030204" pitchFamily="18" charset="0"/>
                      </a:rPr>
                      <m:t>𝑉</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𝑠</m:t>
                        </m:r>
                      </m:e>
                    </m:d>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𝑎𝑣𝑒𝑟𝑎𝑔𝑒</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𝑅𝑒𝑡𝑢𝑟𝑛𝑠</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𝑠</m:t>
                    </m:r>
                    <m:r>
                      <a:rPr lang="en-US" altLang="ja-JP" sz="2000" b="0" i="1" smtClean="0">
                        <a:latin typeface="Cambria Math" panose="02040503050406030204" pitchFamily="18" charset="0"/>
                      </a:rPr>
                      <m:t>))</m:t>
                    </m:r>
                  </m:oMath>
                </a14:m>
                <a:endParaRPr lang="en-US" altLang="ja-JP" sz="2000" b="0" dirty="0"/>
              </a:p>
            </p:txBody>
          </p:sp>
        </mc:Choice>
        <mc:Fallback xmlns="">
          <p:sp>
            <p:nvSpPr>
              <p:cNvPr id="5" name="正方形/長方形 4">
                <a:extLst>
                  <a:ext uri="{FF2B5EF4-FFF2-40B4-BE49-F238E27FC236}">
                    <a16:creationId xmlns:a16="http://schemas.microsoft.com/office/drawing/2014/main" id="{371837F2-5840-46CC-8777-C4DFF2167302}"/>
                  </a:ext>
                </a:extLst>
              </p:cNvPr>
              <p:cNvSpPr>
                <a:spLocks noRot="1" noChangeAspect="1" noMove="1" noResize="1" noEditPoints="1" noAdjustHandles="1" noChangeArrowheads="1" noChangeShapeType="1" noTextEdit="1"/>
              </p:cNvSpPr>
              <p:nvPr/>
            </p:nvSpPr>
            <p:spPr>
              <a:xfrm>
                <a:off x="1187938" y="3184964"/>
                <a:ext cx="9526954" cy="2587962"/>
              </a:xfrm>
              <a:prstGeom prst="rect">
                <a:avLst/>
              </a:prstGeom>
              <a:blipFill>
                <a:blip r:embed="rId2"/>
                <a:stretch>
                  <a:fillRect l="-639" t="-1639" b="-468"/>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6AD797C1-88B0-487B-A08C-6947A06BE7AB}"/>
              </a:ext>
            </a:extLst>
          </p:cNvPr>
          <p:cNvSpPr txBox="1"/>
          <p:nvPr/>
        </p:nvSpPr>
        <p:spPr>
          <a:xfrm>
            <a:off x="8092440" y="3782080"/>
            <a:ext cx="3948517" cy="923330"/>
          </a:xfrm>
          <a:prstGeom prst="rect">
            <a:avLst/>
          </a:prstGeom>
          <a:solidFill>
            <a:schemeClr val="bg1"/>
          </a:solidFill>
        </p:spPr>
        <p:txBody>
          <a:bodyPr wrap="none" rtlCol="0">
            <a:spAutoFit/>
          </a:bodyPr>
          <a:lstStyle/>
          <a:p>
            <a:r>
              <a:rPr kumimoji="1" lang="ja-JP" altLang="en-US" dirty="0">
                <a:solidFill>
                  <a:schemeClr val="accent6"/>
                </a:solidFill>
              </a:rPr>
              <a:t>今回の設定のポケモン問題であれば，</a:t>
            </a:r>
            <a:endParaRPr kumimoji="1" lang="en-US" altLang="ja-JP" dirty="0">
              <a:solidFill>
                <a:schemeClr val="accent6"/>
              </a:solidFill>
            </a:endParaRPr>
          </a:p>
          <a:p>
            <a:r>
              <a:rPr kumimoji="1" lang="ja-JP" altLang="en-US" dirty="0">
                <a:solidFill>
                  <a:schemeClr val="accent6"/>
                </a:solidFill>
              </a:rPr>
              <a:t>コイキングの</a:t>
            </a:r>
            <a:r>
              <a:rPr kumimoji="1" lang="en-US" altLang="ja-JP" dirty="0">
                <a:solidFill>
                  <a:schemeClr val="accent6"/>
                </a:solidFill>
              </a:rPr>
              <a:t>HP</a:t>
            </a:r>
            <a:r>
              <a:rPr kumimoji="1" lang="ja-JP" altLang="en-US" dirty="0">
                <a:solidFill>
                  <a:schemeClr val="accent6"/>
                </a:solidFill>
              </a:rPr>
              <a:t>は減る一方だから</a:t>
            </a:r>
            <a:endParaRPr kumimoji="1" lang="en-US" altLang="ja-JP" dirty="0">
              <a:solidFill>
                <a:schemeClr val="accent6"/>
              </a:solidFill>
            </a:endParaRPr>
          </a:p>
          <a:p>
            <a:r>
              <a:rPr lang="ja-JP" altLang="en-US" dirty="0">
                <a:solidFill>
                  <a:schemeClr val="accent6"/>
                </a:solidFill>
              </a:rPr>
              <a:t>この条件は必ず満たされる</a:t>
            </a:r>
            <a:endParaRPr kumimoji="1" lang="ja-JP" altLang="en-US" dirty="0">
              <a:solidFill>
                <a:schemeClr val="accent6"/>
              </a:solidFill>
            </a:endParaRPr>
          </a:p>
        </p:txBody>
      </p:sp>
      <p:cxnSp>
        <p:nvCxnSpPr>
          <p:cNvPr id="8" name="直線矢印コネクタ 7">
            <a:extLst>
              <a:ext uri="{FF2B5EF4-FFF2-40B4-BE49-F238E27FC236}">
                <a16:creationId xmlns:a16="http://schemas.microsoft.com/office/drawing/2014/main" id="{BF12D9C3-F41F-49CE-ABD8-BFF4AB00892E}"/>
              </a:ext>
            </a:extLst>
          </p:cNvPr>
          <p:cNvCxnSpPr>
            <a:cxnSpLocks/>
          </p:cNvCxnSpPr>
          <p:nvPr/>
        </p:nvCxnSpPr>
        <p:spPr>
          <a:xfrm flipH="1">
            <a:off x="6652706" y="4478945"/>
            <a:ext cx="1439734" cy="42073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E16C3C5-B32E-4930-BAFD-2AAA6534B8E8}"/>
              </a:ext>
            </a:extLst>
          </p:cNvPr>
          <p:cNvCxnSpPr/>
          <p:nvPr/>
        </p:nvCxnSpPr>
        <p:spPr>
          <a:xfrm>
            <a:off x="5923280" y="5671840"/>
            <a:ext cx="122936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2DB21F15-C6B6-4AEE-9097-D3C9C0E42EA6}"/>
              </a:ext>
            </a:extLst>
          </p:cNvPr>
          <p:cNvSpPr txBox="1"/>
          <p:nvPr/>
        </p:nvSpPr>
        <p:spPr>
          <a:xfrm>
            <a:off x="7320095" y="5708762"/>
            <a:ext cx="4230645" cy="369332"/>
          </a:xfrm>
          <a:prstGeom prst="rect">
            <a:avLst/>
          </a:prstGeom>
          <a:solidFill>
            <a:schemeClr val="bg1"/>
          </a:solidFill>
        </p:spPr>
        <p:txBody>
          <a:bodyPr wrap="none" rtlCol="0">
            <a:spAutoFit/>
          </a:bodyPr>
          <a:lstStyle/>
          <a:p>
            <a:r>
              <a:rPr kumimoji="1" lang="ja-JP" altLang="en-US" dirty="0">
                <a:solidFill>
                  <a:schemeClr val="accent6"/>
                </a:solidFill>
              </a:rPr>
              <a:t>これまでの実験結果をひたすら貯める箱</a:t>
            </a:r>
          </a:p>
        </p:txBody>
      </p:sp>
      <p:cxnSp>
        <p:nvCxnSpPr>
          <p:cNvPr id="12" name="直線矢印コネクタ 11">
            <a:extLst>
              <a:ext uri="{FF2B5EF4-FFF2-40B4-BE49-F238E27FC236}">
                <a16:creationId xmlns:a16="http://schemas.microsoft.com/office/drawing/2014/main" id="{8862432E-88CF-4FC2-9C57-E23F6AC519BB}"/>
              </a:ext>
            </a:extLst>
          </p:cNvPr>
          <p:cNvCxnSpPr>
            <a:cxnSpLocks/>
            <a:stCxn id="11" idx="1"/>
          </p:cNvCxnSpPr>
          <p:nvPr/>
        </p:nvCxnSpPr>
        <p:spPr>
          <a:xfrm flipH="1" flipV="1">
            <a:off x="7045960" y="5708762"/>
            <a:ext cx="274135" cy="18466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EE4067E-0E9D-4FC9-83A2-7613C279FC07}"/>
              </a:ext>
            </a:extLst>
          </p:cNvPr>
          <p:cNvSpPr txBox="1"/>
          <p:nvPr/>
        </p:nvSpPr>
        <p:spPr>
          <a:xfrm>
            <a:off x="1144180" y="6133872"/>
            <a:ext cx="9558771" cy="646331"/>
          </a:xfrm>
          <a:prstGeom prst="rect">
            <a:avLst/>
          </a:prstGeom>
          <a:noFill/>
        </p:spPr>
        <p:txBody>
          <a:bodyPr wrap="none" rtlCol="0">
            <a:spAutoFit/>
          </a:bodyPr>
          <a:lstStyle/>
          <a:p>
            <a:r>
              <a:rPr lang="en-US" altLang="ja-JP" dirty="0"/>
              <a:t>MATLAB</a:t>
            </a:r>
            <a:r>
              <a:rPr lang="ja-JP" altLang="en-US" dirty="0"/>
              <a:t>で作成したサンプルプログラム</a:t>
            </a:r>
            <a:r>
              <a:rPr lang="en-US" altLang="ja-JP" dirty="0">
                <a:latin typeface="Consolas" panose="020B0609020204030204" pitchFamily="49" charset="0"/>
              </a:rPr>
              <a:t>pokemon_MC1.m</a:t>
            </a:r>
            <a:r>
              <a:rPr lang="ja-JP" altLang="en-US" dirty="0"/>
              <a:t>に，上記アルゴリズムを実装している．</a:t>
            </a:r>
            <a:endParaRPr lang="en-US" altLang="ja-JP" dirty="0"/>
          </a:p>
          <a:p>
            <a:r>
              <a:rPr kumimoji="1" lang="en-US" altLang="ja-JP" dirty="0">
                <a:latin typeface="Consolas" panose="020B0609020204030204" pitchFamily="49" charset="0"/>
              </a:rPr>
              <a:t>pokemon_MC2.m</a:t>
            </a:r>
            <a:r>
              <a:rPr kumimoji="1" lang="ja-JP" altLang="en-US" dirty="0"/>
              <a:t>では，メモリ使用量を削減した平均値の算出を行っている．</a:t>
            </a:r>
          </a:p>
        </p:txBody>
      </p:sp>
    </p:spTree>
    <p:extLst>
      <p:ext uri="{BB962C8B-B14F-4D97-AF65-F5344CB8AC3E}">
        <p14:creationId xmlns:p14="http://schemas.microsoft.com/office/powerpoint/2010/main" val="6401917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34F7871-79F6-4C2B-AE11-1ABE37769338}"/>
              </a:ext>
            </a:extLst>
          </p:cNvPr>
          <p:cNvPicPr>
            <a:picLocks noChangeAspect="1"/>
          </p:cNvPicPr>
          <p:nvPr/>
        </p:nvPicPr>
        <p:blipFill rotWithShape="1">
          <a:blip r:embed="rId3"/>
          <a:srcRect l="5512"/>
          <a:stretch/>
        </p:blipFill>
        <p:spPr>
          <a:xfrm>
            <a:off x="338713" y="2625431"/>
            <a:ext cx="6110974" cy="3971925"/>
          </a:xfrm>
          <a:prstGeom prst="rect">
            <a:avLst/>
          </a:prstGeom>
        </p:spPr>
      </p:pic>
      <p:sp>
        <p:nvSpPr>
          <p:cNvPr id="4" name="スライド番号プレースホルダー 3">
            <a:extLst>
              <a:ext uri="{FF2B5EF4-FFF2-40B4-BE49-F238E27FC236}">
                <a16:creationId xmlns:a16="http://schemas.microsoft.com/office/drawing/2014/main" id="{78A1B7A3-B5A4-4605-8073-E38192001225}"/>
              </a:ext>
            </a:extLst>
          </p:cNvPr>
          <p:cNvSpPr>
            <a:spLocks noGrp="1"/>
          </p:cNvSpPr>
          <p:nvPr>
            <p:ph type="sldNum" sz="quarter" idx="12"/>
          </p:nvPr>
        </p:nvSpPr>
        <p:spPr/>
        <p:txBody>
          <a:bodyPr/>
          <a:lstStyle/>
          <a:p>
            <a:fld id="{B11AD403-313C-9548-90A1-3BB45CD64373}" type="slidenum">
              <a:rPr lang="ja-JP" altLang="en-US" smtClean="0"/>
              <a:pPr/>
              <a:t>64</a:t>
            </a:fld>
            <a:endParaRPr lang="ja-JP" altLang="en-US"/>
          </a:p>
        </p:txBody>
      </p:sp>
      <p:pic>
        <p:nvPicPr>
          <p:cNvPr id="6" name="図 5">
            <a:extLst>
              <a:ext uri="{FF2B5EF4-FFF2-40B4-BE49-F238E27FC236}">
                <a16:creationId xmlns:a16="http://schemas.microsoft.com/office/drawing/2014/main" id="{A316595C-7B63-41B3-A712-AAD5E1CFDE27}"/>
              </a:ext>
            </a:extLst>
          </p:cNvPr>
          <p:cNvPicPr>
            <a:picLocks noChangeAspect="1"/>
          </p:cNvPicPr>
          <p:nvPr/>
        </p:nvPicPr>
        <p:blipFill rotWithShape="1">
          <a:blip r:embed="rId4"/>
          <a:srcRect l="6444" b="63025"/>
          <a:stretch/>
        </p:blipFill>
        <p:spPr>
          <a:xfrm>
            <a:off x="338713" y="664412"/>
            <a:ext cx="6002359" cy="1863395"/>
          </a:xfrm>
          <a:prstGeom prst="rect">
            <a:avLst/>
          </a:prstGeom>
        </p:spPr>
      </p:pic>
      <p:sp>
        <p:nvSpPr>
          <p:cNvPr id="8" name="正方形/長方形 7">
            <a:extLst>
              <a:ext uri="{FF2B5EF4-FFF2-40B4-BE49-F238E27FC236}">
                <a16:creationId xmlns:a16="http://schemas.microsoft.com/office/drawing/2014/main" id="{27E6F758-B2AD-4974-A763-80E436214D5E}"/>
              </a:ext>
            </a:extLst>
          </p:cNvPr>
          <p:cNvSpPr/>
          <p:nvPr/>
        </p:nvSpPr>
        <p:spPr>
          <a:xfrm>
            <a:off x="338713" y="251042"/>
            <a:ext cx="4496744" cy="369332"/>
          </a:xfrm>
          <a:prstGeom prst="rect">
            <a:avLst/>
          </a:prstGeom>
        </p:spPr>
        <p:txBody>
          <a:bodyPr wrap="none">
            <a:spAutoFit/>
          </a:bodyPr>
          <a:lstStyle/>
          <a:p>
            <a:r>
              <a:rPr lang="ja-JP" altLang="en-US" dirty="0"/>
              <a:t>サンプルプログラム</a:t>
            </a:r>
            <a:r>
              <a:rPr lang="en-US" altLang="ja-JP" dirty="0">
                <a:latin typeface="Consolas" panose="020B0609020204030204" pitchFamily="49" charset="0"/>
              </a:rPr>
              <a:t>pokemon_MC1.m</a:t>
            </a:r>
            <a:r>
              <a:rPr lang="ja-JP" altLang="en-US" dirty="0">
                <a:latin typeface="Consolas" panose="020B0609020204030204" pitchFamily="49" charset="0"/>
              </a:rPr>
              <a:t>の一部</a:t>
            </a:r>
            <a:endParaRPr lang="ja-JP" altLang="en-US" dirty="0"/>
          </a:p>
        </p:txBody>
      </p:sp>
      <p:cxnSp>
        <p:nvCxnSpPr>
          <p:cNvPr id="10" name="直線矢印コネクタ 9">
            <a:extLst>
              <a:ext uri="{FF2B5EF4-FFF2-40B4-BE49-F238E27FC236}">
                <a16:creationId xmlns:a16="http://schemas.microsoft.com/office/drawing/2014/main" id="{5AE04D97-0822-4AD8-B4E9-5B57CBAB8140}"/>
              </a:ext>
            </a:extLst>
          </p:cNvPr>
          <p:cNvCxnSpPr>
            <a:cxnSpLocks/>
            <a:stCxn id="12" idx="1"/>
          </p:cNvCxnSpPr>
          <p:nvPr/>
        </p:nvCxnSpPr>
        <p:spPr>
          <a:xfrm flipH="1">
            <a:off x="3580846" y="4121816"/>
            <a:ext cx="3096582" cy="2449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8115E84-99B5-4CF5-B6BC-6BBCBBDEC07F}"/>
              </a:ext>
            </a:extLst>
          </p:cNvPr>
          <p:cNvSpPr txBox="1"/>
          <p:nvPr/>
        </p:nvSpPr>
        <p:spPr>
          <a:xfrm>
            <a:off x="6677428" y="3937150"/>
            <a:ext cx="4903907" cy="369332"/>
          </a:xfrm>
          <a:prstGeom prst="rect">
            <a:avLst/>
          </a:prstGeom>
          <a:noFill/>
        </p:spPr>
        <p:txBody>
          <a:bodyPr wrap="none" rtlCol="0">
            <a:spAutoFit/>
          </a:bodyPr>
          <a:lstStyle/>
          <a:p>
            <a:r>
              <a:rPr lang="ja-JP" altLang="en-US" dirty="0">
                <a:solidFill>
                  <a:schemeClr val="accent6"/>
                </a:solidFill>
              </a:rPr>
              <a:t>例によって終端状態から逆向きに計算している</a:t>
            </a:r>
            <a:endParaRPr kumimoji="1" lang="ja-JP" altLang="en-US" dirty="0">
              <a:solidFill>
                <a:schemeClr val="accent6"/>
              </a:solidFill>
            </a:endParaRPr>
          </a:p>
        </p:txBody>
      </p:sp>
      <p:cxnSp>
        <p:nvCxnSpPr>
          <p:cNvPr id="13" name="直線矢印コネクタ 12">
            <a:extLst>
              <a:ext uri="{FF2B5EF4-FFF2-40B4-BE49-F238E27FC236}">
                <a16:creationId xmlns:a16="http://schemas.microsoft.com/office/drawing/2014/main" id="{7B2D20CC-045C-4B7A-82C1-C0AE4A3FEC0B}"/>
              </a:ext>
            </a:extLst>
          </p:cNvPr>
          <p:cNvCxnSpPr>
            <a:cxnSpLocks/>
            <a:stCxn id="14" idx="1"/>
          </p:cNvCxnSpPr>
          <p:nvPr/>
        </p:nvCxnSpPr>
        <p:spPr>
          <a:xfrm flipH="1">
            <a:off x="5050418" y="4998151"/>
            <a:ext cx="162701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169E0F5C-9A29-4939-B20D-9744DC026A64}"/>
              </a:ext>
            </a:extLst>
          </p:cNvPr>
          <p:cNvSpPr txBox="1"/>
          <p:nvPr/>
        </p:nvSpPr>
        <p:spPr>
          <a:xfrm>
            <a:off x="6677428" y="4813485"/>
            <a:ext cx="4947188" cy="369332"/>
          </a:xfrm>
          <a:prstGeom prst="rect">
            <a:avLst/>
          </a:prstGeom>
          <a:noFill/>
        </p:spPr>
        <p:txBody>
          <a:bodyPr wrap="none" rtlCol="0">
            <a:spAutoFit/>
          </a:bodyPr>
          <a:lstStyle/>
          <a:p>
            <a:r>
              <a:rPr kumimoji="1" lang="ja-JP" altLang="en-US" dirty="0">
                <a:solidFill>
                  <a:schemeClr val="accent6"/>
                </a:solidFill>
              </a:rPr>
              <a:t>蓄えたデータの</a:t>
            </a:r>
            <a:r>
              <a:rPr kumimoji="1" lang="ja-JP" altLang="en-US" b="1" dirty="0">
                <a:solidFill>
                  <a:schemeClr val="accent6"/>
                </a:solidFill>
              </a:rPr>
              <a:t>平均値</a:t>
            </a:r>
            <a:r>
              <a:rPr kumimoji="1" lang="ja-JP" altLang="en-US" dirty="0">
                <a:solidFill>
                  <a:schemeClr val="accent6"/>
                </a:solidFill>
              </a:rPr>
              <a:t>から状態価値関数を推定</a:t>
            </a:r>
          </a:p>
        </p:txBody>
      </p:sp>
      <p:cxnSp>
        <p:nvCxnSpPr>
          <p:cNvPr id="15" name="直線矢印コネクタ 14">
            <a:extLst>
              <a:ext uri="{FF2B5EF4-FFF2-40B4-BE49-F238E27FC236}">
                <a16:creationId xmlns:a16="http://schemas.microsoft.com/office/drawing/2014/main" id="{DB4E5B3B-D20C-4F4D-BC9A-2D59115EFDAB}"/>
              </a:ext>
            </a:extLst>
          </p:cNvPr>
          <p:cNvCxnSpPr>
            <a:cxnSpLocks/>
          </p:cNvCxnSpPr>
          <p:nvPr/>
        </p:nvCxnSpPr>
        <p:spPr>
          <a:xfrm flipH="1">
            <a:off x="2465614" y="1387929"/>
            <a:ext cx="4211814" cy="220348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47330F3C-9603-49FE-A259-CB3D10A651AA}"/>
              </a:ext>
            </a:extLst>
          </p:cNvPr>
          <p:cNvSpPr txBox="1"/>
          <p:nvPr/>
        </p:nvSpPr>
        <p:spPr>
          <a:xfrm>
            <a:off x="6677428" y="870232"/>
            <a:ext cx="5248553" cy="923330"/>
          </a:xfrm>
          <a:prstGeom prst="rect">
            <a:avLst/>
          </a:prstGeom>
          <a:noFill/>
        </p:spPr>
        <p:txBody>
          <a:bodyPr wrap="none" rtlCol="0">
            <a:spAutoFit/>
          </a:bodyPr>
          <a:lstStyle/>
          <a:p>
            <a:r>
              <a:rPr kumimoji="1" lang="ja-JP" altLang="en-US" dirty="0">
                <a:solidFill>
                  <a:schemeClr val="accent6"/>
                </a:solidFill>
              </a:rPr>
              <a:t>何らかの方法で</a:t>
            </a:r>
            <a:r>
              <a:rPr lang="ja-JP" altLang="en-US" dirty="0">
                <a:solidFill>
                  <a:schemeClr val="accent6"/>
                </a:solidFill>
              </a:rPr>
              <a:t>エピソードを生成する</a:t>
            </a:r>
            <a:endParaRPr lang="en-US" altLang="ja-JP" dirty="0">
              <a:solidFill>
                <a:schemeClr val="accent6"/>
              </a:solidFill>
            </a:endParaRPr>
          </a:p>
          <a:p>
            <a:r>
              <a:rPr kumimoji="1" lang="ja-JP" altLang="en-US" dirty="0">
                <a:solidFill>
                  <a:schemeClr val="accent6"/>
                </a:solidFill>
              </a:rPr>
              <a:t>アルゴリズム内に環境の情報が入っていないので</a:t>
            </a:r>
            <a:r>
              <a:rPr lang="ja-JP" altLang="en-US" dirty="0">
                <a:solidFill>
                  <a:schemeClr val="accent6"/>
                </a:solidFill>
              </a:rPr>
              <a:t>，</a:t>
            </a:r>
            <a:endParaRPr lang="en-US" altLang="ja-JP" dirty="0">
              <a:solidFill>
                <a:schemeClr val="accent6"/>
              </a:solidFill>
            </a:endParaRPr>
          </a:p>
          <a:p>
            <a:r>
              <a:rPr kumimoji="1" lang="ja-JP" altLang="en-US" dirty="0">
                <a:solidFill>
                  <a:schemeClr val="accent6"/>
                </a:solidFill>
              </a:rPr>
              <a:t>未知環境に</a:t>
            </a:r>
            <a:r>
              <a:rPr lang="ja-JP" altLang="en-US" dirty="0">
                <a:solidFill>
                  <a:schemeClr val="accent6"/>
                </a:solidFill>
              </a:rPr>
              <a:t>おいてもこのアルゴリズムは適用可能</a:t>
            </a:r>
            <a:endParaRPr kumimoji="1" lang="en-US" altLang="ja-JP" dirty="0">
              <a:solidFill>
                <a:schemeClr val="accent6"/>
              </a:solidFill>
            </a:endParaRPr>
          </a:p>
        </p:txBody>
      </p:sp>
      <p:cxnSp>
        <p:nvCxnSpPr>
          <p:cNvPr id="18" name="直線矢印コネクタ 17">
            <a:extLst>
              <a:ext uri="{FF2B5EF4-FFF2-40B4-BE49-F238E27FC236}">
                <a16:creationId xmlns:a16="http://schemas.microsoft.com/office/drawing/2014/main" id="{701BED21-9FA5-4254-9798-8ECF3B7DA49D}"/>
              </a:ext>
            </a:extLst>
          </p:cNvPr>
          <p:cNvCxnSpPr>
            <a:cxnSpLocks/>
            <a:stCxn id="20" idx="1"/>
          </p:cNvCxnSpPr>
          <p:nvPr/>
        </p:nvCxnSpPr>
        <p:spPr>
          <a:xfrm flipH="1">
            <a:off x="6262007" y="2845785"/>
            <a:ext cx="415421" cy="44397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422B4720-C951-4DB5-9202-BF8C23944542}"/>
                  </a:ext>
                </a:extLst>
              </p:cNvPr>
              <p:cNvSpPr txBox="1"/>
              <p:nvPr/>
            </p:nvSpPr>
            <p:spPr>
              <a:xfrm>
                <a:off x="6677428" y="2245620"/>
                <a:ext cx="5222905" cy="1200329"/>
              </a:xfrm>
              <a:prstGeom prst="rect">
                <a:avLst/>
              </a:prstGeom>
              <a:noFill/>
            </p:spPr>
            <p:txBody>
              <a:bodyPr wrap="none" rtlCol="0">
                <a:spAutoFit/>
              </a:bodyPr>
              <a:lstStyle/>
              <a:p>
                <a:r>
                  <a:rPr lang="ja-JP" altLang="en-US" dirty="0">
                    <a:solidFill>
                      <a:schemeClr val="accent6"/>
                    </a:solidFill>
                  </a:rPr>
                  <a:t>わざのダメージ設定によっては，何度繰り返しても</a:t>
                </a:r>
                <a:endParaRPr lang="en-US" altLang="ja-JP" dirty="0">
                  <a:solidFill>
                    <a:schemeClr val="accent6"/>
                  </a:solidFill>
                </a:endParaRPr>
              </a:p>
              <a:p>
                <a:r>
                  <a:rPr lang="ja-JP" altLang="en-US" dirty="0">
                    <a:solidFill>
                      <a:schemeClr val="accent6"/>
                    </a:solidFill>
                  </a:rPr>
                  <a:t>全ての状態</a:t>
                </a:r>
                <a14:m>
                  <m:oMath xmlns:m="http://schemas.openxmlformats.org/officeDocument/2006/math">
                    <m:r>
                      <a:rPr lang="en-US" altLang="ja-JP" b="0" i="1" smtClean="0">
                        <a:solidFill>
                          <a:schemeClr val="accent6"/>
                        </a:solidFill>
                        <a:latin typeface="Cambria Math" panose="02040503050406030204" pitchFamily="18" charset="0"/>
                      </a:rPr>
                      <m:t>𝑠</m:t>
                    </m:r>
                  </m:oMath>
                </a14:m>
                <a:r>
                  <a:rPr kumimoji="1" lang="ja-JP" altLang="en-US" dirty="0">
                    <a:solidFill>
                      <a:schemeClr val="accent6"/>
                    </a:solidFill>
                  </a:rPr>
                  <a:t>が得られないことがある</a:t>
                </a:r>
                <a:endParaRPr kumimoji="1" lang="en-US" altLang="ja-JP" dirty="0">
                  <a:solidFill>
                    <a:schemeClr val="accent6"/>
                  </a:solidFill>
                </a:endParaRPr>
              </a:p>
              <a:p>
                <a:r>
                  <a:rPr lang="ja-JP" altLang="en-US" dirty="0">
                    <a:solidFill>
                      <a:schemeClr val="accent6"/>
                    </a:solidFill>
                  </a:rPr>
                  <a:t>そのため，コイキングの残り</a:t>
                </a:r>
                <a:r>
                  <a:rPr lang="en-US" altLang="ja-JP" dirty="0">
                    <a:solidFill>
                      <a:schemeClr val="accent6"/>
                    </a:solidFill>
                  </a:rPr>
                  <a:t>HP</a:t>
                </a:r>
                <a:r>
                  <a:rPr lang="ja-JP" altLang="en-US" dirty="0">
                    <a:solidFill>
                      <a:schemeClr val="accent6"/>
                    </a:solidFill>
                  </a:rPr>
                  <a:t>を</a:t>
                </a:r>
                <a:endParaRPr lang="en-US" altLang="ja-JP" dirty="0">
                  <a:solidFill>
                    <a:schemeClr val="accent6"/>
                  </a:solidFill>
                </a:endParaRPr>
              </a:p>
              <a:p>
                <a:r>
                  <a:rPr kumimoji="1" lang="ja-JP" altLang="en-US" dirty="0">
                    <a:solidFill>
                      <a:schemeClr val="accent6"/>
                    </a:solidFill>
                  </a:rPr>
                  <a:t>最大値以外でも試すようにしている</a:t>
                </a:r>
                <a:endParaRPr kumimoji="1" lang="en-US" altLang="ja-JP" dirty="0">
                  <a:solidFill>
                    <a:schemeClr val="accent6"/>
                  </a:solidFill>
                </a:endParaRPr>
              </a:p>
            </p:txBody>
          </p:sp>
        </mc:Choice>
        <mc:Fallback xmlns="">
          <p:sp>
            <p:nvSpPr>
              <p:cNvPr id="20" name="テキスト ボックス 19">
                <a:extLst>
                  <a:ext uri="{FF2B5EF4-FFF2-40B4-BE49-F238E27FC236}">
                    <a16:creationId xmlns:a16="http://schemas.microsoft.com/office/drawing/2014/main" id="{422B4720-C951-4DB5-9202-BF8C23944542}"/>
                  </a:ext>
                </a:extLst>
              </p:cNvPr>
              <p:cNvSpPr txBox="1">
                <a:spLocks noRot="1" noChangeAspect="1" noMove="1" noResize="1" noEditPoints="1" noAdjustHandles="1" noChangeArrowheads="1" noChangeShapeType="1" noTextEdit="1"/>
              </p:cNvSpPr>
              <p:nvPr/>
            </p:nvSpPr>
            <p:spPr>
              <a:xfrm>
                <a:off x="6677428" y="2245620"/>
                <a:ext cx="5222905" cy="1200329"/>
              </a:xfrm>
              <a:prstGeom prst="rect">
                <a:avLst/>
              </a:prstGeom>
              <a:blipFill>
                <a:blip r:embed="rId5"/>
                <a:stretch>
                  <a:fillRect l="-933" t="-3553" r="-350" b="-60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07660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2535C1C-C86F-4DFB-B9D7-79E81E6F3B47}"/>
              </a:ext>
            </a:extLst>
          </p:cNvPr>
          <p:cNvSpPr>
            <a:spLocks noGrp="1"/>
          </p:cNvSpPr>
          <p:nvPr>
            <p:ph type="sldNum" sz="quarter" idx="12"/>
          </p:nvPr>
        </p:nvSpPr>
        <p:spPr/>
        <p:txBody>
          <a:bodyPr/>
          <a:lstStyle/>
          <a:p>
            <a:fld id="{B11AD403-313C-9548-90A1-3BB45CD64373}" type="slidenum">
              <a:rPr kumimoji="1" lang="ja-JP" altLang="en-US" smtClean="0"/>
              <a:t>65</a:t>
            </a:fld>
            <a:endParaRPr kumimoji="1" lang="ja-JP" altLang="en-US"/>
          </a:p>
        </p:txBody>
      </p:sp>
      <p:sp>
        <p:nvSpPr>
          <p:cNvPr id="3" name="テキスト ボックス 2">
            <a:extLst>
              <a:ext uri="{FF2B5EF4-FFF2-40B4-BE49-F238E27FC236}">
                <a16:creationId xmlns:a16="http://schemas.microsoft.com/office/drawing/2014/main" id="{7BC8D52D-F907-4934-89E5-F6A52E4A860D}"/>
              </a:ext>
            </a:extLst>
          </p:cNvPr>
          <p:cNvSpPr txBox="1"/>
          <p:nvPr/>
        </p:nvSpPr>
        <p:spPr>
          <a:xfrm>
            <a:off x="1116111" y="5343636"/>
            <a:ext cx="9959778" cy="646331"/>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理論値に近い価値関数の推定値が得られる</a:t>
            </a:r>
            <a:endParaRPr kumimoji="1" lang="en-US" altLang="ja-JP" dirty="0"/>
          </a:p>
          <a:p>
            <a:pPr marL="285750" indent="-285750">
              <a:buFont typeface="Arial" panose="020B0604020202020204" pitchFamily="34" charset="0"/>
              <a:buChar char="•"/>
            </a:pPr>
            <a:r>
              <a:rPr lang="ja-JP" altLang="en-US" dirty="0"/>
              <a:t>より高い精度を得るためには，繰り返し回数を増やしていけばよいが，計算時間はその分増える</a:t>
            </a:r>
            <a:endParaRPr kumimoji="1" lang="ja-JP" altLang="en-US" dirty="0"/>
          </a:p>
        </p:txBody>
      </p:sp>
      <p:sp>
        <p:nvSpPr>
          <p:cNvPr id="4" name="正方形/長方形 3">
            <a:extLst>
              <a:ext uri="{FF2B5EF4-FFF2-40B4-BE49-F238E27FC236}">
                <a16:creationId xmlns:a16="http://schemas.microsoft.com/office/drawing/2014/main" id="{278CE41B-E13B-4410-B130-ECED0F45CF3C}"/>
              </a:ext>
            </a:extLst>
          </p:cNvPr>
          <p:cNvSpPr/>
          <p:nvPr/>
        </p:nvSpPr>
        <p:spPr>
          <a:xfrm>
            <a:off x="338713" y="251042"/>
            <a:ext cx="7175362" cy="646331"/>
          </a:xfrm>
          <a:prstGeom prst="rect">
            <a:avLst/>
          </a:prstGeom>
        </p:spPr>
        <p:txBody>
          <a:bodyPr wrap="none">
            <a:spAutoFit/>
          </a:bodyPr>
          <a:lstStyle/>
          <a:p>
            <a:r>
              <a:rPr lang="ja-JP" altLang="en-US" dirty="0"/>
              <a:t>サンプルプログラム</a:t>
            </a:r>
            <a:r>
              <a:rPr lang="en-US" altLang="ja-JP" dirty="0">
                <a:latin typeface="Consolas" panose="020B0609020204030204" pitchFamily="49" charset="0"/>
              </a:rPr>
              <a:t>pokemon_MC1.m</a:t>
            </a:r>
            <a:r>
              <a:rPr lang="ja-JP" altLang="en-US" dirty="0">
                <a:latin typeface="Consolas" panose="020B0609020204030204" pitchFamily="49" charset="0"/>
              </a:rPr>
              <a:t>を実行し，</a:t>
            </a:r>
            <a:endParaRPr lang="en-US" altLang="ja-JP" dirty="0">
              <a:latin typeface="Consolas" panose="020B0609020204030204" pitchFamily="49" charset="0"/>
            </a:endParaRPr>
          </a:p>
          <a:p>
            <a:r>
              <a:rPr lang="ja-JP" altLang="en-US" dirty="0">
                <a:latin typeface="Consolas" panose="020B0609020204030204" pitchFamily="49" charset="0"/>
              </a:rPr>
              <a:t>でん</a:t>
            </a:r>
            <a:r>
              <a:rPr lang="ja-JP" altLang="en-US" dirty="0" err="1">
                <a:latin typeface="Consolas" panose="020B0609020204030204" pitchFamily="49" charset="0"/>
              </a:rPr>
              <a:t>じほう</a:t>
            </a:r>
            <a:r>
              <a:rPr lang="ja-JP" altLang="en-US" dirty="0">
                <a:latin typeface="Consolas" panose="020B0609020204030204" pitchFamily="49" charset="0"/>
              </a:rPr>
              <a:t>のみを選択する方策に対する状態価値関数を推定した結果</a:t>
            </a:r>
            <a:endParaRPr lang="ja-JP" altLang="en-US" dirty="0"/>
          </a:p>
        </p:txBody>
      </p:sp>
      <p:pic>
        <p:nvPicPr>
          <p:cNvPr id="6" name="図 5">
            <a:extLst>
              <a:ext uri="{FF2B5EF4-FFF2-40B4-BE49-F238E27FC236}">
                <a16:creationId xmlns:a16="http://schemas.microsoft.com/office/drawing/2014/main" id="{6241A2FB-9737-423D-8112-276511EE4B26}"/>
              </a:ext>
            </a:extLst>
          </p:cNvPr>
          <p:cNvPicPr>
            <a:picLocks noChangeAspect="1"/>
          </p:cNvPicPr>
          <p:nvPr/>
        </p:nvPicPr>
        <p:blipFill>
          <a:blip r:embed="rId2"/>
          <a:stretch>
            <a:fillRect/>
          </a:stretch>
        </p:blipFill>
        <p:spPr>
          <a:xfrm>
            <a:off x="2882327" y="1073560"/>
            <a:ext cx="5333333" cy="4000000"/>
          </a:xfrm>
          <a:prstGeom prst="rect">
            <a:avLst/>
          </a:prstGeom>
        </p:spPr>
      </p:pic>
      <p:cxnSp>
        <p:nvCxnSpPr>
          <p:cNvPr id="8" name="直線矢印コネクタ 7">
            <a:extLst>
              <a:ext uri="{FF2B5EF4-FFF2-40B4-BE49-F238E27FC236}">
                <a16:creationId xmlns:a16="http://schemas.microsoft.com/office/drawing/2014/main" id="{196B7559-CD6D-4484-B01F-C69C23309A76}"/>
              </a:ext>
            </a:extLst>
          </p:cNvPr>
          <p:cNvCxnSpPr>
            <a:cxnSpLocks/>
          </p:cNvCxnSpPr>
          <p:nvPr/>
        </p:nvCxnSpPr>
        <p:spPr>
          <a:xfrm flipV="1">
            <a:off x="2409736" y="3076622"/>
            <a:ext cx="563670" cy="8776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769219CA-5E52-4E8C-A8F5-6DDC0242A93D}"/>
              </a:ext>
            </a:extLst>
          </p:cNvPr>
          <p:cNvSpPr txBox="1"/>
          <p:nvPr/>
        </p:nvSpPr>
        <p:spPr>
          <a:xfrm>
            <a:off x="1065918" y="2841221"/>
            <a:ext cx="1324402" cy="646331"/>
          </a:xfrm>
          <a:prstGeom prst="rect">
            <a:avLst/>
          </a:prstGeom>
          <a:noFill/>
        </p:spPr>
        <p:txBody>
          <a:bodyPr wrap="none" rtlCol="0">
            <a:spAutoFit/>
          </a:bodyPr>
          <a:lstStyle/>
          <a:p>
            <a:r>
              <a:rPr kumimoji="1" lang="ja-JP" altLang="en-US" dirty="0">
                <a:solidFill>
                  <a:schemeClr val="accent6"/>
                </a:solidFill>
              </a:rPr>
              <a:t>解析解との</a:t>
            </a:r>
            <a:endParaRPr kumimoji="1" lang="en-US" altLang="ja-JP" dirty="0">
              <a:solidFill>
                <a:schemeClr val="accent6"/>
              </a:solidFill>
            </a:endParaRPr>
          </a:p>
          <a:p>
            <a:r>
              <a:rPr kumimoji="1" lang="ja-JP" altLang="en-US" dirty="0">
                <a:solidFill>
                  <a:schemeClr val="accent6"/>
                </a:solidFill>
              </a:rPr>
              <a:t>ノルム誤差</a:t>
            </a:r>
          </a:p>
        </p:txBody>
      </p:sp>
    </p:spTree>
    <p:extLst>
      <p:ext uri="{BB962C8B-B14F-4D97-AF65-F5344CB8AC3E}">
        <p14:creationId xmlns:p14="http://schemas.microsoft.com/office/powerpoint/2010/main" val="3011590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6C03C40-33F5-4D6C-9BE9-D510115AB149}"/>
              </a:ext>
            </a:extLst>
          </p:cNvPr>
          <p:cNvSpPr>
            <a:spLocks noGrp="1"/>
          </p:cNvSpPr>
          <p:nvPr>
            <p:ph idx="1"/>
          </p:nvPr>
        </p:nvSpPr>
        <p:spPr/>
        <p:txBody>
          <a:bodyPr/>
          <a:lstStyle/>
          <a:p>
            <a:r>
              <a:rPr kumimoji="1" lang="ja-JP" altLang="en-US" dirty="0"/>
              <a:t>多くのエピソードを使って，行動価値関数を推定できる</a:t>
            </a:r>
            <a:endParaRPr kumimoji="1" lang="en-US" altLang="ja-JP" dirty="0"/>
          </a:p>
          <a:p>
            <a:r>
              <a:rPr lang="ja-JP" altLang="en-US" dirty="0"/>
              <a:t>推定値をもとにして行動価値関数を作り，最適な行動を求めていく</a:t>
            </a:r>
            <a:endParaRPr lang="en-US" altLang="ja-JP" dirty="0"/>
          </a:p>
          <a:p>
            <a:r>
              <a:rPr kumimoji="1" lang="ja-JP" altLang="en-US" dirty="0"/>
              <a:t>理論上は，方策改善のたびに多数のエピソードを用いて方策を評価するのがよいが，それでは時間がかかりすぎてしまう</a:t>
            </a:r>
            <a:endParaRPr kumimoji="1" lang="en-US" altLang="ja-JP" dirty="0"/>
          </a:p>
          <a:p>
            <a:r>
              <a:rPr kumimoji="1" lang="ja-JP" altLang="en-US" dirty="0"/>
              <a:t>実際の運用では，</a:t>
            </a:r>
            <a:r>
              <a:rPr kumimoji="1" lang="ja-JP" altLang="en-US" b="1" dirty="0">
                <a:solidFill>
                  <a:schemeClr val="accent6"/>
                </a:solidFill>
              </a:rPr>
              <a:t>エピソードごとに評価と改善</a:t>
            </a:r>
            <a:r>
              <a:rPr kumimoji="1" lang="ja-JP" altLang="en-US" dirty="0"/>
              <a:t>を繰り返す</a:t>
            </a:r>
          </a:p>
        </p:txBody>
      </p:sp>
      <p:sp>
        <p:nvSpPr>
          <p:cNvPr id="3" name="タイトル 2">
            <a:extLst>
              <a:ext uri="{FF2B5EF4-FFF2-40B4-BE49-F238E27FC236}">
                <a16:creationId xmlns:a16="http://schemas.microsoft.com/office/drawing/2014/main" id="{B2E99C55-FBC8-4023-95A6-8F2AA2C38715}"/>
              </a:ext>
            </a:extLst>
          </p:cNvPr>
          <p:cNvSpPr>
            <a:spLocks noGrp="1"/>
          </p:cNvSpPr>
          <p:nvPr>
            <p:ph type="title"/>
          </p:nvPr>
        </p:nvSpPr>
        <p:spPr/>
        <p:txBody>
          <a:bodyPr>
            <a:normAutofit fontScale="90000"/>
          </a:bodyPr>
          <a:lstStyle/>
          <a:p>
            <a:r>
              <a:rPr kumimoji="1" lang="ja-JP" altLang="en-US" dirty="0"/>
              <a:t>モンテカルロ制御</a:t>
            </a:r>
          </a:p>
        </p:txBody>
      </p:sp>
      <p:sp>
        <p:nvSpPr>
          <p:cNvPr id="4" name="スライド番号プレースホルダー 3">
            <a:extLst>
              <a:ext uri="{FF2B5EF4-FFF2-40B4-BE49-F238E27FC236}">
                <a16:creationId xmlns:a16="http://schemas.microsoft.com/office/drawing/2014/main" id="{A74A35EF-ED3C-4C55-84A8-096C2CF2ECD8}"/>
              </a:ext>
            </a:extLst>
          </p:cNvPr>
          <p:cNvSpPr>
            <a:spLocks noGrp="1"/>
          </p:cNvSpPr>
          <p:nvPr>
            <p:ph type="sldNum" sz="quarter" idx="12"/>
          </p:nvPr>
        </p:nvSpPr>
        <p:spPr/>
        <p:txBody>
          <a:bodyPr/>
          <a:lstStyle/>
          <a:p>
            <a:fld id="{B11AD403-313C-9548-90A1-3BB45CD64373}" type="slidenum">
              <a:rPr lang="ja-JP" altLang="en-US" smtClean="0"/>
              <a:pPr/>
              <a:t>66</a:t>
            </a:fld>
            <a:endParaRPr lang="ja-JP" altLang="en-US"/>
          </a:p>
        </p:txBody>
      </p:sp>
      <p:grpSp>
        <p:nvGrpSpPr>
          <p:cNvPr id="20" name="グループ化 19">
            <a:extLst>
              <a:ext uri="{FF2B5EF4-FFF2-40B4-BE49-F238E27FC236}">
                <a16:creationId xmlns:a16="http://schemas.microsoft.com/office/drawing/2014/main" id="{BE67BA42-334A-4595-8A62-F531F5801B0C}"/>
              </a:ext>
            </a:extLst>
          </p:cNvPr>
          <p:cNvGrpSpPr/>
          <p:nvPr/>
        </p:nvGrpSpPr>
        <p:grpSpPr>
          <a:xfrm>
            <a:off x="1380241" y="3986112"/>
            <a:ext cx="9437786" cy="2818613"/>
            <a:chOff x="709664" y="3981967"/>
            <a:chExt cx="10784035" cy="3220673"/>
          </a:xfrm>
        </p:grpSpPr>
        <p:grpSp>
          <p:nvGrpSpPr>
            <p:cNvPr id="5" name="グループ化 4">
              <a:extLst>
                <a:ext uri="{FF2B5EF4-FFF2-40B4-BE49-F238E27FC236}">
                  <a16:creationId xmlns:a16="http://schemas.microsoft.com/office/drawing/2014/main" id="{AF597740-DA14-4489-97B7-00751E85F557}"/>
                </a:ext>
              </a:extLst>
            </p:cNvPr>
            <p:cNvGrpSpPr/>
            <p:nvPr/>
          </p:nvGrpSpPr>
          <p:grpSpPr>
            <a:xfrm>
              <a:off x="709664" y="4592321"/>
              <a:ext cx="1727200" cy="1332229"/>
              <a:chOff x="1579880" y="4251707"/>
              <a:chExt cx="1727200" cy="1332229"/>
            </a:xfrm>
          </p:grpSpPr>
          <p:sp>
            <p:nvSpPr>
              <p:cNvPr id="6" name="正方形/長方形 5">
                <a:extLst>
                  <a:ext uri="{FF2B5EF4-FFF2-40B4-BE49-F238E27FC236}">
                    <a16:creationId xmlns:a16="http://schemas.microsoft.com/office/drawing/2014/main" id="{1D69BF52-FBFF-4702-B209-6A130D77460B}"/>
                  </a:ext>
                </a:extLst>
              </p:cNvPr>
              <p:cNvSpPr/>
              <p:nvPr/>
            </p:nvSpPr>
            <p:spPr>
              <a:xfrm>
                <a:off x="1579880" y="4307840"/>
                <a:ext cx="1727200" cy="12760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pic>
            <p:nvPicPr>
              <p:cNvPr id="7" name="図 6">
                <a:extLst>
                  <a:ext uri="{FF2B5EF4-FFF2-40B4-BE49-F238E27FC236}">
                    <a16:creationId xmlns:a16="http://schemas.microsoft.com/office/drawing/2014/main" id="{634CB752-0123-4CBF-B22D-69AEED257DA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715618" y="4720930"/>
                <a:ext cx="546322" cy="521108"/>
              </a:xfrm>
              <a:prstGeom prst="rect">
                <a:avLst/>
              </a:prstGeom>
            </p:spPr>
          </p:pic>
          <p:pic>
            <p:nvPicPr>
              <p:cNvPr id="8" name="図 7">
                <a:extLst>
                  <a:ext uri="{FF2B5EF4-FFF2-40B4-BE49-F238E27FC236}">
                    <a16:creationId xmlns:a16="http://schemas.microsoft.com/office/drawing/2014/main" id="{D738C994-9190-462F-AFC5-6ABA01F7B8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76840" y="4356750"/>
                <a:ext cx="474208" cy="512895"/>
              </a:xfrm>
              <a:prstGeom prst="rect">
                <a:avLst/>
              </a:prstGeom>
            </p:spPr>
          </p:pic>
          <p:sp>
            <p:nvSpPr>
              <p:cNvPr id="9" name="正方形/長方形 8">
                <a:extLst>
                  <a:ext uri="{FF2B5EF4-FFF2-40B4-BE49-F238E27FC236}">
                    <a16:creationId xmlns:a16="http://schemas.microsoft.com/office/drawing/2014/main" id="{9AF087AC-F768-459A-9641-A4ADA2E1ABA9}"/>
                  </a:ext>
                </a:extLst>
              </p:cNvPr>
              <p:cNvSpPr/>
              <p:nvPr/>
            </p:nvSpPr>
            <p:spPr>
              <a:xfrm>
                <a:off x="1642511" y="5263955"/>
                <a:ext cx="1612097" cy="2866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grpSp>
            <p:nvGrpSpPr>
              <p:cNvPr id="10" name="グループ化 9">
                <a:extLst>
                  <a:ext uri="{FF2B5EF4-FFF2-40B4-BE49-F238E27FC236}">
                    <a16:creationId xmlns:a16="http://schemas.microsoft.com/office/drawing/2014/main" id="{625F4578-1BE1-4811-B877-A22A55ECC61C}"/>
                  </a:ext>
                </a:extLst>
              </p:cNvPr>
              <p:cNvGrpSpPr/>
              <p:nvPr/>
            </p:nvGrpSpPr>
            <p:grpSpPr>
              <a:xfrm>
                <a:off x="1642511" y="4251707"/>
                <a:ext cx="792506" cy="459470"/>
                <a:chOff x="3922750" y="4952289"/>
                <a:chExt cx="792506" cy="459470"/>
              </a:xfrm>
            </p:grpSpPr>
            <p:sp>
              <p:nvSpPr>
                <p:cNvPr id="17" name="テキスト ボックス 16">
                  <a:extLst>
                    <a:ext uri="{FF2B5EF4-FFF2-40B4-BE49-F238E27FC236}">
                      <a16:creationId xmlns:a16="http://schemas.microsoft.com/office/drawing/2014/main" id="{81164253-AD95-49CD-BBC0-D4F41F08BD3C}"/>
                    </a:ext>
                  </a:extLst>
                </p:cNvPr>
                <p:cNvSpPr txBox="1"/>
                <p:nvPr/>
              </p:nvSpPr>
              <p:spPr>
                <a:xfrm>
                  <a:off x="3922750" y="4952289"/>
                  <a:ext cx="613974" cy="298927"/>
                </a:xfrm>
                <a:prstGeom prst="rect">
                  <a:avLst/>
                </a:prstGeom>
                <a:noFill/>
              </p:spPr>
              <p:txBody>
                <a:bodyPr wrap="none" rtlCol="0">
                  <a:spAutoFit/>
                </a:bodyPr>
                <a:lstStyle/>
                <a:p>
                  <a:r>
                    <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rPr>
                    <a:t>コイキング</a:t>
                  </a:r>
                </a:p>
              </p:txBody>
            </p:sp>
            <p:sp>
              <p:nvSpPr>
                <p:cNvPr id="18" name="テキスト ボックス 17">
                  <a:extLst>
                    <a:ext uri="{FF2B5EF4-FFF2-40B4-BE49-F238E27FC236}">
                      <a16:creationId xmlns:a16="http://schemas.microsoft.com/office/drawing/2014/main" id="{1C2DCA19-4967-4813-AAB7-5EF41C5F5C04}"/>
                    </a:ext>
                  </a:extLst>
                </p:cNvPr>
                <p:cNvSpPr txBox="1"/>
                <p:nvPr/>
              </p:nvSpPr>
              <p:spPr>
                <a:xfrm>
                  <a:off x="3936379" y="5112832"/>
                  <a:ext cx="452786" cy="298927"/>
                </a:xfrm>
                <a:prstGeom prst="rect">
                  <a:avLst/>
                </a:prstGeom>
                <a:noFill/>
              </p:spPr>
              <p:txBody>
                <a:bodyPr wrap="none" rtlCol="0">
                  <a:spAutoFit/>
                </a:bodyPr>
                <a:lstStyle/>
                <a:p>
                  <a:r>
                    <a:rPr kumimoji="1" lang="en-US" altLang="ja-JP" sz="11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9" name="正方形/長方形 18">
                  <a:extLst>
                    <a:ext uri="{FF2B5EF4-FFF2-40B4-BE49-F238E27FC236}">
                      <a16:creationId xmlns:a16="http://schemas.microsoft.com/office/drawing/2014/main" id="{D198CC4B-2516-491C-91B8-75DF8EF9E737}"/>
                    </a:ext>
                  </a:extLst>
                </p:cNvPr>
                <p:cNvSpPr/>
                <p:nvPr/>
              </p:nvSpPr>
              <p:spPr>
                <a:xfrm>
                  <a:off x="4269018" y="5251331"/>
                  <a:ext cx="446238" cy="944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p>
              </p:txBody>
            </p:sp>
          </p:grpSp>
          <p:grpSp>
            <p:nvGrpSpPr>
              <p:cNvPr id="11" name="グループ化 10">
                <a:extLst>
                  <a:ext uri="{FF2B5EF4-FFF2-40B4-BE49-F238E27FC236}">
                    <a16:creationId xmlns:a16="http://schemas.microsoft.com/office/drawing/2014/main" id="{BBD262CA-EFCE-4DAA-BBBE-02B5E9EE94AB}"/>
                  </a:ext>
                </a:extLst>
              </p:cNvPr>
              <p:cNvGrpSpPr/>
              <p:nvPr/>
            </p:nvGrpSpPr>
            <p:grpSpPr>
              <a:xfrm>
                <a:off x="2261940" y="4724954"/>
                <a:ext cx="1019449" cy="589391"/>
                <a:chOff x="6426446" y="3239303"/>
                <a:chExt cx="1019449" cy="589391"/>
              </a:xfrm>
            </p:grpSpPr>
            <p:sp>
              <p:nvSpPr>
                <p:cNvPr id="12" name="テキスト ボックス 11">
                  <a:extLst>
                    <a:ext uri="{FF2B5EF4-FFF2-40B4-BE49-F238E27FC236}">
                      <a16:creationId xmlns:a16="http://schemas.microsoft.com/office/drawing/2014/main" id="{2E42BE11-7EF3-4E0F-841D-22F2E56D41ED}"/>
                    </a:ext>
                  </a:extLst>
                </p:cNvPr>
                <p:cNvSpPr txBox="1"/>
                <p:nvPr/>
              </p:nvSpPr>
              <p:spPr>
                <a:xfrm>
                  <a:off x="6431060" y="3239303"/>
                  <a:ext cx="954107" cy="316511"/>
                </a:xfrm>
                <a:prstGeom prst="rect">
                  <a:avLst/>
                </a:prstGeom>
                <a:noFill/>
              </p:spPr>
              <p:txBody>
                <a:bodyPr wrap="square" rtlCol="0">
                  <a:spAutoFit/>
                </a:bodyPr>
                <a:lstStyle/>
                <a:p>
                  <a:r>
                    <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rPr>
                    <a:t>ピカチュウ</a:t>
                  </a:r>
                </a:p>
              </p:txBody>
            </p:sp>
            <p:grpSp>
              <p:nvGrpSpPr>
                <p:cNvPr id="13" name="グループ化 12">
                  <a:extLst>
                    <a:ext uri="{FF2B5EF4-FFF2-40B4-BE49-F238E27FC236}">
                      <a16:creationId xmlns:a16="http://schemas.microsoft.com/office/drawing/2014/main" id="{82FD0B60-485B-4D60-B4D8-50B66702C9D1}"/>
                    </a:ext>
                  </a:extLst>
                </p:cNvPr>
                <p:cNvGrpSpPr/>
                <p:nvPr/>
              </p:nvGrpSpPr>
              <p:grpSpPr>
                <a:xfrm>
                  <a:off x="6426446" y="3439700"/>
                  <a:ext cx="1019449" cy="388994"/>
                  <a:chOff x="7782092" y="1458554"/>
                  <a:chExt cx="1019449" cy="388994"/>
                </a:xfrm>
              </p:grpSpPr>
              <p:sp>
                <p:nvSpPr>
                  <p:cNvPr id="14" name="テキスト ボックス 13">
                    <a:extLst>
                      <a:ext uri="{FF2B5EF4-FFF2-40B4-BE49-F238E27FC236}">
                        <a16:creationId xmlns:a16="http://schemas.microsoft.com/office/drawing/2014/main" id="{3313CF9F-6D56-479A-9287-714FB5BD0D71}"/>
                      </a:ext>
                    </a:extLst>
                  </p:cNvPr>
                  <p:cNvSpPr txBox="1"/>
                  <p:nvPr/>
                </p:nvSpPr>
                <p:spPr>
                  <a:xfrm>
                    <a:off x="7782092" y="1458554"/>
                    <a:ext cx="452787" cy="298927"/>
                  </a:xfrm>
                  <a:prstGeom prst="rect">
                    <a:avLst/>
                  </a:prstGeom>
                  <a:noFill/>
                </p:spPr>
                <p:txBody>
                  <a:bodyPr wrap="none" rtlCol="0">
                    <a:spAutoFit/>
                  </a:bodyPr>
                  <a:lstStyle/>
                  <a:p>
                    <a:r>
                      <a:rPr kumimoji="1" lang="en-US" altLang="ja-JP" sz="11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5" name="テキスト ボックス 14">
                    <a:extLst>
                      <a:ext uri="{FF2B5EF4-FFF2-40B4-BE49-F238E27FC236}">
                        <a16:creationId xmlns:a16="http://schemas.microsoft.com/office/drawing/2014/main" id="{38FACF0C-5E06-4AD3-A815-ED90C04D5A55}"/>
                      </a:ext>
                    </a:extLst>
                  </p:cNvPr>
                  <p:cNvSpPr txBox="1"/>
                  <p:nvPr/>
                </p:nvSpPr>
                <p:spPr>
                  <a:xfrm>
                    <a:off x="8026381" y="1548621"/>
                    <a:ext cx="775160" cy="298927"/>
                  </a:xfrm>
                  <a:prstGeom prst="rect">
                    <a:avLst/>
                  </a:prstGeom>
                  <a:noFill/>
                </p:spPr>
                <p:txBody>
                  <a:bodyPr wrap="none" rtlCol="0">
                    <a:spAutoFit/>
                  </a:bodyPr>
                  <a:lstStyle/>
                  <a:p>
                    <a:r>
                      <a:rPr kumimoji="1" lang="en-US" altLang="ja-JP" sz="1100" dirty="0">
                        <a:latin typeface="PKMN Regular" panose="02000600000000000000" pitchFamily="2" charset="-128"/>
                        <a:ea typeface="PKMN Regular" panose="02000600000000000000" pitchFamily="2" charset="-128"/>
                        <a:cs typeface="PKMN Regular" panose="02000600000000000000" pitchFamily="2" charset="-128"/>
                      </a:rPr>
                      <a:t>100/100</a:t>
                    </a:r>
                    <a:endPar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6" name="正方形/長方形 15">
                    <a:extLst>
                      <a:ext uri="{FF2B5EF4-FFF2-40B4-BE49-F238E27FC236}">
                        <a16:creationId xmlns:a16="http://schemas.microsoft.com/office/drawing/2014/main" id="{370DD2ED-2D11-48E0-9BCF-A167EB423142}"/>
                      </a:ext>
                    </a:extLst>
                  </p:cNvPr>
                  <p:cNvSpPr/>
                  <p:nvPr/>
                </p:nvSpPr>
                <p:spPr>
                  <a:xfrm>
                    <a:off x="8105678" y="1601595"/>
                    <a:ext cx="598360" cy="74568"/>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p>
                </p:txBody>
              </p:sp>
            </p:grpSp>
          </p:grpSp>
        </p:grpSp>
        <p:grpSp>
          <p:nvGrpSpPr>
            <p:cNvPr id="50" name="グループ化 49">
              <a:extLst>
                <a:ext uri="{FF2B5EF4-FFF2-40B4-BE49-F238E27FC236}">
                  <a16:creationId xmlns:a16="http://schemas.microsoft.com/office/drawing/2014/main" id="{1D593B99-516B-42B6-873D-77F8EE89AACA}"/>
                </a:ext>
              </a:extLst>
            </p:cNvPr>
            <p:cNvGrpSpPr/>
            <p:nvPr/>
          </p:nvGrpSpPr>
          <p:grpSpPr>
            <a:xfrm>
              <a:off x="1869973" y="5081794"/>
              <a:ext cx="1727200" cy="1332229"/>
              <a:chOff x="1579880" y="4251707"/>
              <a:chExt cx="1727200" cy="1332229"/>
            </a:xfrm>
          </p:grpSpPr>
          <p:sp>
            <p:nvSpPr>
              <p:cNvPr id="51" name="正方形/長方形 50">
                <a:extLst>
                  <a:ext uri="{FF2B5EF4-FFF2-40B4-BE49-F238E27FC236}">
                    <a16:creationId xmlns:a16="http://schemas.microsoft.com/office/drawing/2014/main" id="{11151104-D153-4C63-A070-31F2A6C80C30}"/>
                  </a:ext>
                </a:extLst>
              </p:cNvPr>
              <p:cNvSpPr/>
              <p:nvPr/>
            </p:nvSpPr>
            <p:spPr>
              <a:xfrm>
                <a:off x="1579880" y="4307840"/>
                <a:ext cx="1727200" cy="12760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pic>
            <p:nvPicPr>
              <p:cNvPr id="52" name="図 51">
                <a:extLst>
                  <a:ext uri="{FF2B5EF4-FFF2-40B4-BE49-F238E27FC236}">
                    <a16:creationId xmlns:a16="http://schemas.microsoft.com/office/drawing/2014/main" id="{6BFA3628-9E15-4500-8C66-E824895F554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715618" y="4720930"/>
                <a:ext cx="546322" cy="521108"/>
              </a:xfrm>
              <a:prstGeom prst="rect">
                <a:avLst/>
              </a:prstGeom>
            </p:spPr>
          </p:pic>
          <p:pic>
            <p:nvPicPr>
              <p:cNvPr id="53" name="図 52">
                <a:extLst>
                  <a:ext uri="{FF2B5EF4-FFF2-40B4-BE49-F238E27FC236}">
                    <a16:creationId xmlns:a16="http://schemas.microsoft.com/office/drawing/2014/main" id="{B27E197C-953E-48B9-BE6B-97CC884834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76840" y="4356750"/>
                <a:ext cx="474208" cy="512895"/>
              </a:xfrm>
              <a:prstGeom prst="rect">
                <a:avLst/>
              </a:prstGeom>
            </p:spPr>
          </p:pic>
          <p:sp>
            <p:nvSpPr>
              <p:cNvPr id="54" name="正方形/長方形 53">
                <a:extLst>
                  <a:ext uri="{FF2B5EF4-FFF2-40B4-BE49-F238E27FC236}">
                    <a16:creationId xmlns:a16="http://schemas.microsoft.com/office/drawing/2014/main" id="{F5116228-9317-4663-BADE-36114AA86156}"/>
                  </a:ext>
                </a:extLst>
              </p:cNvPr>
              <p:cNvSpPr/>
              <p:nvPr/>
            </p:nvSpPr>
            <p:spPr>
              <a:xfrm>
                <a:off x="1642511" y="5263955"/>
                <a:ext cx="1612097" cy="2866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grpSp>
            <p:nvGrpSpPr>
              <p:cNvPr id="55" name="グループ化 54">
                <a:extLst>
                  <a:ext uri="{FF2B5EF4-FFF2-40B4-BE49-F238E27FC236}">
                    <a16:creationId xmlns:a16="http://schemas.microsoft.com/office/drawing/2014/main" id="{6703091A-6C6C-4D1D-9E7B-8F73ACEAD8E2}"/>
                  </a:ext>
                </a:extLst>
              </p:cNvPr>
              <p:cNvGrpSpPr/>
              <p:nvPr/>
            </p:nvGrpSpPr>
            <p:grpSpPr>
              <a:xfrm>
                <a:off x="1642511" y="4251707"/>
                <a:ext cx="792506" cy="459470"/>
                <a:chOff x="3922750" y="4952289"/>
                <a:chExt cx="792506" cy="459470"/>
              </a:xfrm>
            </p:grpSpPr>
            <p:sp>
              <p:nvSpPr>
                <p:cNvPr id="62" name="テキスト ボックス 61">
                  <a:extLst>
                    <a:ext uri="{FF2B5EF4-FFF2-40B4-BE49-F238E27FC236}">
                      <a16:creationId xmlns:a16="http://schemas.microsoft.com/office/drawing/2014/main" id="{36F311D8-F721-43BB-A135-07CF3AA0A199}"/>
                    </a:ext>
                  </a:extLst>
                </p:cNvPr>
                <p:cNvSpPr txBox="1"/>
                <p:nvPr/>
              </p:nvSpPr>
              <p:spPr>
                <a:xfrm>
                  <a:off x="3922750" y="4952289"/>
                  <a:ext cx="613974" cy="298927"/>
                </a:xfrm>
                <a:prstGeom prst="rect">
                  <a:avLst/>
                </a:prstGeom>
                <a:noFill/>
              </p:spPr>
              <p:txBody>
                <a:bodyPr wrap="none" rtlCol="0">
                  <a:spAutoFit/>
                </a:bodyPr>
                <a:lstStyle/>
                <a:p>
                  <a:r>
                    <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rPr>
                    <a:t>コイキング</a:t>
                  </a:r>
                </a:p>
              </p:txBody>
            </p:sp>
            <p:sp>
              <p:nvSpPr>
                <p:cNvPr id="63" name="テキスト ボックス 62">
                  <a:extLst>
                    <a:ext uri="{FF2B5EF4-FFF2-40B4-BE49-F238E27FC236}">
                      <a16:creationId xmlns:a16="http://schemas.microsoft.com/office/drawing/2014/main" id="{7A1E1437-0D4B-49C4-8231-42AF6C2B8740}"/>
                    </a:ext>
                  </a:extLst>
                </p:cNvPr>
                <p:cNvSpPr txBox="1"/>
                <p:nvPr/>
              </p:nvSpPr>
              <p:spPr>
                <a:xfrm>
                  <a:off x="3936379" y="5112832"/>
                  <a:ext cx="452786" cy="298927"/>
                </a:xfrm>
                <a:prstGeom prst="rect">
                  <a:avLst/>
                </a:prstGeom>
                <a:noFill/>
              </p:spPr>
              <p:txBody>
                <a:bodyPr wrap="none" rtlCol="0">
                  <a:spAutoFit/>
                </a:bodyPr>
                <a:lstStyle/>
                <a:p>
                  <a:r>
                    <a:rPr kumimoji="1" lang="en-US" altLang="ja-JP" sz="11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64" name="正方形/長方形 63">
                  <a:extLst>
                    <a:ext uri="{FF2B5EF4-FFF2-40B4-BE49-F238E27FC236}">
                      <a16:creationId xmlns:a16="http://schemas.microsoft.com/office/drawing/2014/main" id="{A5958BB1-B6D4-4BDE-AD99-6D8A3DE2707E}"/>
                    </a:ext>
                  </a:extLst>
                </p:cNvPr>
                <p:cNvSpPr/>
                <p:nvPr/>
              </p:nvSpPr>
              <p:spPr>
                <a:xfrm>
                  <a:off x="4269018" y="5251331"/>
                  <a:ext cx="446238" cy="944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p>
              </p:txBody>
            </p:sp>
          </p:grpSp>
          <p:grpSp>
            <p:nvGrpSpPr>
              <p:cNvPr id="56" name="グループ化 55">
                <a:extLst>
                  <a:ext uri="{FF2B5EF4-FFF2-40B4-BE49-F238E27FC236}">
                    <a16:creationId xmlns:a16="http://schemas.microsoft.com/office/drawing/2014/main" id="{C329EC23-15AC-48AA-B56E-19627C198DCD}"/>
                  </a:ext>
                </a:extLst>
              </p:cNvPr>
              <p:cNvGrpSpPr/>
              <p:nvPr/>
            </p:nvGrpSpPr>
            <p:grpSpPr>
              <a:xfrm>
                <a:off x="2261940" y="4724954"/>
                <a:ext cx="1019449" cy="589391"/>
                <a:chOff x="6426446" y="3239303"/>
                <a:chExt cx="1019449" cy="589391"/>
              </a:xfrm>
            </p:grpSpPr>
            <p:sp>
              <p:nvSpPr>
                <p:cNvPr id="57" name="テキスト ボックス 56">
                  <a:extLst>
                    <a:ext uri="{FF2B5EF4-FFF2-40B4-BE49-F238E27FC236}">
                      <a16:creationId xmlns:a16="http://schemas.microsoft.com/office/drawing/2014/main" id="{AF03F16A-FAAC-49E8-A4CA-9B65B93369DA}"/>
                    </a:ext>
                  </a:extLst>
                </p:cNvPr>
                <p:cNvSpPr txBox="1"/>
                <p:nvPr/>
              </p:nvSpPr>
              <p:spPr>
                <a:xfrm>
                  <a:off x="6431060" y="3239303"/>
                  <a:ext cx="954107" cy="316511"/>
                </a:xfrm>
                <a:prstGeom prst="rect">
                  <a:avLst/>
                </a:prstGeom>
                <a:noFill/>
              </p:spPr>
              <p:txBody>
                <a:bodyPr wrap="square" rtlCol="0">
                  <a:spAutoFit/>
                </a:bodyPr>
                <a:lstStyle/>
                <a:p>
                  <a:r>
                    <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rPr>
                    <a:t>ピカチュウ</a:t>
                  </a:r>
                </a:p>
              </p:txBody>
            </p:sp>
            <p:grpSp>
              <p:nvGrpSpPr>
                <p:cNvPr id="58" name="グループ化 57">
                  <a:extLst>
                    <a:ext uri="{FF2B5EF4-FFF2-40B4-BE49-F238E27FC236}">
                      <a16:creationId xmlns:a16="http://schemas.microsoft.com/office/drawing/2014/main" id="{7E05D703-EE5A-40F5-BA61-FB5A03A6F114}"/>
                    </a:ext>
                  </a:extLst>
                </p:cNvPr>
                <p:cNvGrpSpPr/>
                <p:nvPr/>
              </p:nvGrpSpPr>
              <p:grpSpPr>
                <a:xfrm>
                  <a:off x="6426446" y="3439700"/>
                  <a:ext cx="1019449" cy="388994"/>
                  <a:chOff x="7782092" y="1458554"/>
                  <a:chExt cx="1019449" cy="388994"/>
                </a:xfrm>
              </p:grpSpPr>
              <p:sp>
                <p:nvSpPr>
                  <p:cNvPr id="59" name="テキスト ボックス 58">
                    <a:extLst>
                      <a:ext uri="{FF2B5EF4-FFF2-40B4-BE49-F238E27FC236}">
                        <a16:creationId xmlns:a16="http://schemas.microsoft.com/office/drawing/2014/main" id="{B998F9CE-A15D-458C-AB68-592BDCEA7E18}"/>
                      </a:ext>
                    </a:extLst>
                  </p:cNvPr>
                  <p:cNvSpPr txBox="1"/>
                  <p:nvPr/>
                </p:nvSpPr>
                <p:spPr>
                  <a:xfrm>
                    <a:off x="7782092" y="1458554"/>
                    <a:ext cx="452787" cy="298927"/>
                  </a:xfrm>
                  <a:prstGeom prst="rect">
                    <a:avLst/>
                  </a:prstGeom>
                  <a:noFill/>
                </p:spPr>
                <p:txBody>
                  <a:bodyPr wrap="none" rtlCol="0">
                    <a:spAutoFit/>
                  </a:bodyPr>
                  <a:lstStyle/>
                  <a:p>
                    <a:r>
                      <a:rPr kumimoji="1" lang="en-US" altLang="ja-JP" sz="11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60" name="テキスト ボックス 59">
                    <a:extLst>
                      <a:ext uri="{FF2B5EF4-FFF2-40B4-BE49-F238E27FC236}">
                        <a16:creationId xmlns:a16="http://schemas.microsoft.com/office/drawing/2014/main" id="{49CCB260-DC2C-40E3-AB87-8EC32D5F7DC9}"/>
                      </a:ext>
                    </a:extLst>
                  </p:cNvPr>
                  <p:cNvSpPr txBox="1"/>
                  <p:nvPr/>
                </p:nvSpPr>
                <p:spPr>
                  <a:xfrm>
                    <a:off x="8026381" y="1548621"/>
                    <a:ext cx="775160" cy="298927"/>
                  </a:xfrm>
                  <a:prstGeom prst="rect">
                    <a:avLst/>
                  </a:prstGeom>
                  <a:noFill/>
                </p:spPr>
                <p:txBody>
                  <a:bodyPr wrap="none" rtlCol="0">
                    <a:spAutoFit/>
                  </a:bodyPr>
                  <a:lstStyle/>
                  <a:p>
                    <a:r>
                      <a:rPr kumimoji="1" lang="en-US" altLang="ja-JP" sz="1100" dirty="0">
                        <a:latin typeface="PKMN Regular" panose="02000600000000000000" pitchFamily="2" charset="-128"/>
                        <a:ea typeface="PKMN Regular" panose="02000600000000000000" pitchFamily="2" charset="-128"/>
                        <a:cs typeface="PKMN Regular" panose="02000600000000000000" pitchFamily="2" charset="-128"/>
                      </a:rPr>
                      <a:t>100/100</a:t>
                    </a:r>
                    <a:endPar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61" name="正方形/長方形 60">
                    <a:extLst>
                      <a:ext uri="{FF2B5EF4-FFF2-40B4-BE49-F238E27FC236}">
                        <a16:creationId xmlns:a16="http://schemas.microsoft.com/office/drawing/2014/main" id="{786B81EA-6939-4472-84EF-2D52AB4AFD41}"/>
                      </a:ext>
                    </a:extLst>
                  </p:cNvPr>
                  <p:cNvSpPr/>
                  <p:nvPr/>
                </p:nvSpPr>
                <p:spPr>
                  <a:xfrm>
                    <a:off x="8105678" y="1601595"/>
                    <a:ext cx="598360" cy="74568"/>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p>
                </p:txBody>
              </p:sp>
            </p:grpSp>
          </p:grpSp>
        </p:grpSp>
        <p:grpSp>
          <p:nvGrpSpPr>
            <p:cNvPr id="95" name="グループ化 94">
              <a:extLst>
                <a:ext uri="{FF2B5EF4-FFF2-40B4-BE49-F238E27FC236}">
                  <a16:creationId xmlns:a16="http://schemas.microsoft.com/office/drawing/2014/main" id="{EEC6D338-0ECA-40F9-9FA9-13FA89D6B295}"/>
                </a:ext>
              </a:extLst>
            </p:cNvPr>
            <p:cNvGrpSpPr/>
            <p:nvPr/>
          </p:nvGrpSpPr>
          <p:grpSpPr>
            <a:xfrm>
              <a:off x="3310743" y="4592321"/>
              <a:ext cx="1727200" cy="1332229"/>
              <a:chOff x="1579880" y="4251707"/>
              <a:chExt cx="1727200" cy="1332229"/>
            </a:xfrm>
          </p:grpSpPr>
          <p:sp>
            <p:nvSpPr>
              <p:cNvPr id="96" name="正方形/長方形 95">
                <a:extLst>
                  <a:ext uri="{FF2B5EF4-FFF2-40B4-BE49-F238E27FC236}">
                    <a16:creationId xmlns:a16="http://schemas.microsoft.com/office/drawing/2014/main" id="{354A592A-C858-4E07-8252-95A58A8BE1EA}"/>
                  </a:ext>
                </a:extLst>
              </p:cNvPr>
              <p:cNvSpPr/>
              <p:nvPr/>
            </p:nvSpPr>
            <p:spPr>
              <a:xfrm>
                <a:off x="1579880" y="4307840"/>
                <a:ext cx="1727200" cy="12760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pic>
            <p:nvPicPr>
              <p:cNvPr id="97" name="図 96">
                <a:extLst>
                  <a:ext uri="{FF2B5EF4-FFF2-40B4-BE49-F238E27FC236}">
                    <a16:creationId xmlns:a16="http://schemas.microsoft.com/office/drawing/2014/main" id="{0EC0F95D-8031-40E0-B0A9-2818AE13AA4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715618" y="4720930"/>
                <a:ext cx="546322" cy="521108"/>
              </a:xfrm>
              <a:prstGeom prst="rect">
                <a:avLst/>
              </a:prstGeom>
            </p:spPr>
          </p:pic>
          <p:pic>
            <p:nvPicPr>
              <p:cNvPr id="98" name="図 97">
                <a:extLst>
                  <a:ext uri="{FF2B5EF4-FFF2-40B4-BE49-F238E27FC236}">
                    <a16:creationId xmlns:a16="http://schemas.microsoft.com/office/drawing/2014/main" id="{91886FE3-1E2C-463E-8116-DBBDA7AE806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76840" y="4356750"/>
                <a:ext cx="474208" cy="512895"/>
              </a:xfrm>
              <a:prstGeom prst="rect">
                <a:avLst/>
              </a:prstGeom>
            </p:spPr>
          </p:pic>
          <p:sp>
            <p:nvSpPr>
              <p:cNvPr id="99" name="正方形/長方形 98">
                <a:extLst>
                  <a:ext uri="{FF2B5EF4-FFF2-40B4-BE49-F238E27FC236}">
                    <a16:creationId xmlns:a16="http://schemas.microsoft.com/office/drawing/2014/main" id="{FB1E2F22-FDB1-4A94-A1E2-0F376D9A9E67}"/>
                  </a:ext>
                </a:extLst>
              </p:cNvPr>
              <p:cNvSpPr/>
              <p:nvPr/>
            </p:nvSpPr>
            <p:spPr>
              <a:xfrm>
                <a:off x="1642511" y="5263955"/>
                <a:ext cx="1612097" cy="2866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grpSp>
            <p:nvGrpSpPr>
              <p:cNvPr id="100" name="グループ化 99">
                <a:extLst>
                  <a:ext uri="{FF2B5EF4-FFF2-40B4-BE49-F238E27FC236}">
                    <a16:creationId xmlns:a16="http://schemas.microsoft.com/office/drawing/2014/main" id="{C6341D77-36EC-4986-A65C-8337EFEE2901}"/>
                  </a:ext>
                </a:extLst>
              </p:cNvPr>
              <p:cNvGrpSpPr/>
              <p:nvPr/>
            </p:nvGrpSpPr>
            <p:grpSpPr>
              <a:xfrm>
                <a:off x="1642511" y="4251707"/>
                <a:ext cx="792506" cy="459470"/>
                <a:chOff x="3922750" y="4952289"/>
                <a:chExt cx="792506" cy="459470"/>
              </a:xfrm>
            </p:grpSpPr>
            <p:sp>
              <p:nvSpPr>
                <p:cNvPr id="107" name="テキスト ボックス 106">
                  <a:extLst>
                    <a:ext uri="{FF2B5EF4-FFF2-40B4-BE49-F238E27FC236}">
                      <a16:creationId xmlns:a16="http://schemas.microsoft.com/office/drawing/2014/main" id="{45DDFC6C-BFEB-4BA9-BF14-939DECE36DE7}"/>
                    </a:ext>
                  </a:extLst>
                </p:cNvPr>
                <p:cNvSpPr txBox="1"/>
                <p:nvPr/>
              </p:nvSpPr>
              <p:spPr>
                <a:xfrm>
                  <a:off x="3922750" y="4952289"/>
                  <a:ext cx="613974" cy="298927"/>
                </a:xfrm>
                <a:prstGeom prst="rect">
                  <a:avLst/>
                </a:prstGeom>
                <a:noFill/>
              </p:spPr>
              <p:txBody>
                <a:bodyPr wrap="none" rtlCol="0">
                  <a:spAutoFit/>
                </a:bodyPr>
                <a:lstStyle/>
                <a:p>
                  <a:r>
                    <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rPr>
                    <a:t>コイキング</a:t>
                  </a:r>
                </a:p>
              </p:txBody>
            </p:sp>
            <p:sp>
              <p:nvSpPr>
                <p:cNvPr id="108" name="テキスト ボックス 107">
                  <a:extLst>
                    <a:ext uri="{FF2B5EF4-FFF2-40B4-BE49-F238E27FC236}">
                      <a16:creationId xmlns:a16="http://schemas.microsoft.com/office/drawing/2014/main" id="{0FBA4A11-F5F0-41F8-94B5-463CD7EA6ADC}"/>
                    </a:ext>
                  </a:extLst>
                </p:cNvPr>
                <p:cNvSpPr txBox="1"/>
                <p:nvPr/>
              </p:nvSpPr>
              <p:spPr>
                <a:xfrm>
                  <a:off x="3936379" y="5112832"/>
                  <a:ext cx="452786" cy="298927"/>
                </a:xfrm>
                <a:prstGeom prst="rect">
                  <a:avLst/>
                </a:prstGeom>
                <a:noFill/>
              </p:spPr>
              <p:txBody>
                <a:bodyPr wrap="none" rtlCol="0">
                  <a:spAutoFit/>
                </a:bodyPr>
                <a:lstStyle/>
                <a:p>
                  <a:r>
                    <a:rPr kumimoji="1" lang="en-US" altLang="ja-JP" sz="11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09" name="正方形/長方形 108">
                  <a:extLst>
                    <a:ext uri="{FF2B5EF4-FFF2-40B4-BE49-F238E27FC236}">
                      <a16:creationId xmlns:a16="http://schemas.microsoft.com/office/drawing/2014/main" id="{0EA801A9-8B17-45BE-8B5B-88357930C786}"/>
                    </a:ext>
                  </a:extLst>
                </p:cNvPr>
                <p:cNvSpPr/>
                <p:nvPr/>
              </p:nvSpPr>
              <p:spPr>
                <a:xfrm>
                  <a:off x="4269018" y="5251331"/>
                  <a:ext cx="446238" cy="944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p>
              </p:txBody>
            </p:sp>
          </p:grpSp>
          <p:grpSp>
            <p:nvGrpSpPr>
              <p:cNvPr id="101" name="グループ化 100">
                <a:extLst>
                  <a:ext uri="{FF2B5EF4-FFF2-40B4-BE49-F238E27FC236}">
                    <a16:creationId xmlns:a16="http://schemas.microsoft.com/office/drawing/2014/main" id="{F63613E8-165D-4B4A-9157-93DA9264033B}"/>
                  </a:ext>
                </a:extLst>
              </p:cNvPr>
              <p:cNvGrpSpPr/>
              <p:nvPr/>
            </p:nvGrpSpPr>
            <p:grpSpPr>
              <a:xfrm>
                <a:off x="2261940" y="4724954"/>
                <a:ext cx="1019449" cy="589391"/>
                <a:chOff x="6426446" y="3239303"/>
                <a:chExt cx="1019449" cy="589391"/>
              </a:xfrm>
            </p:grpSpPr>
            <p:sp>
              <p:nvSpPr>
                <p:cNvPr id="102" name="テキスト ボックス 101">
                  <a:extLst>
                    <a:ext uri="{FF2B5EF4-FFF2-40B4-BE49-F238E27FC236}">
                      <a16:creationId xmlns:a16="http://schemas.microsoft.com/office/drawing/2014/main" id="{6CD10E01-FD49-4B98-8F09-DDAE763293EA}"/>
                    </a:ext>
                  </a:extLst>
                </p:cNvPr>
                <p:cNvSpPr txBox="1"/>
                <p:nvPr/>
              </p:nvSpPr>
              <p:spPr>
                <a:xfrm>
                  <a:off x="6431060" y="3239303"/>
                  <a:ext cx="954107" cy="316511"/>
                </a:xfrm>
                <a:prstGeom prst="rect">
                  <a:avLst/>
                </a:prstGeom>
                <a:noFill/>
              </p:spPr>
              <p:txBody>
                <a:bodyPr wrap="square" rtlCol="0">
                  <a:spAutoFit/>
                </a:bodyPr>
                <a:lstStyle/>
                <a:p>
                  <a:r>
                    <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rPr>
                    <a:t>ピカチュウ</a:t>
                  </a:r>
                </a:p>
              </p:txBody>
            </p:sp>
            <p:grpSp>
              <p:nvGrpSpPr>
                <p:cNvPr id="103" name="グループ化 102">
                  <a:extLst>
                    <a:ext uri="{FF2B5EF4-FFF2-40B4-BE49-F238E27FC236}">
                      <a16:creationId xmlns:a16="http://schemas.microsoft.com/office/drawing/2014/main" id="{D3942287-9168-4F3A-B2D2-EB5DCDF84233}"/>
                    </a:ext>
                  </a:extLst>
                </p:cNvPr>
                <p:cNvGrpSpPr/>
                <p:nvPr/>
              </p:nvGrpSpPr>
              <p:grpSpPr>
                <a:xfrm>
                  <a:off x="6426446" y="3439700"/>
                  <a:ext cx="1019449" cy="388994"/>
                  <a:chOff x="7782092" y="1458554"/>
                  <a:chExt cx="1019449" cy="388994"/>
                </a:xfrm>
              </p:grpSpPr>
              <p:sp>
                <p:nvSpPr>
                  <p:cNvPr id="104" name="テキスト ボックス 103">
                    <a:extLst>
                      <a:ext uri="{FF2B5EF4-FFF2-40B4-BE49-F238E27FC236}">
                        <a16:creationId xmlns:a16="http://schemas.microsoft.com/office/drawing/2014/main" id="{CF27F75A-234F-47C4-9732-85712C6BD061}"/>
                      </a:ext>
                    </a:extLst>
                  </p:cNvPr>
                  <p:cNvSpPr txBox="1"/>
                  <p:nvPr/>
                </p:nvSpPr>
                <p:spPr>
                  <a:xfrm>
                    <a:off x="7782092" y="1458554"/>
                    <a:ext cx="452787" cy="298927"/>
                  </a:xfrm>
                  <a:prstGeom prst="rect">
                    <a:avLst/>
                  </a:prstGeom>
                  <a:noFill/>
                </p:spPr>
                <p:txBody>
                  <a:bodyPr wrap="none" rtlCol="0">
                    <a:spAutoFit/>
                  </a:bodyPr>
                  <a:lstStyle/>
                  <a:p>
                    <a:r>
                      <a:rPr kumimoji="1" lang="en-US" altLang="ja-JP" sz="11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05" name="テキスト ボックス 104">
                    <a:extLst>
                      <a:ext uri="{FF2B5EF4-FFF2-40B4-BE49-F238E27FC236}">
                        <a16:creationId xmlns:a16="http://schemas.microsoft.com/office/drawing/2014/main" id="{D2FFA9AA-1EF1-41D9-AFC8-9083AFAFAC71}"/>
                      </a:ext>
                    </a:extLst>
                  </p:cNvPr>
                  <p:cNvSpPr txBox="1"/>
                  <p:nvPr/>
                </p:nvSpPr>
                <p:spPr>
                  <a:xfrm>
                    <a:off x="8026381" y="1548621"/>
                    <a:ext cx="775160" cy="298927"/>
                  </a:xfrm>
                  <a:prstGeom prst="rect">
                    <a:avLst/>
                  </a:prstGeom>
                  <a:noFill/>
                </p:spPr>
                <p:txBody>
                  <a:bodyPr wrap="none" rtlCol="0">
                    <a:spAutoFit/>
                  </a:bodyPr>
                  <a:lstStyle/>
                  <a:p>
                    <a:r>
                      <a:rPr kumimoji="1" lang="en-US" altLang="ja-JP" sz="1100" dirty="0">
                        <a:latin typeface="PKMN Regular" panose="02000600000000000000" pitchFamily="2" charset="-128"/>
                        <a:ea typeface="PKMN Regular" panose="02000600000000000000" pitchFamily="2" charset="-128"/>
                        <a:cs typeface="PKMN Regular" panose="02000600000000000000" pitchFamily="2" charset="-128"/>
                      </a:rPr>
                      <a:t>100/100</a:t>
                    </a:r>
                    <a:endPar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06" name="正方形/長方形 105">
                    <a:extLst>
                      <a:ext uri="{FF2B5EF4-FFF2-40B4-BE49-F238E27FC236}">
                        <a16:creationId xmlns:a16="http://schemas.microsoft.com/office/drawing/2014/main" id="{3CA8A3AC-4510-483E-80E3-90FF86C585F3}"/>
                      </a:ext>
                    </a:extLst>
                  </p:cNvPr>
                  <p:cNvSpPr/>
                  <p:nvPr/>
                </p:nvSpPr>
                <p:spPr>
                  <a:xfrm>
                    <a:off x="8105678" y="1601595"/>
                    <a:ext cx="598360" cy="74568"/>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p>
                </p:txBody>
              </p:sp>
            </p:grpSp>
          </p:grpSp>
        </p:grpSp>
        <p:grpSp>
          <p:nvGrpSpPr>
            <p:cNvPr id="110" name="グループ化 109">
              <a:extLst>
                <a:ext uri="{FF2B5EF4-FFF2-40B4-BE49-F238E27FC236}">
                  <a16:creationId xmlns:a16="http://schemas.microsoft.com/office/drawing/2014/main" id="{5DC242AB-3A63-4CB5-A81A-16E18B3C6211}"/>
                </a:ext>
              </a:extLst>
            </p:cNvPr>
            <p:cNvGrpSpPr/>
            <p:nvPr/>
          </p:nvGrpSpPr>
          <p:grpSpPr>
            <a:xfrm>
              <a:off x="4528512" y="5133232"/>
              <a:ext cx="1727200" cy="1332229"/>
              <a:chOff x="1579880" y="4251707"/>
              <a:chExt cx="1727200" cy="1332229"/>
            </a:xfrm>
          </p:grpSpPr>
          <p:sp>
            <p:nvSpPr>
              <p:cNvPr id="111" name="正方形/長方形 110">
                <a:extLst>
                  <a:ext uri="{FF2B5EF4-FFF2-40B4-BE49-F238E27FC236}">
                    <a16:creationId xmlns:a16="http://schemas.microsoft.com/office/drawing/2014/main" id="{05C6A709-4DE9-4C34-812B-5A760ABF04A0}"/>
                  </a:ext>
                </a:extLst>
              </p:cNvPr>
              <p:cNvSpPr/>
              <p:nvPr/>
            </p:nvSpPr>
            <p:spPr>
              <a:xfrm>
                <a:off x="1579880" y="4307840"/>
                <a:ext cx="1727200" cy="12760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pic>
            <p:nvPicPr>
              <p:cNvPr id="112" name="図 111">
                <a:extLst>
                  <a:ext uri="{FF2B5EF4-FFF2-40B4-BE49-F238E27FC236}">
                    <a16:creationId xmlns:a16="http://schemas.microsoft.com/office/drawing/2014/main" id="{20689CEA-5F93-4DD0-80CD-8A4E6DF5F64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715618" y="4720930"/>
                <a:ext cx="546322" cy="521108"/>
              </a:xfrm>
              <a:prstGeom prst="rect">
                <a:avLst/>
              </a:prstGeom>
            </p:spPr>
          </p:pic>
          <p:pic>
            <p:nvPicPr>
              <p:cNvPr id="113" name="図 112">
                <a:extLst>
                  <a:ext uri="{FF2B5EF4-FFF2-40B4-BE49-F238E27FC236}">
                    <a16:creationId xmlns:a16="http://schemas.microsoft.com/office/drawing/2014/main" id="{25F8EE6F-E73A-49F8-8923-B4671387E3C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76840" y="4356750"/>
                <a:ext cx="474208" cy="512895"/>
              </a:xfrm>
              <a:prstGeom prst="rect">
                <a:avLst/>
              </a:prstGeom>
            </p:spPr>
          </p:pic>
          <p:sp>
            <p:nvSpPr>
              <p:cNvPr id="114" name="正方形/長方形 113">
                <a:extLst>
                  <a:ext uri="{FF2B5EF4-FFF2-40B4-BE49-F238E27FC236}">
                    <a16:creationId xmlns:a16="http://schemas.microsoft.com/office/drawing/2014/main" id="{25FA7898-C732-47F1-9DB1-7B024EAC161C}"/>
                  </a:ext>
                </a:extLst>
              </p:cNvPr>
              <p:cNvSpPr/>
              <p:nvPr/>
            </p:nvSpPr>
            <p:spPr>
              <a:xfrm>
                <a:off x="1642511" y="5263955"/>
                <a:ext cx="1612097" cy="2866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grpSp>
            <p:nvGrpSpPr>
              <p:cNvPr id="115" name="グループ化 114">
                <a:extLst>
                  <a:ext uri="{FF2B5EF4-FFF2-40B4-BE49-F238E27FC236}">
                    <a16:creationId xmlns:a16="http://schemas.microsoft.com/office/drawing/2014/main" id="{9FB401F1-E0FC-4FCE-BD52-4D5C5689B302}"/>
                  </a:ext>
                </a:extLst>
              </p:cNvPr>
              <p:cNvGrpSpPr/>
              <p:nvPr/>
            </p:nvGrpSpPr>
            <p:grpSpPr>
              <a:xfrm>
                <a:off x="1642511" y="4251707"/>
                <a:ext cx="792506" cy="459470"/>
                <a:chOff x="3922750" y="4952289"/>
                <a:chExt cx="792506" cy="459470"/>
              </a:xfrm>
            </p:grpSpPr>
            <p:sp>
              <p:nvSpPr>
                <p:cNvPr id="122" name="テキスト ボックス 121">
                  <a:extLst>
                    <a:ext uri="{FF2B5EF4-FFF2-40B4-BE49-F238E27FC236}">
                      <a16:creationId xmlns:a16="http://schemas.microsoft.com/office/drawing/2014/main" id="{4E64C08E-AA87-4CCD-BBB9-F97C523247A0}"/>
                    </a:ext>
                  </a:extLst>
                </p:cNvPr>
                <p:cNvSpPr txBox="1"/>
                <p:nvPr/>
              </p:nvSpPr>
              <p:spPr>
                <a:xfrm>
                  <a:off x="3922750" y="4952289"/>
                  <a:ext cx="613974" cy="298927"/>
                </a:xfrm>
                <a:prstGeom prst="rect">
                  <a:avLst/>
                </a:prstGeom>
                <a:noFill/>
              </p:spPr>
              <p:txBody>
                <a:bodyPr wrap="none" rtlCol="0">
                  <a:spAutoFit/>
                </a:bodyPr>
                <a:lstStyle/>
                <a:p>
                  <a:r>
                    <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rPr>
                    <a:t>コイキング</a:t>
                  </a:r>
                </a:p>
              </p:txBody>
            </p:sp>
            <p:sp>
              <p:nvSpPr>
                <p:cNvPr id="123" name="テキスト ボックス 122">
                  <a:extLst>
                    <a:ext uri="{FF2B5EF4-FFF2-40B4-BE49-F238E27FC236}">
                      <a16:creationId xmlns:a16="http://schemas.microsoft.com/office/drawing/2014/main" id="{7268B468-03AF-4DD5-AD21-F3409ED2401D}"/>
                    </a:ext>
                  </a:extLst>
                </p:cNvPr>
                <p:cNvSpPr txBox="1"/>
                <p:nvPr/>
              </p:nvSpPr>
              <p:spPr>
                <a:xfrm>
                  <a:off x="3936379" y="5112832"/>
                  <a:ext cx="452786" cy="298927"/>
                </a:xfrm>
                <a:prstGeom prst="rect">
                  <a:avLst/>
                </a:prstGeom>
                <a:noFill/>
              </p:spPr>
              <p:txBody>
                <a:bodyPr wrap="none" rtlCol="0">
                  <a:spAutoFit/>
                </a:bodyPr>
                <a:lstStyle/>
                <a:p>
                  <a:r>
                    <a:rPr kumimoji="1" lang="en-US" altLang="ja-JP" sz="11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24" name="正方形/長方形 123">
                  <a:extLst>
                    <a:ext uri="{FF2B5EF4-FFF2-40B4-BE49-F238E27FC236}">
                      <a16:creationId xmlns:a16="http://schemas.microsoft.com/office/drawing/2014/main" id="{FD27BC78-F192-4AAC-A274-FD3E3250EAB7}"/>
                    </a:ext>
                  </a:extLst>
                </p:cNvPr>
                <p:cNvSpPr/>
                <p:nvPr/>
              </p:nvSpPr>
              <p:spPr>
                <a:xfrm>
                  <a:off x="4269018" y="5251331"/>
                  <a:ext cx="446238" cy="944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p>
              </p:txBody>
            </p:sp>
          </p:grpSp>
          <p:grpSp>
            <p:nvGrpSpPr>
              <p:cNvPr id="116" name="グループ化 115">
                <a:extLst>
                  <a:ext uri="{FF2B5EF4-FFF2-40B4-BE49-F238E27FC236}">
                    <a16:creationId xmlns:a16="http://schemas.microsoft.com/office/drawing/2014/main" id="{4D1CEE33-7F3B-4996-B48D-00BE5F28BA8B}"/>
                  </a:ext>
                </a:extLst>
              </p:cNvPr>
              <p:cNvGrpSpPr/>
              <p:nvPr/>
            </p:nvGrpSpPr>
            <p:grpSpPr>
              <a:xfrm>
                <a:off x="2261940" y="4724954"/>
                <a:ext cx="1019449" cy="589391"/>
                <a:chOff x="6426446" y="3239303"/>
                <a:chExt cx="1019449" cy="589391"/>
              </a:xfrm>
            </p:grpSpPr>
            <p:sp>
              <p:nvSpPr>
                <p:cNvPr id="117" name="テキスト ボックス 116">
                  <a:extLst>
                    <a:ext uri="{FF2B5EF4-FFF2-40B4-BE49-F238E27FC236}">
                      <a16:creationId xmlns:a16="http://schemas.microsoft.com/office/drawing/2014/main" id="{32133A2F-CE75-4FAD-BE8F-86064C672464}"/>
                    </a:ext>
                  </a:extLst>
                </p:cNvPr>
                <p:cNvSpPr txBox="1"/>
                <p:nvPr/>
              </p:nvSpPr>
              <p:spPr>
                <a:xfrm>
                  <a:off x="6431060" y="3239303"/>
                  <a:ext cx="954107" cy="316511"/>
                </a:xfrm>
                <a:prstGeom prst="rect">
                  <a:avLst/>
                </a:prstGeom>
                <a:noFill/>
              </p:spPr>
              <p:txBody>
                <a:bodyPr wrap="square" rtlCol="0">
                  <a:spAutoFit/>
                </a:bodyPr>
                <a:lstStyle/>
                <a:p>
                  <a:r>
                    <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rPr>
                    <a:t>ピカチュウ</a:t>
                  </a:r>
                </a:p>
              </p:txBody>
            </p:sp>
            <p:grpSp>
              <p:nvGrpSpPr>
                <p:cNvPr id="118" name="グループ化 117">
                  <a:extLst>
                    <a:ext uri="{FF2B5EF4-FFF2-40B4-BE49-F238E27FC236}">
                      <a16:creationId xmlns:a16="http://schemas.microsoft.com/office/drawing/2014/main" id="{A9CE17FC-7C61-4CD3-B446-DF02877FCB4B}"/>
                    </a:ext>
                  </a:extLst>
                </p:cNvPr>
                <p:cNvGrpSpPr/>
                <p:nvPr/>
              </p:nvGrpSpPr>
              <p:grpSpPr>
                <a:xfrm>
                  <a:off x="6426446" y="3439700"/>
                  <a:ext cx="1019449" cy="388994"/>
                  <a:chOff x="7782092" y="1458554"/>
                  <a:chExt cx="1019449" cy="388994"/>
                </a:xfrm>
              </p:grpSpPr>
              <p:sp>
                <p:nvSpPr>
                  <p:cNvPr id="119" name="テキスト ボックス 118">
                    <a:extLst>
                      <a:ext uri="{FF2B5EF4-FFF2-40B4-BE49-F238E27FC236}">
                        <a16:creationId xmlns:a16="http://schemas.microsoft.com/office/drawing/2014/main" id="{208276A7-AFE9-42E5-B9FA-AB0A50D2E484}"/>
                      </a:ext>
                    </a:extLst>
                  </p:cNvPr>
                  <p:cNvSpPr txBox="1"/>
                  <p:nvPr/>
                </p:nvSpPr>
                <p:spPr>
                  <a:xfrm>
                    <a:off x="7782092" y="1458554"/>
                    <a:ext cx="452787" cy="298927"/>
                  </a:xfrm>
                  <a:prstGeom prst="rect">
                    <a:avLst/>
                  </a:prstGeom>
                  <a:noFill/>
                </p:spPr>
                <p:txBody>
                  <a:bodyPr wrap="none" rtlCol="0">
                    <a:spAutoFit/>
                  </a:bodyPr>
                  <a:lstStyle/>
                  <a:p>
                    <a:r>
                      <a:rPr kumimoji="1" lang="en-US" altLang="ja-JP" sz="11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20" name="テキスト ボックス 119">
                    <a:extLst>
                      <a:ext uri="{FF2B5EF4-FFF2-40B4-BE49-F238E27FC236}">
                        <a16:creationId xmlns:a16="http://schemas.microsoft.com/office/drawing/2014/main" id="{48886C9F-200C-4544-9361-34DB109E0D4B}"/>
                      </a:ext>
                    </a:extLst>
                  </p:cNvPr>
                  <p:cNvSpPr txBox="1"/>
                  <p:nvPr/>
                </p:nvSpPr>
                <p:spPr>
                  <a:xfrm>
                    <a:off x="8026381" y="1548621"/>
                    <a:ext cx="775160" cy="298927"/>
                  </a:xfrm>
                  <a:prstGeom prst="rect">
                    <a:avLst/>
                  </a:prstGeom>
                  <a:noFill/>
                </p:spPr>
                <p:txBody>
                  <a:bodyPr wrap="none" rtlCol="0">
                    <a:spAutoFit/>
                  </a:bodyPr>
                  <a:lstStyle/>
                  <a:p>
                    <a:r>
                      <a:rPr kumimoji="1" lang="en-US" altLang="ja-JP" sz="1100" dirty="0">
                        <a:latin typeface="PKMN Regular" panose="02000600000000000000" pitchFamily="2" charset="-128"/>
                        <a:ea typeface="PKMN Regular" panose="02000600000000000000" pitchFamily="2" charset="-128"/>
                        <a:cs typeface="PKMN Regular" panose="02000600000000000000" pitchFamily="2" charset="-128"/>
                      </a:rPr>
                      <a:t>100/100</a:t>
                    </a:r>
                    <a:endPar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21" name="正方形/長方形 120">
                    <a:extLst>
                      <a:ext uri="{FF2B5EF4-FFF2-40B4-BE49-F238E27FC236}">
                        <a16:creationId xmlns:a16="http://schemas.microsoft.com/office/drawing/2014/main" id="{7C43B174-6CD9-4A09-B5F3-8E1D5BB4A282}"/>
                      </a:ext>
                    </a:extLst>
                  </p:cNvPr>
                  <p:cNvSpPr/>
                  <p:nvPr/>
                </p:nvSpPr>
                <p:spPr>
                  <a:xfrm>
                    <a:off x="8105678" y="1601595"/>
                    <a:ext cx="598360" cy="74568"/>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p>
                </p:txBody>
              </p:sp>
            </p:grpSp>
          </p:grpSp>
        </p:grpSp>
        <p:grpSp>
          <p:nvGrpSpPr>
            <p:cNvPr id="125" name="グループ化 124">
              <a:extLst>
                <a:ext uri="{FF2B5EF4-FFF2-40B4-BE49-F238E27FC236}">
                  <a16:creationId xmlns:a16="http://schemas.microsoft.com/office/drawing/2014/main" id="{2E47874C-DDBE-409D-9C16-93C9F33ED8C1}"/>
                </a:ext>
              </a:extLst>
            </p:cNvPr>
            <p:cNvGrpSpPr/>
            <p:nvPr/>
          </p:nvGrpSpPr>
          <p:grpSpPr>
            <a:xfrm>
              <a:off x="5689879" y="4592321"/>
              <a:ext cx="1727200" cy="1332229"/>
              <a:chOff x="1579880" y="4251707"/>
              <a:chExt cx="1727200" cy="1332229"/>
            </a:xfrm>
          </p:grpSpPr>
          <p:sp>
            <p:nvSpPr>
              <p:cNvPr id="126" name="正方形/長方形 125">
                <a:extLst>
                  <a:ext uri="{FF2B5EF4-FFF2-40B4-BE49-F238E27FC236}">
                    <a16:creationId xmlns:a16="http://schemas.microsoft.com/office/drawing/2014/main" id="{440EF1EC-D2B3-4128-9B0C-E473C2FFA680}"/>
                  </a:ext>
                </a:extLst>
              </p:cNvPr>
              <p:cNvSpPr/>
              <p:nvPr/>
            </p:nvSpPr>
            <p:spPr>
              <a:xfrm>
                <a:off x="1579880" y="4307840"/>
                <a:ext cx="1727200" cy="12760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pic>
            <p:nvPicPr>
              <p:cNvPr id="127" name="図 126">
                <a:extLst>
                  <a:ext uri="{FF2B5EF4-FFF2-40B4-BE49-F238E27FC236}">
                    <a16:creationId xmlns:a16="http://schemas.microsoft.com/office/drawing/2014/main" id="{6EECEE06-CAEA-4FCF-BEE3-56454A80924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715618" y="4720930"/>
                <a:ext cx="546322" cy="521108"/>
              </a:xfrm>
              <a:prstGeom prst="rect">
                <a:avLst/>
              </a:prstGeom>
            </p:spPr>
          </p:pic>
          <p:pic>
            <p:nvPicPr>
              <p:cNvPr id="128" name="図 127">
                <a:extLst>
                  <a:ext uri="{FF2B5EF4-FFF2-40B4-BE49-F238E27FC236}">
                    <a16:creationId xmlns:a16="http://schemas.microsoft.com/office/drawing/2014/main" id="{41351146-A084-47DD-BAB9-0EB9E9A0CB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76840" y="4356750"/>
                <a:ext cx="474208" cy="512895"/>
              </a:xfrm>
              <a:prstGeom prst="rect">
                <a:avLst/>
              </a:prstGeom>
            </p:spPr>
          </p:pic>
          <p:sp>
            <p:nvSpPr>
              <p:cNvPr id="129" name="正方形/長方形 128">
                <a:extLst>
                  <a:ext uri="{FF2B5EF4-FFF2-40B4-BE49-F238E27FC236}">
                    <a16:creationId xmlns:a16="http://schemas.microsoft.com/office/drawing/2014/main" id="{84CB1EDB-D3A7-49A8-B9B9-5278C54E2FDB}"/>
                  </a:ext>
                </a:extLst>
              </p:cNvPr>
              <p:cNvSpPr/>
              <p:nvPr/>
            </p:nvSpPr>
            <p:spPr>
              <a:xfrm>
                <a:off x="1642511" y="5263955"/>
                <a:ext cx="1612097" cy="2866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grpSp>
            <p:nvGrpSpPr>
              <p:cNvPr id="130" name="グループ化 129">
                <a:extLst>
                  <a:ext uri="{FF2B5EF4-FFF2-40B4-BE49-F238E27FC236}">
                    <a16:creationId xmlns:a16="http://schemas.microsoft.com/office/drawing/2014/main" id="{E7529F83-C4AA-46FC-B26E-E721B2163B0C}"/>
                  </a:ext>
                </a:extLst>
              </p:cNvPr>
              <p:cNvGrpSpPr/>
              <p:nvPr/>
            </p:nvGrpSpPr>
            <p:grpSpPr>
              <a:xfrm>
                <a:off x="1642511" y="4251707"/>
                <a:ext cx="792506" cy="459470"/>
                <a:chOff x="3922750" y="4952289"/>
                <a:chExt cx="792506" cy="459470"/>
              </a:xfrm>
            </p:grpSpPr>
            <p:sp>
              <p:nvSpPr>
                <p:cNvPr id="137" name="テキスト ボックス 136">
                  <a:extLst>
                    <a:ext uri="{FF2B5EF4-FFF2-40B4-BE49-F238E27FC236}">
                      <a16:creationId xmlns:a16="http://schemas.microsoft.com/office/drawing/2014/main" id="{F8167ABF-459F-4733-8054-EEA2FE446C76}"/>
                    </a:ext>
                  </a:extLst>
                </p:cNvPr>
                <p:cNvSpPr txBox="1"/>
                <p:nvPr/>
              </p:nvSpPr>
              <p:spPr>
                <a:xfrm>
                  <a:off x="3922750" y="4952289"/>
                  <a:ext cx="613974" cy="298927"/>
                </a:xfrm>
                <a:prstGeom prst="rect">
                  <a:avLst/>
                </a:prstGeom>
                <a:noFill/>
              </p:spPr>
              <p:txBody>
                <a:bodyPr wrap="none" rtlCol="0">
                  <a:spAutoFit/>
                </a:bodyPr>
                <a:lstStyle/>
                <a:p>
                  <a:r>
                    <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rPr>
                    <a:t>コイキング</a:t>
                  </a:r>
                </a:p>
              </p:txBody>
            </p:sp>
            <p:sp>
              <p:nvSpPr>
                <p:cNvPr id="138" name="テキスト ボックス 137">
                  <a:extLst>
                    <a:ext uri="{FF2B5EF4-FFF2-40B4-BE49-F238E27FC236}">
                      <a16:creationId xmlns:a16="http://schemas.microsoft.com/office/drawing/2014/main" id="{E0A3E392-2851-49DF-B496-228242C9A117}"/>
                    </a:ext>
                  </a:extLst>
                </p:cNvPr>
                <p:cNvSpPr txBox="1"/>
                <p:nvPr/>
              </p:nvSpPr>
              <p:spPr>
                <a:xfrm>
                  <a:off x="3936379" y="5112832"/>
                  <a:ext cx="452786" cy="298927"/>
                </a:xfrm>
                <a:prstGeom prst="rect">
                  <a:avLst/>
                </a:prstGeom>
                <a:noFill/>
              </p:spPr>
              <p:txBody>
                <a:bodyPr wrap="none" rtlCol="0">
                  <a:spAutoFit/>
                </a:bodyPr>
                <a:lstStyle/>
                <a:p>
                  <a:r>
                    <a:rPr kumimoji="1" lang="en-US" altLang="ja-JP" sz="11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39" name="正方形/長方形 138">
                  <a:extLst>
                    <a:ext uri="{FF2B5EF4-FFF2-40B4-BE49-F238E27FC236}">
                      <a16:creationId xmlns:a16="http://schemas.microsoft.com/office/drawing/2014/main" id="{29F8791D-0231-4150-957B-D870C6F149A6}"/>
                    </a:ext>
                  </a:extLst>
                </p:cNvPr>
                <p:cNvSpPr/>
                <p:nvPr/>
              </p:nvSpPr>
              <p:spPr>
                <a:xfrm>
                  <a:off x="4269018" y="5251331"/>
                  <a:ext cx="446238" cy="944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p>
              </p:txBody>
            </p:sp>
          </p:grpSp>
          <p:grpSp>
            <p:nvGrpSpPr>
              <p:cNvPr id="131" name="グループ化 130">
                <a:extLst>
                  <a:ext uri="{FF2B5EF4-FFF2-40B4-BE49-F238E27FC236}">
                    <a16:creationId xmlns:a16="http://schemas.microsoft.com/office/drawing/2014/main" id="{9F70E8DB-A8F4-427A-A6A1-64C0AB2868FA}"/>
                  </a:ext>
                </a:extLst>
              </p:cNvPr>
              <p:cNvGrpSpPr/>
              <p:nvPr/>
            </p:nvGrpSpPr>
            <p:grpSpPr>
              <a:xfrm>
                <a:off x="2261940" y="4724954"/>
                <a:ext cx="1019449" cy="589391"/>
                <a:chOff x="6426446" y="3239303"/>
                <a:chExt cx="1019449" cy="589391"/>
              </a:xfrm>
            </p:grpSpPr>
            <p:sp>
              <p:nvSpPr>
                <p:cNvPr id="132" name="テキスト ボックス 131">
                  <a:extLst>
                    <a:ext uri="{FF2B5EF4-FFF2-40B4-BE49-F238E27FC236}">
                      <a16:creationId xmlns:a16="http://schemas.microsoft.com/office/drawing/2014/main" id="{24937AEA-D8A5-4E6A-93A2-741A8CEF0065}"/>
                    </a:ext>
                  </a:extLst>
                </p:cNvPr>
                <p:cNvSpPr txBox="1"/>
                <p:nvPr/>
              </p:nvSpPr>
              <p:spPr>
                <a:xfrm>
                  <a:off x="6431060" y="3239303"/>
                  <a:ext cx="954107" cy="316511"/>
                </a:xfrm>
                <a:prstGeom prst="rect">
                  <a:avLst/>
                </a:prstGeom>
                <a:noFill/>
              </p:spPr>
              <p:txBody>
                <a:bodyPr wrap="square" rtlCol="0">
                  <a:spAutoFit/>
                </a:bodyPr>
                <a:lstStyle/>
                <a:p>
                  <a:r>
                    <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rPr>
                    <a:t>ピカチュウ</a:t>
                  </a:r>
                </a:p>
              </p:txBody>
            </p:sp>
            <p:grpSp>
              <p:nvGrpSpPr>
                <p:cNvPr id="133" name="グループ化 132">
                  <a:extLst>
                    <a:ext uri="{FF2B5EF4-FFF2-40B4-BE49-F238E27FC236}">
                      <a16:creationId xmlns:a16="http://schemas.microsoft.com/office/drawing/2014/main" id="{757EB79A-686F-4977-843C-C1ECC172ABF0}"/>
                    </a:ext>
                  </a:extLst>
                </p:cNvPr>
                <p:cNvGrpSpPr/>
                <p:nvPr/>
              </p:nvGrpSpPr>
              <p:grpSpPr>
                <a:xfrm>
                  <a:off x="6426446" y="3439700"/>
                  <a:ext cx="1019449" cy="388994"/>
                  <a:chOff x="7782092" y="1458554"/>
                  <a:chExt cx="1019449" cy="388994"/>
                </a:xfrm>
              </p:grpSpPr>
              <p:sp>
                <p:nvSpPr>
                  <p:cNvPr id="134" name="テキスト ボックス 133">
                    <a:extLst>
                      <a:ext uri="{FF2B5EF4-FFF2-40B4-BE49-F238E27FC236}">
                        <a16:creationId xmlns:a16="http://schemas.microsoft.com/office/drawing/2014/main" id="{DCB7A7C6-A9BF-488D-9A92-EA44412C543F}"/>
                      </a:ext>
                    </a:extLst>
                  </p:cNvPr>
                  <p:cNvSpPr txBox="1"/>
                  <p:nvPr/>
                </p:nvSpPr>
                <p:spPr>
                  <a:xfrm>
                    <a:off x="7782092" y="1458554"/>
                    <a:ext cx="452787" cy="298927"/>
                  </a:xfrm>
                  <a:prstGeom prst="rect">
                    <a:avLst/>
                  </a:prstGeom>
                  <a:noFill/>
                </p:spPr>
                <p:txBody>
                  <a:bodyPr wrap="none" rtlCol="0">
                    <a:spAutoFit/>
                  </a:bodyPr>
                  <a:lstStyle/>
                  <a:p>
                    <a:r>
                      <a:rPr kumimoji="1" lang="en-US" altLang="ja-JP" sz="11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35" name="テキスト ボックス 134">
                    <a:extLst>
                      <a:ext uri="{FF2B5EF4-FFF2-40B4-BE49-F238E27FC236}">
                        <a16:creationId xmlns:a16="http://schemas.microsoft.com/office/drawing/2014/main" id="{E8ACDF09-9DC8-44A3-AF11-6EF085D26240}"/>
                      </a:ext>
                    </a:extLst>
                  </p:cNvPr>
                  <p:cNvSpPr txBox="1"/>
                  <p:nvPr/>
                </p:nvSpPr>
                <p:spPr>
                  <a:xfrm>
                    <a:off x="8026381" y="1548621"/>
                    <a:ext cx="775160" cy="298927"/>
                  </a:xfrm>
                  <a:prstGeom prst="rect">
                    <a:avLst/>
                  </a:prstGeom>
                  <a:noFill/>
                </p:spPr>
                <p:txBody>
                  <a:bodyPr wrap="none" rtlCol="0">
                    <a:spAutoFit/>
                  </a:bodyPr>
                  <a:lstStyle/>
                  <a:p>
                    <a:r>
                      <a:rPr kumimoji="1" lang="en-US" altLang="ja-JP" sz="1100" dirty="0">
                        <a:latin typeface="PKMN Regular" panose="02000600000000000000" pitchFamily="2" charset="-128"/>
                        <a:ea typeface="PKMN Regular" panose="02000600000000000000" pitchFamily="2" charset="-128"/>
                        <a:cs typeface="PKMN Regular" panose="02000600000000000000" pitchFamily="2" charset="-128"/>
                      </a:rPr>
                      <a:t>100/100</a:t>
                    </a:r>
                    <a:endPar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36" name="正方形/長方形 135">
                    <a:extLst>
                      <a:ext uri="{FF2B5EF4-FFF2-40B4-BE49-F238E27FC236}">
                        <a16:creationId xmlns:a16="http://schemas.microsoft.com/office/drawing/2014/main" id="{FC50267E-BDC8-4CCA-9EDE-B40958CEB2D5}"/>
                      </a:ext>
                    </a:extLst>
                  </p:cNvPr>
                  <p:cNvSpPr/>
                  <p:nvPr/>
                </p:nvSpPr>
                <p:spPr>
                  <a:xfrm>
                    <a:off x="8105678" y="1601595"/>
                    <a:ext cx="598360" cy="74568"/>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p>
                </p:txBody>
              </p:sp>
            </p:grpSp>
          </p:grpSp>
        </p:grpSp>
        <p:grpSp>
          <p:nvGrpSpPr>
            <p:cNvPr id="140" name="グループ化 139">
              <a:extLst>
                <a:ext uri="{FF2B5EF4-FFF2-40B4-BE49-F238E27FC236}">
                  <a16:creationId xmlns:a16="http://schemas.microsoft.com/office/drawing/2014/main" id="{D6DC92C8-7EB2-48FB-914B-1BEC97A9508A}"/>
                </a:ext>
              </a:extLst>
            </p:cNvPr>
            <p:cNvGrpSpPr/>
            <p:nvPr/>
          </p:nvGrpSpPr>
          <p:grpSpPr>
            <a:xfrm>
              <a:off x="6850188" y="5081794"/>
              <a:ext cx="1727200" cy="1332229"/>
              <a:chOff x="1579880" y="4251707"/>
              <a:chExt cx="1727200" cy="1332229"/>
            </a:xfrm>
          </p:grpSpPr>
          <p:sp>
            <p:nvSpPr>
              <p:cNvPr id="141" name="正方形/長方形 140">
                <a:extLst>
                  <a:ext uri="{FF2B5EF4-FFF2-40B4-BE49-F238E27FC236}">
                    <a16:creationId xmlns:a16="http://schemas.microsoft.com/office/drawing/2014/main" id="{22110C70-BDFE-472A-BA2C-42A633A7DEA6}"/>
                  </a:ext>
                </a:extLst>
              </p:cNvPr>
              <p:cNvSpPr/>
              <p:nvPr/>
            </p:nvSpPr>
            <p:spPr>
              <a:xfrm>
                <a:off x="1579880" y="4307840"/>
                <a:ext cx="1727200" cy="12760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pic>
            <p:nvPicPr>
              <p:cNvPr id="142" name="図 141">
                <a:extLst>
                  <a:ext uri="{FF2B5EF4-FFF2-40B4-BE49-F238E27FC236}">
                    <a16:creationId xmlns:a16="http://schemas.microsoft.com/office/drawing/2014/main" id="{A8B9CAF2-191B-44F7-A386-A109208086A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715618" y="4720930"/>
                <a:ext cx="546322" cy="521108"/>
              </a:xfrm>
              <a:prstGeom prst="rect">
                <a:avLst/>
              </a:prstGeom>
            </p:spPr>
          </p:pic>
          <p:pic>
            <p:nvPicPr>
              <p:cNvPr id="143" name="図 142">
                <a:extLst>
                  <a:ext uri="{FF2B5EF4-FFF2-40B4-BE49-F238E27FC236}">
                    <a16:creationId xmlns:a16="http://schemas.microsoft.com/office/drawing/2014/main" id="{DAA823BC-B95F-4411-9CD6-C2A7F363AE5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76840" y="4356750"/>
                <a:ext cx="474208" cy="512895"/>
              </a:xfrm>
              <a:prstGeom prst="rect">
                <a:avLst/>
              </a:prstGeom>
            </p:spPr>
          </p:pic>
          <p:sp>
            <p:nvSpPr>
              <p:cNvPr id="144" name="正方形/長方形 143">
                <a:extLst>
                  <a:ext uri="{FF2B5EF4-FFF2-40B4-BE49-F238E27FC236}">
                    <a16:creationId xmlns:a16="http://schemas.microsoft.com/office/drawing/2014/main" id="{521B2BCC-568A-4453-82FD-BCECA8F00803}"/>
                  </a:ext>
                </a:extLst>
              </p:cNvPr>
              <p:cNvSpPr/>
              <p:nvPr/>
            </p:nvSpPr>
            <p:spPr>
              <a:xfrm>
                <a:off x="1642511" y="5263955"/>
                <a:ext cx="1612097" cy="2866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grpSp>
            <p:nvGrpSpPr>
              <p:cNvPr id="145" name="グループ化 144">
                <a:extLst>
                  <a:ext uri="{FF2B5EF4-FFF2-40B4-BE49-F238E27FC236}">
                    <a16:creationId xmlns:a16="http://schemas.microsoft.com/office/drawing/2014/main" id="{9FC99859-586E-44FA-B08D-03D1FE8EF21F}"/>
                  </a:ext>
                </a:extLst>
              </p:cNvPr>
              <p:cNvGrpSpPr/>
              <p:nvPr/>
            </p:nvGrpSpPr>
            <p:grpSpPr>
              <a:xfrm>
                <a:off x="1642511" y="4251707"/>
                <a:ext cx="792506" cy="459470"/>
                <a:chOff x="3922750" y="4952289"/>
                <a:chExt cx="792506" cy="459470"/>
              </a:xfrm>
            </p:grpSpPr>
            <p:sp>
              <p:nvSpPr>
                <p:cNvPr id="152" name="テキスト ボックス 151">
                  <a:extLst>
                    <a:ext uri="{FF2B5EF4-FFF2-40B4-BE49-F238E27FC236}">
                      <a16:creationId xmlns:a16="http://schemas.microsoft.com/office/drawing/2014/main" id="{FBEA7003-9FA0-4266-BBCA-26AD9AFE7579}"/>
                    </a:ext>
                  </a:extLst>
                </p:cNvPr>
                <p:cNvSpPr txBox="1"/>
                <p:nvPr/>
              </p:nvSpPr>
              <p:spPr>
                <a:xfrm>
                  <a:off x="3922750" y="4952289"/>
                  <a:ext cx="613974" cy="298927"/>
                </a:xfrm>
                <a:prstGeom prst="rect">
                  <a:avLst/>
                </a:prstGeom>
                <a:noFill/>
              </p:spPr>
              <p:txBody>
                <a:bodyPr wrap="none" rtlCol="0">
                  <a:spAutoFit/>
                </a:bodyPr>
                <a:lstStyle/>
                <a:p>
                  <a:r>
                    <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rPr>
                    <a:t>コイキング</a:t>
                  </a:r>
                </a:p>
              </p:txBody>
            </p:sp>
            <p:sp>
              <p:nvSpPr>
                <p:cNvPr id="153" name="テキスト ボックス 152">
                  <a:extLst>
                    <a:ext uri="{FF2B5EF4-FFF2-40B4-BE49-F238E27FC236}">
                      <a16:creationId xmlns:a16="http://schemas.microsoft.com/office/drawing/2014/main" id="{7DE50918-4530-4188-B219-288691E478DF}"/>
                    </a:ext>
                  </a:extLst>
                </p:cNvPr>
                <p:cNvSpPr txBox="1"/>
                <p:nvPr/>
              </p:nvSpPr>
              <p:spPr>
                <a:xfrm>
                  <a:off x="3936379" y="5112832"/>
                  <a:ext cx="452786" cy="298927"/>
                </a:xfrm>
                <a:prstGeom prst="rect">
                  <a:avLst/>
                </a:prstGeom>
                <a:noFill/>
              </p:spPr>
              <p:txBody>
                <a:bodyPr wrap="none" rtlCol="0">
                  <a:spAutoFit/>
                </a:bodyPr>
                <a:lstStyle/>
                <a:p>
                  <a:r>
                    <a:rPr kumimoji="1" lang="en-US" altLang="ja-JP" sz="11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54" name="正方形/長方形 153">
                  <a:extLst>
                    <a:ext uri="{FF2B5EF4-FFF2-40B4-BE49-F238E27FC236}">
                      <a16:creationId xmlns:a16="http://schemas.microsoft.com/office/drawing/2014/main" id="{C9B79866-4E33-418E-ABC5-81328E5A921D}"/>
                    </a:ext>
                  </a:extLst>
                </p:cNvPr>
                <p:cNvSpPr/>
                <p:nvPr/>
              </p:nvSpPr>
              <p:spPr>
                <a:xfrm>
                  <a:off x="4269018" y="5251331"/>
                  <a:ext cx="446238" cy="944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p>
              </p:txBody>
            </p:sp>
          </p:grpSp>
          <p:grpSp>
            <p:nvGrpSpPr>
              <p:cNvPr id="146" name="グループ化 145">
                <a:extLst>
                  <a:ext uri="{FF2B5EF4-FFF2-40B4-BE49-F238E27FC236}">
                    <a16:creationId xmlns:a16="http://schemas.microsoft.com/office/drawing/2014/main" id="{D115BA66-577E-40AA-8994-528CD05B381E}"/>
                  </a:ext>
                </a:extLst>
              </p:cNvPr>
              <p:cNvGrpSpPr/>
              <p:nvPr/>
            </p:nvGrpSpPr>
            <p:grpSpPr>
              <a:xfrm>
                <a:off x="2261940" y="4724954"/>
                <a:ext cx="1019449" cy="589391"/>
                <a:chOff x="6426446" y="3239303"/>
                <a:chExt cx="1019449" cy="589391"/>
              </a:xfrm>
            </p:grpSpPr>
            <p:sp>
              <p:nvSpPr>
                <p:cNvPr id="147" name="テキスト ボックス 146">
                  <a:extLst>
                    <a:ext uri="{FF2B5EF4-FFF2-40B4-BE49-F238E27FC236}">
                      <a16:creationId xmlns:a16="http://schemas.microsoft.com/office/drawing/2014/main" id="{DF1EDAAF-52AE-4141-BD02-82CE490C25B7}"/>
                    </a:ext>
                  </a:extLst>
                </p:cNvPr>
                <p:cNvSpPr txBox="1"/>
                <p:nvPr/>
              </p:nvSpPr>
              <p:spPr>
                <a:xfrm>
                  <a:off x="6431060" y="3239303"/>
                  <a:ext cx="954107" cy="316511"/>
                </a:xfrm>
                <a:prstGeom prst="rect">
                  <a:avLst/>
                </a:prstGeom>
                <a:noFill/>
              </p:spPr>
              <p:txBody>
                <a:bodyPr wrap="square" rtlCol="0">
                  <a:spAutoFit/>
                </a:bodyPr>
                <a:lstStyle/>
                <a:p>
                  <a:r>
                    <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rPr>
                    <a:t>ピカチュウ</a:t>
                  </a:r>
                </a:p>
              </p:txBody>
            </p:sp>
            <p:grpSp>
              <p:nvGrpSpPr>
                <p:cNvPr id="148" name="グループ化 147">
                  <a:extLst>
                    <a:ext uri="{FF2B5EF4-FFF2-40B4-BE49-F238E27FC236}">
                      <a16:creationId xmlns:a16="http://schemas.microsoft.com/office/drawing/2014/main" id="{06C79186-6D1F-4D41-9B01-76B6BEEA074D}"/>
                    </a:ext>
                  </a:extLst>
                </p:cNvPr>
                <p:cNvGrpSpPr/>
                <p:nvPr/>
              </p:nvGrpSpPr>
              <p:grpSpPr>
                <a:xfrm>
                  <a:off x="6426446" y="3439700"/>
                  <a:ext cx="1019449" cy="388994"/>
                  <a:chOff x="7782092" y="1458554"/>
                  <a:chExt cx="1019449" cy="388994"/>
                </a:xfrm>
              </p:grpSpPr>
              <p:sp>
                <p:nvSpPr>
                  <p:cNvPr id="149" name="テキスト ボックス 148">
                    <a:extLst>
                      <a:ext uri="{FF2B5EF4-FFF2-40B4-BE49-F238E27FC236}">
                        <a16:creationId xmlns:a16="http://schemas.microsoft.com/office/drawing/2014/main" id="{7B48206A-3D7B-499B-8D71-FC663325AB77}"/>
                      </a:ext>
                    </a:extLst>
                  </p:cNvPr>
                  <p:cNvSpPr txBox="1"/>
                  <p:nvPr/>
                </p:nvSpPr>
                <p:spPr>
                  <a:xfrm>
                    <a:off x="7782092" y="1458554"/>
                    <a:ext cx="452787" cy="298927"/>
                  </a:xfrm>
                  <a:prstGeom prst="rect">
                    <a:avLst/>
                  </a:prstGeom>
                  <a:noFill/>
                </p:spPr>
                <p:txBody>
                  <a:bodyPr wrap="none" rtlCol="0">
                    <a:spAutoFit/>
                  </a:bodyPr>
                  <a:lstStyle/>
                  <a:p>
                    <a:r>
                      <a:rPr kumimoji="1" lang="en-US" altLang="ja-JP" sz="11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50" name="テキスト ボックス 149">
                    <a:extLst>
                      <a:ext uri="{FF2B5EF4-FFF2-40B4-BE49-F238E27FC236}">
                        <a16:creationId xmlns:a16="http://schemas.microsoft.com/office/drawing/2014/main" id="{E69F61C6-2A5C-4EEB-8BFE-ED1437561D7C}"/>
                      </a:ext>
                    </a:extLst>
                  </p:cNvPr>
                  <p:cNvSpPr txBox="1"/>
                  <p:nvPr/>
                </p:nvSpPr>
                <p:spPr>
                  <a:xfrm>
                    <a:off x="8026381" y="1548621"/>
                    <a:ext cx="775160" cy="298927"/>
                  </a:xfrm>
                  <a:prstGeom prst="rect">
                    <a:avLst/>
                  </a:prstGeom>
                  <a:noFill/>
                </p:spPr>
                <p:txBody>
                  <a:bodyPr wrap="none" rtlCol="0">
                    <a:spAutoFit/>
                  </a:bodyPr>
                  <a:lstStyle/>
                  <a:p>
                    <a:r>
                      <a:rPr kumimoji="1" lang="en-US" altLang="ja-JP" sz="1100" dirty="0">
                        <a:latin typeface="PKMN Regular" panose="02000600000000000000" pitchFamily="2" charset="-128"/>
                        <a:ea typeface="PKMN Regular" panose="02000600000000000000" pitchFamily="2" charset="-128"/>
                        <a:cs typeface="PKMN Regular" panose="02000600000000000000" pitchFamily="2" charset="-128"/>
                      </a:rPr>
                      <a:t>100/100</a:t>
                    </a:r>
                    <a:endPar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51" name="正方形/長方形 150">
                    <a:extLst>
                      <a:ext uri="{FF2B5EF4-FFF2-40B4-BE49-F238E27FC236}">
                        <a16:creationId xmlns:a16="http://schemas.microsoft.com/office/drawing/2014/main" id="{C01834CD-B0E1-4779-A538-BF01A7BA234A}"/>
                      </a:ext>
                    </a:extLst>
                  </p:cNvPr>
                  <p:cNvSpPr/>
                  <p:nvPr/>
                </p:nvSpPr>
                <p:spPr>
                  <a:xfrm>
                    <a:off x="8105678" y="1601595"/>
                    <a:ext cx="598360" cy="74568"/>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p>
                </p:txBody>
              </p:sp>
            </p:grpSp>
          </p:grpSp>
        </p:grpSp>
        <p:grpSp>
          <p:nvGrpSpPr>
            <p:cNvPr id="155" name="グループ化 154">
              <a:extLst>
                <a:ext uri="{FF2B5EF4-FFF2-40B4-BE49-F238E27FC236}">
                  <a16:creationId xmlns:a16="http://schemas.microsoft.com/office/drawing/2014/main" id="{8DA5BE0B-01DC-4C95-8D5D-F6BA1901D0A5}"/>
                </a:ext>
              </a:extLst>
            </p:cNvPr>
            <p:cNvGrpSpPr/>
            <p:nvPr/>
          </p:nvGrpSpPr>
          <p:grpSpPr>
            <a:xfrm>
              <a:off x="8290958" y="4592321"/>
              <a:ext cx="1727200" cy="1332229"/>
              <a:chOff x="1579880" y="4251707"/>
              <a:chExt cx="1727200" cy="1332229"/>
            </a:xfrm>
          </p:grpSpPr>
          <p:sp>
            <p:nvSpPr>
              <p:cNvPr id="156" name="正方形/長方形 155">
                <a:extLst>
                  <a:ext uri="{FF2B5EF4-FFF2-40B4-BE49-F238E27FC236}">
                    <a16:creationId xmlns:a16="http://schemas.microsoft.com/office/drawing/2014/main" id="{338623A3-AB0E-4830-B159-413CA9EFE65C}"/>
                  </a:ext>
                </a:extLst>
              </p:cNvPr>
              <p:cNvSpPr/>
              <p:nvPr/>
            </p:nvSpPr>
            <p:spPr>
              <a:xfrm>
                <a:off x="1579880" y="4307840"/>
                <a:ext cx="1727200" cy="12760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pic>
            <p:nvPicPr>
              <p:cNvPr id="157" name="図 156">
                <a:extLst>
                  <a:ext uri="{FF2B5EF4-FFF2-40B4-BE49-F238E27FC236}">
                    <a16:creationId xmlns:a16="http://schemas.microsoft.com/office/drawing/2014/main" id="{702CF99C-D52B-4EC4-A3A3-CC6CB5E60F6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715618" y="4720930"/>
                <a:ext cx="546322" cy="521108"/>
              </a:xfrm>
              <a:prstGeom prst="rect">
                <a:avLst/>
              </a:prstGeom>
            </p:spPr>
          </p:pic>
          <p:pic>
            <p:nvPicPr>
              <p:cNvPr id="158" name="図 157">
                <a:extLst>
                  <a:ext uri="{FF2B5EF4-FFF2-40B4-BE49-F238E27FC236}">
                    <a16:creationId xmlns:a16="http://schemas.microsoft.com/office/drawing/2014/main" id="{ECABBB70-A506-4031-A23C-34A3EDD13BA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76840" y="4356750"/>
                <a:ext cx="474208" cy="512895"/>
              </a:xfrm>
              <a:prstGeom prst="rect">
                <a:avLst/>
              </a:prstGeom>
            </p:spPr>
          </p:pic>
          <p:sp>
            <p:nvSpPr>
              <p:cNvPr id="159" name="正方形/長方形 158">
                <a:extLst>
                  <a:ext uri="{FF2B5EF4-FFF2-40B4-BE49-F238E27FC236}">
                    <a16:creationId xmlns:a16="http://schemas.microsoft.com/office/drawing/2014/main" id="{12CF8C85-50DF-4C1D-990D-07360ECB4703}"/>
                  </a:ext>
                </a:extLst>
              </p:cNvPr>
              <p:cNvSpPr/>
              <p:nvPr/>
            </p:nvSpPr>
            <p:spPr>
              <a:xfrm>
                <a:off x="1642511" y="5263955"/>
                <a:ext cx="1612097" cy="2866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grpSp>
            <p:nvGrpSpPr>
              <p:cNvPr id="160" name="グループ化 159">
                <a:extLst>
                  <a:ext uri="{FF2B5EF4-FFF2-40B4-BE49-F238E27FC236}">
                    <a16:creationId xmlns:a16="http://schemas.microsoft.com/office/drawing/2014/main" id="{86C2C85F-94DB-4E0D-9BA0-64E29AD4EAF4}"/>
                  </a:ext>
                </a:extLst>
              </p:cNvPr>
              <p:cNvGrpSpPr/>
              <p:nvPr/>
            </p:nvGrpSpPr>
            <p:grpSpPr>
              <a:xfrm>
                <a:off x="1642511" y="4251707"/>
                <a:ext cx="792506" cy="459470"/>
                <a:chOff x="3922750" y="4952289"/>
                <a:chExt cx="792506" cy="459470"/>
              </a:xfrm>
            </p:grpSpPr>
            <p:sp>
              <p:nvSpPr>
                <p:cNvPr id="167" name="テキスト ボックス 166">
                  <a:extLst>
                    <a:ext uri="{FF2B5EF4-FFF2-40B4-BE49-F238E27FC236}">
                      <a16:creationId xmlns:a16="http://schemas.microsoft.com/office/drawing/2014/main" id="{EB9C0796-45E3-4C54-9659-8D4C9B7FB3CA}"/>
                    </a:ext>
                  </a:extLst>
                </p:cNvPr>
                <p:cNvSpPr txBox="1"/>
                <p:nvPr/>
              </p:nvSpPr>
              <p:spPr>
                <a:xfrm>
                  <a:off x="3922750" y="4952289"/>
                  <a:ext cx="613974" cy="298927"/>
                </a:xfrm>
                <a:prstGeom prst="rect">
                  <a:avLst/>
                </a:prstGeom>
                <a:noFill/>
              </p:spPr>
              <p:txBody>
                <a:bodyPr wrap="none" rtlCol="0">
                  <a:spAutoFit/>
                </a:bodyPr>
                <a:lstStyle/>
                <a:p>
                  <a:r>
                    <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rPr>
                    <a:t>コイキング</a:t>
                  </a:r>
                </a:p>
              </p:txBody>
            </p:sp>
            <p:sp>
              <p:nvSpPr>
                <p:cNvPr id="168" name="テキスト ボックス 167">
                  <a:extLst>
                    <a:ext uri="{FF2B5EF4-FFF2-40B4-BE49-F238E27FC236}">
                      <a16:creationId xmlns:a16="http://schemas.microsoft.com/office/drawing/2014/main" id="{BD97DCF6-33FE-45E6-94B2-BE0822BE560E}"/>
                    </a:ext>
                  </a:extLst>
                </p:cNvPr>
                <p:cNvSpPr txBox="1"/>
                <p:nvPr/>
              </p:nvSpPr>
              <p:spPr>
                <a:xfrm>
                  <a:off x="3936379" y="5112832"/>
                  <a:ext cx="452786" cy="298927"/>
                </a:xfrm>
                <a:prstGeom prst="rect">
                  <a:avLst/>
                </a:prstGeom>
                <a:noFill/>
              </p:spPr>
              <p:txBody>
                <a:bodyPr wrap="none" rtlCol="0">
                  <a:spAutoFit/>
                </a:bodyPr>
                <a:lstStyle/>
                <a:p>
                  <a:r>
                    <a:rPr kumimoji="1" lang="en-US" altLang="ja-JP" sz="11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69" name="正方形/長方形 168">
                  <a:extLst>
                    <a:ext uri="{FF2B5EF4-FFF2-40B4-BE49-F238E27FC236}">
                      <a16:creationId xmlns:a16="http://schemas.microsoft.com/office/drawing/2014/main" id="{56126220-4115-4543-B32A-1781C2A61970}"/>
                    </a:ext>
                  </a:extLst>
                </p:cNvPr>
                <p:cNvSpPr/>
                <p:nvPr/>
              </p:nvSpPr>
              <p:spPr>
                <a:xfrm>
                  <a:off x="4269018" y="5251331"/>
                  <a:ext cx="446238" cy="944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p>
              </p:txBody>
            </p:sp>
          </p:grpSp>
          <p:grpSp>
            <p:nvGrpSpPr>
              <p:cNvPr id="161" name="グループ化 160">
                <a:extLst>
                  <a:ext uri="{FF2B5EF4-FFF2-40B4-BE49-F238E27FC236}">
                    <a16:creationId xmlns:a16="http://schemas.microsoft.com/office/drawing/2014/main" id="{554D9724-05D8-4C80-A8E4-3F00BE505F38}"/>
                  </a:ext>
                </a:extLst>
              </p:cNvPr>
              <p:cNvGrpSpPr/>
              <p:nvPr/>
            </p:nvGrpSpPr>
            <p:grpSpPr>
              <a:xfrm>
                <a:off x="2261940" y="4724954"/>
                <a:ext cx="1019449" cy="589391"/>
                <a:chOff x="6426446" y="3239303"/>
                <a:chExt cx="1019449" cy="589391"/>
              </a:xfrm>
            </p:grpSpPr>
            <p:sp>
              <p:nvSpPr>
                <p:cNvPr id="162" name="テキスト ボックス 161">
                  <a:extLst>
                    <a:ext uri="{FF2B5EF4-FFF2-40B4-BE49-F238E27FC236}">
                      <a16:creationId xmlns:a16="http://schemas.microsoft.com/office/drawing/2014/main" id="{35C4A1C4-0B45-4E5A-8A5F-F17AAE792ECB}"/>
                    </a:ext>
                  </a:extLst>
                </p:cNvPr>
                <p:cNvSpPr txBox="1"/>
                <p:nvPr/>
              </p:nvSpPr>
              <p:spPr>
                <a:xfrm>
                  <a:off x="6431060" y="3239303"/>
                  <a:ext cx="954107" cy="316511"/>
                </a:xfrm>
                <a:prstGeom prst="rect">
                  <a:avLst/>
                </a:prstGeom>
                <a:noFill/>
              </p:spPr>
              <p:txBody>
                <a:bodyPr wrap="square" rtlCol="0">
                  <a:spAutoFit/>
                </a:bodyPr>
                <a:lstStyle/>
                <a:p>
                  <a:r>
                    <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rPr>
                    <a:t>ピカチュウ</a:t>
                  </a:r>
                </a:p>
              </p:txBody>
            </p:sp>
            <p:grpSp>
              <p:nvGrpSpPr>
                <p:cNvPr id="163" name="グループ化 162">
                  <a:extLst>
                    <a:ext uri="{FF2B5EF4-FFF2-40B4-BE49-F238E27FC236}">
                      <a16:creationId xmlns:a16="http://schemas.microsoft.com/office/drawing/2014/main" id="{E13F6258-7F82-4A0A-9F83-76DE202A7B95}"/>
                    </a:ext>
                  </a:extLst>
                </p:cNvPr>
                <p:cNvGrpSpPr/>
                <p:nvPr/>
              </p:nvGrpSpPr>
              <p:grpSpPr>
                <a:xfrm>
                  <a:off x="6426446" y="3439700"/>
                  <a:ext cx="1019449" cy="388994"/>
                  <a:chOff x="7782092" y="1458554"/>
                  <a:chExt cx="1019449" cy="388994"/>
                </a:xfrm>
              </p:grpSpPr>
              <p:sp>
                <p:nvSpPr>
                  <p:cNvPr id="164" name="テキスト ボックス 163">
                    <a:extLst>
                      <a:ext uri="{FF2B5EF4-FFF2-40B4-BE49-F238E27FC236}">
                        <a16:creationId xmlns:a16="http://schemas.microsoft.com/office/drawing/2014/main" id="{B2004158-9587-40C7-A569-EEDB147BB862}"/>
                      </a:ext>
                    </a:extLst>
                  </p:cNvPr>
                  <p:cNvSpPr txBox="1"/>
                  <p:nvPr/>
                </p:nvSpPr>
                <p:spPr>
                  <a:xfrm>
                    <a:off x="7782092" y="1458554"/>
                    <a:ext cx="452787" cy="298927"/>
                  </a:xfrm>
                  <a:prstGeom prst="rect">
                    <a:avLst/>
                  </a:prstGeom>
                  <a:noFill/>
                </p:spPr>
                <p:txBody>
                  <a:bodyPr wrap="none" rtlCol="0">
                    <a:spAutoFit/>
                  </a:bodyPr>
                  <a:lstStyle/>
                  <a:p>
                    <a:r>
                      <a:rPr kumimoji="1" lang="en-US" altLang="ja-JP" sz="11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65" name="テキスト ボックス 164">
                    <a:extLst>
                      <a:ext uri="{FF2B5EF4-FFF2-40B4-BE49-F238E27FC236}">
                        <a16:creationId xmlns:a16="http://schemas.microsoft.com/office/drawing/2014/main" id="{16047ECB-04EC-4983-A957-44B13DC3101C}"/>
                      </a:ext>
                    </a:extLst>
                  </p:cNvPr>
                  <p:cNvSpPr txBox="1"/>
                  <p:nvPr/>
                </p:nvSpPr>
                <p:spPr>
                  <a:xfrm>
                    <a:off x="8026381" y="1548621"/>
                    <a:ext cx="775160" cy="298927"/>
                  </a:xfrm>
                  <a:prstGeom prst="rect">
                    <a:avLst/>
                  </a:prstGeom>
                  <a:noFill/>
                </p:spPr>
                <p:txBody>
                  <a:bodyPr wrap="none" rtlCol="0">
                    <a:spAutoFit/>
                  </a:bodyPr>
                  <a:lstStyle/>
                  <a:p>
                    <a:r>
                      <a:rPr kumimoji="1" lang="en-US" altLang="ja-JP" sz="1100" dirty="0">
                        <a:latin typeface="PKMN Regular" panose="02000600000000000000" pitchFamily="2" charset="-128"/>
                        <a:ea typeface="PKMN Regular" panose="02000600000000000000" pitchFamily="2" charset="-128"/>
                        <a:cs typeface="PKMN Regular" panose="02000600000000000000" pitchFamily="2" charset="-128"/>
                      </a:rPr>
                      <a:t>100/100</a:t>
                    </a:r>
                    <a:endPar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66" name="正方形/長方形 165">
                    <a:extLst>
                      <a:ext uri="{FF2B5EF4-FFF2-40B4-BE49-F238E27FC236}">
                        <a16:creationId xmlns:a16="http://schemas.microsoft.com/office/drawing/2014/main" id="{EA60A0FA-4F95-4E6B-8B01-CFAA21D8DABF}"/>
                      </a:ext>
                    </a:extLst>
                  </p:cNvPr>
                  <p:cNvSpPr/>
                  <p:nvPr/>
                </p:nvSpPr>
                <p:spPr>
                  <a:xfrm>
                    <a:off x="8105678" y="1601595"/>
                    <a:ext cx="598360" cy="74568"/>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p>
                </p:txBody>
              </p:sp>
            </p:grpSp>
          </p:grpSp>
        </p:grpSp>
        <p:grpSp>
          <p:nvGrpSpPr>
            <p:cNvPr id="170" name="グループ化 169">
              <a:extLst>
                <a:ext uri="{FF2B5EF4-FFF2-40B4-BE49-F238E27FC236}">
                  <a16:creationId xmlns:a16="http://schemas.microsoft.com/office/drawing/2014/main" id="{826271A8-9941-46C8-ABA4-3DA02C96FD5D}"/>
                </a:ext>
              </a:extLst>
            </p:cNvPr>
            <p:cNvGrpSpPr/>
            <p:nvPr/>
          </p:nvGrpSpPr>
          <p:grpSpPr>
            <a:xfrm>
              <a:off x="9508727" y="5133232"/>
              <a:ext cx="1727200" cy="1332229"/>
              <a:chOff x="1579880" y="4251707"/>
              <a:chExt cx="1727200" cy="1332229"/>
            </a:xfrm>
          </p:grpSpPr>
          <p:sp>
            <p:nvSpPr>
              <p:cNvPr id="171" name="正方形/長方形 170">
                <a:extLst>
                  <a:ext uri="{FF2B5EF4-FFF2-40B4-BE49-F238E27FC236}">
                    <a16:creationId xmlns:a16="http://schemas.microsoft.com/office/drawing/2014/main" id="{969FBAAB-47D1-447C-9A97-0FE688858673}"/>
                  </a:ext>
                </a:extLst>
              </p:cNvPr>
              <p:cNvSpPr/>
              <p:nvPr/>
            </p:nvSpPr>
            <p:spPr>
              <a:xfrm>
                <a:off x="1579880" y="4307840"/>
                <a:ext cx="1727200" cy="12760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pic>
            <p:nvPicPr>
              <p:cNvPr id="172" name="図 171">
                <a:extLst>
                  <a:ext uri="{FF2B5EF4-FFF2-40B4-BE49-F238E27FC236}">
                    <a16:creationId xmlns:a16="http://schemas.microsoft.com/office/drawing/2014/main" id="{002184DE-42AB-479C-A065-3FDF8AB35C9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715618" y="4720930"/>
                <a:ext cx="546322" cy="521108"/>
              </a:xfrm>
              <a:prstGeom prst="rect">
                <a:avLst/>
              </a:prstGeom>
            </p:spPr>
          </p:pic>
          <p:pic>
            <p:nvPicPr>
              <p:cNvPr id="173" name="図 172">
                <a:extLst>
                  <a:ext uri="{FF2B5EF4-FFF2-40B4-BE49-F238E27FC236}">
                    <a16:creationId xmlns:a16="http://schemas.microsoft.com/office/drawing/2014/main" id="{85DEDC08-020E-4363-B6C1-570FC57E7F3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76840" y="4356750"/>
                <a:ext cx="474208" cy="512895"/>
              </a:xfrm>
              <a:prstGeom prst="rect">
                <a:avLst/>
              </a:prstGeom>
            </p:spPr>
          </p:pic>
          <p:sp>
            <p:nvSpPr>
              <p:cNvPr id="174" name="正方形/長方形 173">
                <a:extLst>
                  <a:ext uri="{FF2B5EF4-FFF2-40B4-BE49-F238E27FC236}">
                    <a16:creationId xmlns:a16="http://schemas.microsoft.com/office/drawing/2014/main" id="{C392F07F-0603-46E4-AC5F-8ED66DA4AB6F}"/>
                  </a:ext>
                </a:extLst>
              </p:cNvPr>
              <p:cNvSpPr/>
              <p:nvPr/>
            </p:nvSpPr>
            <p:spPr>
              <a:xfrm>
                <a:off x="1642511" y="5263955"/>
                <a:ext cx="1612097" cy="2866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grpSp>
            <p:nvGrpSpPr>
              <p:cNvPr id="175" name="グループ化 174">
                <a:extLst>
                  <a:ext uri="{FF2B5EF4-FFF2-40B4-BE49-F238E27FC236}">
                    <a16:creationId xmlns:a16="http://schemas.microsoft.com/office/drawing/2014/main" id="{F578F470-D31B-4809-9591-7CABEBECE1A9}"/>
                  </a:ext>
                </a:extLst>
              </p:cNvPr>
              <p:cNvGrpSpPr/>
              <p:nvPr/>
            </p:nvGrpSpPr>
            <p:grpSpPr>
              <a:xfrm>
                <a:off x="1642511" y="4251707"/>
                <a:ext cx="792506" cy="459470"/>
                <a:chOff x="3922750" y="4952289"/>
                <a:chExt cx="792506" cy="459470"/>
              </a:xfrm>
            </p:grpSpPr>
            <p:sp>
              <p:nvSpPr>
                <p:cNvPr id="182" name="テキスト ボックス 181">
                  <a:extLst>
                    <a:ext uri="{FF2B5EF4-FFF2-40B4-BE49-F238E27FC236}">
                      <a16:creationId xmlns:a16="http://schemas.microsoft.com/office/drawing/2014/main" id="{D9A847C8-F812-452D-8935-48254049E890}"/>
                    </a:ext>
                  </a:extLst>
                </p:cNvPr>
                <p:cNvSpPr txBox="1"/>
                <p:nvPr/>
              </p:nvSpPr>
              <p:spPr>
                <a:xfrm>
                  <a:off x="3922750" y="4952289"/>
                  <a:ext cx="613974" cy="298927"/>
                </a:xfrm>
                <a:prstGeom prst="rect">
                  <a:avLst/>
                </a:prstGeom>
                <a:noFill/>
              </p:spPr>
              <p:txBody>
                <a:bodyPr wrap="none" rtlCol="0">
                  <a:spAutoFit/>
                </a:bodyPr>
                <a:lstStyle/>
                <a:p>
                  <a:r>
                    <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rPr>
                    <a:t>コイキング</a:t>
                  </a:r>
                </a:p>
              </p:txBody>
            </p:sp>
            <p:sp>
              <p:nvSpPr>
                <p:cNvPr id="183" name="テキスト ボックス 182">
                  <a:extLst>
                    <a:ext uri="{FF2B5EF4-FFF2-40B4-BE49-F238E27FC236}">
                      <a16:creationId xmlns:a16="http://schemas.microsoft.com/office/drawing/2014/main" id="{1A7F9491-BBD7-42D0-AB4A-C1573E0BAD94}"/>
                    </a:ext>
                  </a:extLst>
                </p:cNvPr>
                <p:cNvSpPr txBox="1"/>
                <p:nvPr/>
              </p:nvSpPr>
              <p:spPr>
                <a:xfrm>
                  <a:off x="3936379" y="5112832"/>
                  <a:ext cx="452786" cy="298927"/>
                </a:xfrm>
                <a:prstGeom prst="rect">
                  <a:avLst/>
                </a:prstGeom>
                <a:noFill/>
              </p:spPr>
              <p:txBody>
                <a:bodyPr wrap="none" rtlCol="0">
                  <a:spAutoFit/>
                </a:bodyPr>
                <a:lstStyle/>
                <a:p>
                  <a:r>
                    <a:rPr kumimoji="1" lang="en-US" altLang="ja-JP" sz="11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84" name="正方形/長方形 183">
                  <a:extLst>
                    <a:ext uri="{FF2B5EF4-FFF2-40B4-BE49-F238E27FC236}">
                      <a16:creationId xmlns:a16="http://schemas.microsoft.com/office/drawing/2014/main" id="{59165006-F95E-485D-8D53-F611398D7E65}"/>
                    </a:ext>
                  </a:extLst>
                </p:cNvPr>
                <p:cNvSpPr/>
                <p:nvPr/>
              </p:nvSpPr>
              <p:spPr>
                <a:xfrm>
                  <a:off x="4269018" y="5251331"/>
                  <a:ext cx="446238" cy="944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p>
              </p:txBody>
            </p:sp>
          </p:grpSp>
          <p:grpSp>
            <p:nvGrpSpPr>
              <p:cNvPr id="176" name="グループ化 175">
                <a:extLst>
                  <a:ext uri="{FF2B5EF4-FFF2-40B4-BE49-F238E27FC236}">
                    <a16:creationId xmlns:a16="http://schemas.microsoft.com/office/drawing/2014/main" id="{D7667633-A48C-4573-8427-4C9287A1AB9A}"/>
                  </a:ext>
                </a:extLst>
              </p:cNvPr>
              <p:cNvGrpSpPr/>
              <p:nvPr/>
            </p:nvGrpSpPr>
            <p:grpSpPr>
              <a:xfrm>
                <a:off x="2261940" y="4724954"/>
                <a:ext cx="1019449" cy="589391"/>
                <a:chOff x="6426446" y="3239303"/>
                <a:chExt cx="1019449" cy="589391"/>
              </a:xfrm>
            </p:grpSpPr>
            <p:sp>
              <p:nvSpPr>
                <p:cNvPr id="177" name="テキスト ボックス 176">
                  <a:extLst>
                    <a:ext uri="{FF2B5EF4-FFF2-40B4-BE49-F238E27FC236}">
                      <a16:creationId xmlns:a16="http://schemas.microsoft.com/office/drawing/2014/main" id="{6591F4FA-EEB0-441C-8809-BBC64DF7439B}"/>
                    </a:ext>
                  </a:extLst>
                </p:cNvPr>
                <p:cNvSpPr txBox="1"/>
                <p:nvPr/>
              </p:nvSpPr>
              <p:spPr>
                <a:xfrm>
                  <a:off x="6431060" y="3239303"/>
                  <a:ext cx="954107" cy="316511"/>
                </a:xfrm>
                <a:prstGeom prst="rect">
                  <a:avLst/>
                </a:prstGeom>
                <a:noFill/>
              </p:spPr>
              <p:txBody>
                <a:bodyPr wrap="square" rtlCol="0">
                  <a:spAutoFit/>
                </a:bodyPr>
                <a:lstStyle/>
                <a:p>
                  <a:r>
                    <a:rPr kumimoji="1" lang="ja-JP" altLang="en-US" sz="1200" dirty="0">
                      <a:latin typeface="PKMN Regular" panose="02000600000000000000" pitchFamily="2" charset="-128"/>
                      <a:ea typeface="PKMN Regular" panose="02000600000000000000" pitchFamily="2" charset="-128"/>
                      <a:cs typeface="PKMN Regular" panose="02000600000000000000" pitchFamily="2" charset="-128"/>
                    </a:rPr>
                    <a:t>ピカチュウ</a:t>
                  </a:r>
                </a:p>
              </p:txBody>
            </p:sp>
            <p:grpSp>
              <p:nvGrpSpPr>
                <p:cNvPr id="178" name="グループ化 177">
                  <a:extLst>
                    <a:ext uri="{FF2B5EF4-FFF2-40B4-BE49-F238E27FC236}">
                      <a16:creationId xmlns:a16="http://schemas.microsoft.com/office/drawing/2014/main" id="{ECD7E36A-E5F6-4899-9CA2-28596F1C7992}"/>
                    </a:ext>
                  </a:extLst>
                </p:cNvPr>
                <p:cNvGrpSpPr/>
                <p:nvPr/>
              </p:nvGrpSpPr>
              <p:grpSpPr>
                <a:xfrm>
                  <a:off x="6426446" y="3439700"/>
                  <a:ext cx="1019449" cy="388994"/>
                  <a:chOff x="7782092" y="1458554"/>
                  <a:chExt cx="1019449" cy="388994"/>
                </a:xfrm>
              </p:grpSpPr>
              <p:sp>
                <p:nvSpPr>
                  <p:cNvPr id="179" name="テキスト ボックス 178">
                    <a:extLst>
                      <a:ext uri="{FF2B5EF4-FFF2-40B4-BE49-F238E27FC236}">
                        <a16:creationId xmlns:a16="http://schemas.microsoft.com/office/drawing/2014/main" id="{A1827C81-F519-401C-9C0D-18BA7B69E196}"/>
                      </a:ext>
                    </a:extLst>
                  </p:cNvPr>
                  <p:cNvSpPr txBox="1"/>
                  <p:nvPr/>
                </p:nvSpPr>
                <p:spPr>
                  <a:xfrm>
                    <a:off x="7782092" y="1458554"/>
                    <a:ext cx="452787" cy="298927"/>
                  </a:xfrm>
                  <a:prstGeom prst="rect">
                    <a:avLst/>
                  </a:prstGeom>
                  <a:noFill/>
                </p:spPr>
                <p:txBody>
                  <a:bodyPr wrap="none" rtlCol="0">
                    <a:spAutoFit/>
                  </a:bodyPr>
                  <a:lstStyle/>
                  <a:p>
                    <a:r>
                      <a:rPr kumimoji="1" lang="en-US" altLang="ja-JP" sz="1100"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80" name="テキスト ボックス 179">
                    <a:extLst>
                      <a:ext uri="{FF2B5EF4-FFF2-40B4-BE49-F238E27FC236}">
                        <a16:creationId xmlns:a16="http://schemas.microsoft.com/office/drawing/2014/main" id="{A1FD3286-02D4-407D-AF89-C4F89D26BB76}"/>
                      </a:ext>
                    </a:extLst>
                  </p:cNvPr>
                  <p:cNvSpPr txBox="1"/>
                  <p:nvPr/>
                </p:nvSpPr>
                <p:spPr>
                  <a:xfrm>
                    <a:off x="8026381" y="1548621"/>
                    <a:ext cx="775160" cy="298927"/>
                  </a:xfrm>
                  <a:prstGeom prst="rect">
                    <a:avLst/>
                  </a:prstGeom>
                  <a:noFill/>
                </p:spPr>
                <p:txBody>
                  <a:bodyPr wrap="none" rtlCol="0">
                    <a:spAutoFit/>
                  </a:bodyPr>
                  <a:lstStyle/>
                  <a:p>
                    <a:r>
                      <a:rPr kumimoji="1" lang="en-US" altLang="ja-JP" sz="1100" dirty="0">
                        <a:latin typeface="PKMN Regular" panose="02000600000000000000" pitchFamily="2" charset="-128"/>
                        <a:ea typeface="PKMN Regular" panose="02000600000000000000" pitchFamily="2" charset="-128"/>
                        <a:cs typeface="PKMN Regular" panose="02000600000000000000" pitchFamily="2" charset="-128"/>
                      </a:rPr>
                      <a:t>100/100</a:t>
                    </a:r>
                    <a:endParaRPr kumimoji="1" lang="ja-JP" altLang="en-US" sz="1100"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181" name="正方形/長方形 180">
                    <a:extLst>
                      <a:ext uri="{FF2B5EF4-FFF2-40B4-BE49-F238E27FC236}">
                        <a16:creationId xmlns:a16="http://schemas.microsoft.com/office/drawing/2014/main" id="{AFEA862C-8DF8-41B4-A109-383870FFCED7}"/>
                      </a:ext>
                    </a:extLst>
                  </p:cNvPr>
                  <p:cNvSpPr/>
                  <p:nvPr/>
                </p:nvSpPr>
                <p:spPr>
                  <a:xfrm>
                    <a:off x="8105678" y="1601595"/>
                    <a:ext cx="598360" cy="74568"/>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p>
                </p:txBody>
              </p:sp>
            </p:grpSp>
          </p:grpSp>
        </p:grpSp>
        <p:sp>
          <p:nvSpPr>
            <p:cNvPr id="185" name="円弧 184">
              <a:extLst>
                <a:ext uri="{FF2B5EF4-FFF2-40B4-BE49-F238E27FC236}">
                  <a16:creationId xmlns:a16="http://schemas.microsoft.com/office/drawing/2014/main" id="{63002500-3C6C-4033-8008-0BC58BF16C81}"/>
                </a:ext>
              </a:extLst>
            </p:cNvPr>
            <p:cNvSpPr/>
            <p:nvPr/>
          </p:nvSpPr>
          <p:spPr>
            <a:xfrm>
              <a:off x="1671425" y="4192688"/>
              <a:ext cx="1198488" cy="1198488"/>
            </a:xfrm>
            <a:prstGeom prst="arc">
              <a:avLst>
                <a:gd name="adj1" fmla="val 12468032"/>
                <a:gd name="adj2" fmla="val 819743"/>
              </a:avLst>
            </a:prstGeom>
            <a:ln w="1270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00"/>
            </a:p>
          </p:txBody>
        </p:sp>
        <p:sp>
          <p:nvSpPr>
            <p:cNvPr id="186" name="テキスト ボックス 185">
              <a:extLst>
                <a:ext uri="{FF2B5EF4-FFF2-40B4-BE49-F238E27FC236}">
                  <a16:creationId xmlns:a16="http://schemas.microsoft.com/office/drawing/2014/main" id="{562EEDCB-474D-429B-9DDC-7652DC4E490C}"/>
                </a:ext>
              </a:extLst>
            </p:cNvPr>
            <p:cNvSpPr txBox="1"/>
            <p:nvPr/>
          </p:nvSpPr>
          <p:spPr>
            <a:xfrm>
              <a:off x="2611646" y="3981967"/>
              <a:ext cx="1148818" cy="386847"/>
            </a:xfrm>
            <a:prstGeom prst="rect">
              <a:avLst/>
            </a:prstGeom>
            <a:noFill/>
          </p:spPr>
          <p:txBody>
            <a:bodyPr wrap="none" rtlCol="0">
              <a:spAutoFit/>
            </a:bodyPr>
            <a:lstStyle/>
            <a:p>
              <a:r>
                <a:rPr kumimoji="1" lang="ja-JP" altLang="en-US" sz="1600" dirty="0"/>
                <a:t>方策改善</a:t>
              </a:r>
            </a:p>
          </p:txBody>
        </p:sp>
        <p:sp>
          <p:nvSpPr>
            <p:cNvPr id="187" name="円弧 186">
              <a:extLst>
                <a:ext uri="{FF2B5EF4-FFF2-40B4-BE49-F238E27FC236}">
                  <a16:creationId xmlns:a16="http://schemas.microsoft.com/office/drawing/2014/main" id="{B6D145C4-8C53-4314-9CE0-F8B8ACF1AF1C}"/>
                </a:ext>
              </a:extLst>
            </p:cNvPr>
            <p:cNvSpPr/>
            <p:nvPr/>
          </p:nvSpPr>
          <p:spPr>
            <a:xfrm>
              <a:off x="2789389" y="5606479"/>
              <a:ext cx="1198488" cy="1198488"/>
            </a:xfrm>
            <a:prstGeom prst="arc">
              <a:avLst>
                <a:gd name="adj1" fmla="val 20683673"/>
                <a:gd name="adj2" fmla="val 9123041"/>
              </a:avLst>
            </a:prstGeom>
            <a:ln w="12700">
              <a:solidFill>
                <a:schemeClr val="accent6"/>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00"/>
            </a:p>
          </p:txBody>
        </p:sp>
        <p:sp>
          <p:nvSpPr>
            <p:cNvPr id="188" name="テキスト ボックス 187">
              <a:extLst>
                <a:ext uri="{FF2B5EF4-FFF2-40B4-BE49-F238E27FC236}">
                  <a16:creationId xmlns:a16="http://schemas.microsoft.com/office/drawing/2014/main" id="{908C5B73-99D4-4F65-B76B-95A8CAEE4331}"/>
                </a:ext>
              </a:extLst>
            </p:cNvPr>
            <p:cNvSpPr txBox="1"/>
            <p:nvPr/>
          </p:nvSpPr>
          <p:spPr>
            <a:xfrm>
              <a:off x="3248502" y="6815792"/>
              <a:ext cx="1148818" cy="386847"/>
            </a:xfrm>
            <a:prstGeom prst="rect">
              <a:avLst/>
            </a:prstGeom>
            <a:noFill/>
          </p:spPr>
          <p:txBody>
            <a:bodyPr wrap="none" rtlCol="0">
              <a:spAutoFit/>
            </a:bodyPr>
            <a:lstStyle/>
            <a:p>
              <a:r>
                <a:rPr kumimoji="1" lang="ja-JP" altLang="en-US" sz="1600" dirty="0"/>
                <a:t>方策改善</a:t>
              </a:r>
            </a:p>
          </p:txBody>
        </p:sp>
        <p:sp>
          <p:nvSpPr>
            <p:cNvPr id="189" name="円弧 188">
              <a:extLst>
                <a:ext uri="{FF2B5EF4-FFF2-40B4-BE49-F238E27FC236}">
                  <a16:creationId xmlns:a16="http://schemas.microsoft.com/office/drawing/2014/main" id="{6DC6AF04-BF24-4570-8A13-6086116AC27F}"/>
                </a:ext>
              </a:extLst>
            </p:cNvPr>
            <p:cNvSpPr/>
            <p:nvPr/>
          </p:nvSpPr>
          <p:spPr>
            <a:xfrm>
              <a:off x="4185683" y="4192688"/>
              <a:ext cx="1198488" cy="1198488"/>
            </a:xfrm>
            <a:prstGeom prst="arc">
              <a:avLst>
                <a:gd name="adj1" fmla="val 12468032"/>
                <a:gd name="adj2" fmla="val 819743"/>
              </a:avLst>
            </a:prstGeom>
            <a:ln w="1270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00"/>
            </a:p>
          </p:txBody>
        </p:sp>
        <p:sp>
          <p:nvSpPr>
            <p:cNvPr id="190" name="テキスト ボックス 189">
              <a:extLst>
                <a:ext uri="{FF2B5EF4-FFF2-40B4-BE49-F238E27FC236}">
                  <a16:creationId xmlns:a16="http://schemas.microsoft.com/office/drawing/2014/main" id="{4731E52C-C749-40A1-8839-AD050FF112F1}"/>
                </a:ext>
              </a:extLst>
            </p:cNvPr>
            <p:cNvSpPr txBox="1"/>
            <p:nvPr/>
          </p:nvSpPr>
          <p:spPr>
            <a:xfrm>
              <a:off x="5125904" y="3981967"/>
              <a:ext cx="1148818" cy="386847"/>
            </a:xfrm>
            <a:prstGeom prst="rect">
              <a:avLst/>
            </a:prstGeom>
            <a:noFill/>
          </p:spPr>
          <p:txBody>
            <a:bodyPr wrap="none" rtlCol="0">
              <a:spAutoFit/>
            </a:bodyPr>
            <a:lstStyle/>
            <a:p>
              <a:r>
                <a:rPr kumimoji="1" lang="ja-JP" altLang="en-US" sz="1600" dirty="0"/>
                <a:t>方策改善</a:t>
              </a:r>
            </a:p>
          </p:txBody>
        </p:sp>
        <p:sp>
          <p:nvSpPr>
            <p:cNvPr id="191" name="円弧 190">
              <a:extLst>
                <a:ext uri="{FF2B5EF4-FFF2-40B4-BE49-F238E27FC236}">
                  <a16:creationId xmlns:a16="http://schemas.microsoft.com/office/drawing/2014/main" id="{7F39D59B-25A1-4F1A-AABB-F29303DA8A23}"/>
                </a:ext>
              </a:extLst>
            </p:cNvPr>
            <p:cNvSpPr/>
            <p:nvPr/>
          </p:nvSpPr>
          <p:spPr>
            <a:xfrm>
              <a:off x="5303647" y="5606479"/>
              <a:ext cx="1198488" cy="1198488"/>
            </a:xfrm>
            <a:prstGeom prst="arc">
              <a:avLst>
                <a:gd name="adj1" fmla="val 20683673"/>
                <a:gd name="adj2" fmla="val 9123041"/>
              </a:avLst>
            </a:prstGeom>
            <a:ln w="12700">
              <a:solidFill>
                <a:schemeClr val="accent6"/>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00"/>
            </a:p>
          </p:txBody>
        </p:sp>
        <p:sp>
          <p:nvSpPr>
            <p:cNvPr id="192" name="テキスト ボックス 191">
              <a:extLst>
                <a:ext uri="{FF2B5EF4-FFF2-40B4-BE49-F238E27FC236}">
                  <a16:creationId xmlns:a16="http://schemas.microsoft.com/office/drawing/2014/main" id="{75C4245C-36AF-4BBD-B79A-E4F1F9731B27}"/>
                </a:ext>
              </a:extLst>
            </p:cNvPr>
            <p:cNvSpPr txBox="1"/>
            <p:nvPr/>
          </p:nvSpPr>
          <p:spPr>
            <a:xfrm>
              <a:off x="5762761" y="6815793"/>
              <a:ext cx="1148818" cy="386847"/>
            </a:xfrm>
            <a:prstGeom prst="rect">
              <a:avLst/>
            </a:prstGeom>
            <a:noFill/>
          </p:spPr>
          <p:txBody>
            <a:bodyPr wrap="none" rtlCol="0">
              <a:spAutoFit/>
            </a:bodyPr>
            <a:lstStyle/>
            <a:p>
              <a:r>
                <a:rPr kumimoji="1" lang="ja-JP" altLang="en-US" sz="1600" dirty="0"/>
                <a:t>方策改善</a:t>
              </a:r>
            </a:p>
          </p:txBody>
        </p:sp>
        <p:sp>
          <p:nvSpPr>
            <p:cNvPr id="193" name="円弧 192">
              <a:extLst>
                <a:ext uri="{FF2B5EF4-FFF2-40B4-BE49-F238E27FC236}">
                  <a16:creationId xmlns:a16="http://schemas.microsoft.com/office/drawing/2014/main" id="{3A06358F-56F7-4D07-9D53-FF2FB9D15BC9}"/>
                </a:ext>
              </a:extLst>
            </p:cNvPr>
            <p:cNvSpPr/>
            <p:nvPr/>
          </p:nvSpPr>
          <p:spPr>
            <a:xfrm>
              <a:off x="6593857" y="4192688"/>
              <a:ext cx="1198488" cy="1198488"/>
            </a:xfrm>
            <a:prstGeom prst="arc">
              <a:avLst>
                <a:gd name="adj1" fmla="val 12468032"/>
                <a:gd name="adj2" fmla="val 819743"/>
              </a:avLst>
            </a:prstGeom>
            <a:ln w="1270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00"/>
            </a:p>
          </p:txBody>
        </p:sp>
        <p:sp>
          <p:nvSpPr>
            <p:cNvPr id="194" name="テキスト ボックス 193">
              <a:extLst>
                <a:ext uri="{FF2B5EF4-FFF2-40B4-BE49-F238E27FC236}">
                  <a16:creationId xmlns:a16="http://schemas.microsoft.com/office/drawing/2014/main" id="{7C1FC315-CFFB-4AD4-8FAF-7BEE8301E315}"/>
                </a:ext>
              </a:extLst>
            </p:cNvPr>
            <p:cNvSpPr txBox="1"/>
            <p:nvPr/>
          </p:nvSpPr>
          <p:spPr>
            <a:xfrm>
              <a:off x="7534078" y="3981967"/>
              <a:ext cx="1148818" cy="386847"/>
            </a:xfrm>
            <a:prstGeom prst="rect">
              <a:avLst/>
            </a:prstGeom>
            <a:noFill/>
          </p:spPr>
          <p:txBody>
            <a:bodyPr wrap="none" rtlCol="0">
              <a:spAutoFit/>
            </a:bodyPr>
            <a:lstStyle/>
            <a:p>
              <a:r>
                <a:rPr kumimoji="1" lang="ja-JP" altLang="en-US" sz="1600" dirty="0"/>
                <a:t>方策改善</a:t>
              </a:r>
            </a:p>
          </p:txBody>
        </p:sp>
        <p:sp>
          <p:nvSpPr>
            <p:cNvPr id="195" name="円弧 194">
              <a:extLst>
                <a:ext uri="{FF2B5EF4-FFF2-40B4-BE49-F238E27FC236}">
                  <a16:creationId xmlns:a16="http://schemas.microsoft.com/office/drawing/2014/main" id="{26CC1238-49AB-4759-9E57-5795C2DDB010}"/>
                </a:ext>
              </a:extLst>
            </p:cNvPr>
            <p:cNvSpPr/>
            <p:nvPr/>
          </p:nvSpPr>
          <p:spPr>
            <a:xfrm>
              <a:off x="7711821" y="5606479"/>
              <a:ext cx="1198488" cy="1198488"/>
            </a:xfrm>
            <a:prstGeom prst="arc">
              <a:avLst>
                <a:gd name="adj1" fmla="val 20683673"/>
                <a:gd name="adj2" fmla="val 9123041"/>
              </a:avLst>
            </a:prstGeom>
            <a:ln w="12700">
              <a:solidFill>
                <a:schemeClr val="accent6"/>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00"/>
            </a:p>
          </p:txBody>
        </p:sp>
        <p:sp>
          <p:nvSpPr>
            <p:cNvPr id="196" name="テキスト ボックス 195">
              <a:extLst>
                <a:ext uri="{FF2B5EF4-FFF2-40B4-BE49-F238E27FC236}">
                  <a16:creationId xmlns:a16="http://schemas.microsoft.com/office/drawing/2014/main" id="{6D5F0D89-B3BB-485E-9F62-0C8C10ED63BA}"/>
                </a:ext>
              </a:extLst>
            </p:cNvPr>
            <p:cNvSpPr txBox="1"/>
            <p:nvPr/>
          </p:nvSpPr>
          <p:spPr>
            <a:xfrm>
              <a:off x="8170935" y="6815793"/>
              <a:ext cx="1148818" cy="386847"/>
            </a:xfrm>
            <a:prstGeom prst="rect">
              <a:avLst/>
            </a:prstGeom>
            <a:noFill/>
          </p:spPr>
          <p:txBody>
            <a:bodyPr wrap="none" rtlCol="0">
              <a:spAutoFit/>
            </a:bodyPr>
            <a:lstStyle/>
            <a:p>
              <a:r>
                <a:rPr kumimoji="1" lang="ja-JP" altLang="en-US" sz="1600" dirty="0"/>
                <a:t>方策改善</a:t>
              </a:r>
            </a:p>
          </p:txBody>
        </p:sp>
        <p:sp>
          <p:nvSpPr>
            <p:cNvPr id="197" name="円弧 196">
              <a:extLst>
                <a:ext uri="{FF2B5EF4-FFF2-40B4-BE49-F238E27FC236}">
                  <a16:creationId xmlns:a16="http://schemas.microsoft.com/office/drawing/2014/main" id="{F68E6488-E9A7-41C0-A057-862C93825228}"/>
                </a:ext>
              </a:extLst>
            </p:cNvPr>
            <p:cNvSpPr/>
            <p:nvPr/>
          </p:nvSpPr>
          <p:spPr>
            <a:xfrm>
              <a:off x="9404660" y="4192688"/>
              <a:ext cx="1198488" cy="1198488"/>
            </a:xfrm>
            <a:prstGeom prst="arc">
              <a:avLst>
                <a:gd name="adj1" fmla="val 12468032"/>
                <a:gd name="adj2" fmla="val 819743"/>
              </a:avLst>
            </a:prstGeom>
            <a:ln w="1270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00"/>
            </a:p>
          </p:txBody>
        </p:sp>
        <p:sp>
          <p:nvSpPr>
            <p:cNvPr id="198" name="テキスト ボックス 197">
              <a:extLst>
                <a:ext uri="{FF2B5EF4-FFF2-40B4-BE49-F238E27FC236}">
                  <a16:creationId xmlns:a16="http://schemas.microsoft.com/office/drawing/2014/main" id="{4CE83F2C-1ED3-4106-A008-7E8E627C7804}"/>
                </a:ext>
              </a:extLst>
            </p:cNvPr>
            <p:cNvSpPr txBox="1"/>
            <p:nvPr/>
          </p:nvSpPr>
          <p:spPr>
            <a:xfrm>
              <a:off x="10344881" y="3981967"/>
              <a:ext cx="1148818" cy="386847"/>
            </a:xfrm>
            <a:prstGeom prst="rect">
              <a:avLst/>
            </a:prstGeom>
            <a:noFill/>
          </p:spPr>
          <p:txBody>
            <a:bodyPr wrap="none" rtlCol="0">
              <a:spAutoFit/>
            </a:bodyPr>
            <a:lstStyle/>
            <a:p>
              <a:r>
                <a:rPr kumimoji="1" lang="ja-JP" altLang="en-US" sz="1600" dirty="0"/>
                <a:t>方策改善</a:t>
              </a:r>
            </a:p>
          </p:txBody>
        </p:sp>
      </p:grpSp>
    </p:spTree>
    <p:extLst>
      <p:ext uri="{BB962C8B-B14F-4D97-AF65-F5344CB8AC3E}">
        <p14:creationId xmlns:p14="http://schemas.microsoft.com/office/powerpoint/2010/main" val="11442024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a:extLst>
                  <a:ext uri="{FF2B5EF4-FFF2-40B4-BE49-F238E27FC236}">
                    <a16:creationId xmlns:a16="http://schemas.microsoft.com/office/drawing/2014/main" id="{5A6179FA-40D0-4E4E-BFC6-2BBD16842811}"/>
                  </a:ext>
                </a:extLst>
              </p:cNvPr>
              <p:cNvSpPr>
                <a:spLocks noGrp="1"/>
              </p:cNvSpPr>
              <p:nvPr>
                <p:ph idx="1"/>
              </p:nvPr>
            </p:nvSpPr>
            <p:spPr/>
            <p:txBody>
              <a:bodyPr>
                <a:normAutofit/>
              </a:bodyPr>
              <a:lstStyle/>
              <a:p>
                <a:pPr marL="514350" indent="-514350">
                  <a:buFont typeface="+mj-lt"/>
                  <a:buAutoNum type="arabicPeriod"/>
                </a:pPr>
                <a:r>
                  <a:rPr lang="ja-JP" altLang="en-US" sz="2000" dirty="0"/>
                  <a:t>ランダムに状態</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𝑠</m:t>
                        </m:r>
                      </m:e>
                      <m:sub>
                        <m:r>
                          <a:rPr lang="en-US" altLang="ja-JP" sz="2000" b="0" i="1" smtClean="0">
                            <a:latin typeface="Cambria Math" panose="02040503050406030204" pitchFamily="18" charset="0"/>
                          </a:rPr>
                          <m:t>0</m:t>
                        </m:r>
                      </m:sub>
                    </m:sSub>
                  </m:oMath>
                </a14:m>
                <a:r>
                  <a:rPr kumimoji="1" lang="ja-JP" altLang="en-US" sz="2000" dirty="0"/>
                  <a:t>と行動</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𝑎</m:t>
                        </m:r>
                      </m:e>
                      <m:sub>
                        <m:r>
                          <a:rPr kumimoji="1" lang="en-US" altLang="ja-JP" sz="2000" b="0" i="1" smtClean="0">
                            <a:latin typeface="Cambria Math" panose="02040503050406030204" pitchFamily="18" charset="0"/>
                          </a:rPr>
                          <m:t>0</m:t>
                        </m:r>
                      </m:sub>
                    </m:sSub>
                  </m:oMath>
                </a14:m>
                <a:r>
                  <a:rPr kumimoji="1" lang="ja-JP" altLang="en-US" sz="2000" dirty="0"/>
                  <a:t>を選択（</a:t>
                </a:r>
                <a:r>
                  <a:rPr kumimoji="1" lang="ja-JP" altLang="en-US" sz="2000" dirty="0">
                    <a:solidFill>
                      <a:schemeClr val="accent6"/>
                    </a:solidFill>
                  </a:rPr>
                  <a:t>開始点探索，</a:t>
                </a:r>
                <a:r>
                  <a:rPr kumimoji="1" lang="en-US" altLang="ja-JP" sz="2000" u="sng" dirty="0">
                    <a:solidFill>
                      <a:schemeClr val="accent6"/>
                    </a:solidFill>
                  </a:rPr>
                  <a:t>E</a:t>
                </a:r>
                <a:r>
                  <a:rPr kumimoji="1" lang="en-US" altLang="ja-JP" sz="2000" dirty="0">
                    <a:solidFill>
                      <a:schemeClr val="accent6"/>
                    </a:solidFill>
                  </a:rPr>
                  <a:t>xploring </a:t>
                </a:r>
                <a:r>
                  <a:rPr kumimoji="1" lang="en-US" altLang="ja-JP" sz="2000" u="sng" dirty="0">
                    <a:solidFill>
                      <a:schemeClr val="accent6"/>
                    </a:solidFill>
                  </a:rPr>
                  <a:t>S</a:t>
                </a:r>
                <a:r>
                  <a:rPr kumimoji="1" lang="en-US" altLang="ja-JP" sz="2000" dirty="0">
                    <a:solidFill>
                      <a:schemeClr val="accent6"/>
                    </a:solidFill>
                  </a:rPr>
                  <a:t>tarts</a:t>
                </a:r>
                <a:r>
                  <a:rPr kumimoji="1" lang="ja-JP" altLang="en-US" sz="2000" dirty="0"/>
                  <a:t>）</a:t>
                </a:r>
                <a:endParaRPr kumimoji="1" lang="en-US" altLang="ja-JP" sz="2000" dirty="0"/>
              </a:p>
              <a:p>
                <a:pPr marL="514350" indent="-514350">
                  <a:buFont typeface="+mj-lt"/>
                  <a:buAutoNum type="arabicPeriod"/>
                </a:pPr>
                <a:r>
                  <a:rPr kumimoji="1" lang="ja-JP" altLang="en-US" sz="2000" dirty="0"/>
                  <a:t>現在の方策</a:t>
                </a:r>
                <a14:m>
                  <m:oMath xmlns:m="http://schemas.openxmlformats.org/officeDocument/2006/math">
                    <m:r>
                      <a:rPr kumimoji="1" lang="en-US" altLang="ja-JP" sz="2000" b="0" i="1" smtClean="0">
                        <a:latin typeface="Cambria Math" panose="02040503050406030204" pitchFamily="18" charset="0"/>
                      </a:rPr>
                      <m:t>𝜋</m:t>
                    </m:r>
                  </m:oMath>
                </a14:m>
                <a:r>
                  <a:rPr kumimoji="1" lang="ja-JP" altLang="en-US" sz="2000" dirty="0"/>
                  <a:t>にそって，</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𝑠</m:t>
                        </m:r>
                      </m:e>
                      <m:sub>
                        <m:r>
                          <a:rPr lang="en-US" altLang="ja-JP" sz="2000" i="1">
                            <a:latin typeface="Cambria Math" panose="02040503050406030204" pitchFamily="18" charset="0"/>
                          </a:rPr>
                          <m:t>0</m:t>
                        </m:r>
                      </m:sub>
                    </m:sSub>
                  </m:oMath>
                </a14:m>
                <a:r>
                  <a:rPr lang="ja-JP" altLang="en-US" sz="2000" dirty="0"/>
                  <a:t>と</a:t>
                </a:r>
                <a14:m>
                  <m:oMath xmlns:m="http://schemas.openxmlformats.org/officeDocument/2006/math">
                    <m:sSub>
                      <m:sSubPr>
                        <m:ctrlPr>
                          <a:rPr lang="en-US" altLang="ja-JP" sz="2000" i="1" dirty="0">
                            <a:latin typeface="Cambria Math" panose="02040503050406030204" pitchFamily="18" charset="0"/>
                          </a:rPr>
                        </m:ctrlPr>
                      </m:sSubPr>
                      <m:e>
                        <m:r>
                          <a:rPr lang="en-US" altLang="ja-JP" sz="2000" i="1" dirty="0">
                            <a:latin typeface="Cambria Math" panose="02040503050406030204" pitchFamily="18" charset="0"/>
                          </a:rPr>
                          <m:t>𝑎</m:t>
                        </m:r>
                      </m:e>
                      <m:sub>
                        <m:r>
                          <a:rPr lang="en-US" altLang="ja-JP" sz="2000" i="1" dirty="0">
                            <a:latin typeface="Cambria Math" panose="02040503050406030204" pitchFamily="18" charset="0"/>
                          </a:rPr>
                          <m:t>0</m:t>
                        </m:r>
                      </m:sub>
                    </m:sSub>
                    <m:r>
                      <a:rPr lang="ja-JP" altLang="en-US" sz="2000" i="1" dirty="0">
                        <a:latin typeface="Cambria Math" panose="02040503050406030204" pitchFamily="18" charset="0"/>
                      </a:rPr>
                      <m:t>から</m:t>
                    </m:r>
                  </m:oMath>
                </a14:m>
                <a:r>
                  <a:rPr lang="ja-JP" altLang="en-US" sz="2000" dirty="0"/>
                  <a:t>始まるエピソードを生成</a:t>
                </a:r>
                <a:endParaRPr lang="en-US" altLang="ja-JP" sz="2000" dirty="0"/>
              </a:p>
              <a:p>
                <a:pPr marL="514350" indent="-514350">
                  <a:buFont typeface="+mj-lt"/>
                  <a:buAutoNum type="arabicPeriod"/>
                </a:pPr>
                <a:r>
                  <a:rPr kumimoji="1" lang="ja-JP" altLang="en-US" sz="2000" dirty="0"/>
                  <a:t>エピソード内の各</a:t>
                </a:r>
                <a14:m>
                  <m:oMath xmlns:m="http://schemas.openxmlformats.org/officeDocument/2006/math">
                    <m:r>
                      <a:rPr kumimoji="1" lang="en-US" altLang="ja-JP" sz="2000" b="0" i="1" smtClean="0">
                        <a:latin typeface="Cambria Math" panose="02040503050406030204" pitchFamily="18" charset="0"/>
                      </a:rPr>
                      <m:t>𝑠</m:t>
                    </m:r>
                    <m:r>
                      <a:rPr lang="ja-JP" altLang="en-US" sz="2000" i="1">
                        <a:latin typeface="Cambria Math" panose="02040503050406030204" pitchFamily="18" charset="0"/>
                      </a:rPr>
                      <m:t>に</m:t>
                    </m:r>
                  </m:oMath>
                </a14:m>
                <a:r>
                  <a:rPr kumimoji="1" lang="ja-JP" altLang="en-US" sz="2000" dirty="0"/>
                  <a:t>ついて，平均値として行動価値関数</a:t>
                </a:r>
                <a14:m>
                  <m:oMath xmlns:m="http://schemas.openxmlformats.org/officeDocument/2006/math">
                    <m:r>
                      <a:rPr kumimoji="1" lang="en-US" altLang="ja-JP" sz="2000" i="1" dirty="0" smtClean="0">
                        <a:latin typeface="Cambria Math" panose="02040503050406030204" pitchFamily="18" charset="0"/>
                      </a:rPr>
                      <m:t>𝑄</m:t>
                    </m:r>
                    <m:r>
                      <a:rPr kumimoji="1" lang="en-US" altLang="ja-JP" sz="2000" b="0" i="1" dirty="0" smtClean="0">
                        <a:latin typeface="Cambria Math" panose="02040503050406030204" pitchFamily="18" charset="0"/>
                      </a:rPr>
                      <m:t>(</m:t>
                    </m:r>
                    <m:r>
                      <a:rPr kumimoji="1" lang="en-US" altLang="ja-JP" sz="2000" b="0" i="1" dirty="0" smtClean="0">
                        <a:latin typeface="Cambria Math" panose="02040503050406030204" pitchFamily="18" charset="0"/>
                      </a:rPr>
                      <m:t>𝑠</m:t>
                    </m:r>
                    <m:r>
                      <a:rPr kumimoji="1" lang="en-US" altLang="ja-JP" sz="2000" b="0" i="1" dirty="0" smtClean="0">
                        <a:latin typeface="Cambria Math" panose="02040503050406030204" pitchFamily="18" charset="0"/>
                      </a:rPr>
                      <m:t>,</m:t>
                    </m:r>
                    <m:r>
                      <a:rPr kumimoji="1" lang="en-US" altLang="ja-JP" sz="2000" b="0" i="1" dirty="0" smtClean="0">
                        <a:latin typeface="Cambria Math" panose="02040503050406030204" pitchFamily="18" charset="0"/>
                      </a:rPr>
                      <m:t>𝑎</m:t>
                    </m:r>
                    <m:r>
                      <a:rPr kumimoji="1" lang="en-US" altLang="ja-JP" sz="2000" b="0" i="1" dirty="0" smtClean="0">
                        <a:latin typeface="Cambria Math" panose="02040503050406030204" pitchFamily="18" charset="0"/>
                      </a:rPr>
                      <m:t>)</m:t>
                    </m:r>
                    <m:r>
                      <a:rPr lang="ja-JP" altLang="en-US" sz="2000" i="1" dirty="0">
                        <a:latin typeface="Cambria Math" panose="02040503050406030204" pitchFamily="18" charset="0"/>
                      </a:rPr>
                      <m:t>を</m:t>
                    </m:r>
                  </m:oMath>
                </a14:m>
                <a:r>
                  <a:rPr kumimoji="1" lang="ja-JP" altLang="en-US" sz="2000" dirty="0"/>
                  <a:t>推定</a:t>
                </a:r>
                <a:endParaRPr kumimoji="1" lang="en-US" altLang="ja-JP" sz="2000" dirty="0"/>
              </a:p>
              <a:p>
                <a:pPr marL="514350" indent="-514350">
                  <a:buFont typeface="+mj-lt"/>
                  <a:buAutoNum type="arabicPeriod"/>
                </a:pPr>
                <a:r>
                  <a:rPr lang="ja-JP" altLang="en-US" sz="2000" dirty="0"/>
                  <a:t>行動価値関数を用いて，</a:t>
                </a:r>
                <a:r>
                  <a:rPr lang="en-US" altLang="ja-JP" sz="2000" dirty="0"/>
                  <a:t>Greedy</a:t>
                </a:r>
                <a:r>
                  <a:rPr lang="ja-JP" altLang="en-US" sz="2000" dirty="0"/>
                  <a:t>な方策</a:t>
                </a:r>
                <a14:m>
                  <m:oMath xmlns:m="http://schemas.openxmlformats.org/officeDocument/2006/math">
                    <m:r>
                      <a:rPr lang="en-US" altLang="ja-JP" sz="2000" b="0" i="1" smtClean="0">
                        <a:latin typeface="Cambria Math" panose="02040503050406030204" pitchFamily="18" charset="0"/>
                      </a:rPr>
                      <m:t>𝜋</m:t>
                    </m:r>
                  </m:oMath>
                </a14:m>
                <a:r>
                  <a:rPr kumimoji="1" lang="ja-JP" altLang="en-US" sz="2000" dirty="0"/>
                  <a:t>に更新</a:t>
                </a:r>
                <a:endParaRPr kumimoji="1" lang="en-US" altLang="ja-JP" sz="2000" dirty="0"/>
              </a:p>
              <a:p>
                <a:pPr marL="514350" indent="-514350">
                  <a:buFont typeface="+mj-lt"/>
                  <a:buAutoNum type="arabicPeriod"/>
                </a:pPr>
                <a:r>
                  <a:rPr lang="en-US" altLang="ja-JP" sz="2000" dirty="0"/>
                  <a:t>1~4</a:t>
                </a:r>
                <a:r>
                  <a:rPr lang="ja-JP" altLang="en-US" sz="2000" dirty="0"/>
                  <a:t>をできるだけ多く繰り返す</a:t>
                </a:r>
                <a:endParaRPr kumimoji="1" lang="ja-JP" altLang="en-US" sz="2000" dirty="0"/>
              </a:p>
            </p:txBody>
          </p:sp>
        </mc:Choice>
        <mc:Fallback xmlns="">
          <p:sp>
            <p:nvSpPr>
              <p:cNvPr id="2" name="コンテンツ プレースホルダー 1">
                <a:extLst>
                  <a:ext uri="{FF2B5EF4-FFF2-40B4-BE49-F238E27FC236}">
                    <a16:creationId xmlns:a16="http://schemas.microsoft.com/office/drawing/2014/main" id="{5A6179FA-40D0-4E4E-BFC6-2BBD16842811}"/>
                  </a:ext>
                </a:extLst>
              </p:cNvPr>
              <p:cNvSpPr>
                <a:spLocks noGrp="1" noRot="1" noChangeAspect="1" noMove="1" noResize="1" noEditPoints="1" noAdjustHandles="1" noChangeArrowheads="1" noChangeShapeType="1" noTextEdit="1"/>
              </p:cNvSpPr>
              <p:nvPr>
                <p:ph idx="1"/>
              </p:nvPr>
            </p:nvSpPr>
            <p:spPr>
              <a:blipFill>
                <a:blip r:embed="rId2"/>
                <a:stretch>
                  <a:fillRect l="-727" t="-1279"/>
                </a:stretch>
              </a:blipFill>
            </p:spPr>
            <p:txBody>
              <a:bodyPr/>
              <a:lstStyle/>
              <a:p>
                <a:r>
                  <a:rPr lang="ja-JP" altLang="en-US">
                    <a:noFill/>
                  </a:rPr>
                  <a:t> </a:t>
                </a:r>
              </a:p>
            </p:txBody>
          </p:sp>
        </mc:Fallback>
      </mc:AlternateContent>
      <p:sp>
        <p:nvSpPr>
          <p:cNvPr id="3" name="タイトル 2">
            <a:extLst>
              <a:ext uri="{FF2B5EF4-FFF2-40B4-BE49-F238E27FC236}">
                <a16:creationId xmlns:a16="http://schemas.microsoft.com/office/drawing/2014/main" id="{4B92D2AF-1CF9-4D00-88F2-8BE91D9C683A}"/>
              </a:ext>
            </a:extLst>
          </p:cNvPr>
          <p:cNvSpPr>
            <a:spLocks noGrp="1"/>
          </p:cNvSpPr>
          <p:nvPr>
            <p:ph type="title"/>
          </p:nvPr>
        </p:nvSpPr>
        <p:spPr/>
        <p:txBody>
          <a:bodyPr>
            <a:normAutofit fontScale="90000"/>
          </a:bodyPr>
          <a:lstStyle/>
          <a:p>
            <a:r>
              <a:rPr kumimoji="1" lang="ja-JP" altLang="en-US" dirty="0"/>
              <a:t>モンテカルロ</a:t>
            </a:r>
            <a:r>
              <a:rPr kumimoji="1" lang="en-US" altLang="ja-JP" dirty="0"/>
              <a:t>ES</a:t>
            </a:r>
            <a:r>
              <a:rPr kumimoji="1" lang="ja-JP" altLang="en-US" dirty="0"/>
              <a:t>法</a:t>
            </a:r>
          </a:p>
        </p:txBody>
      </p:sp>
      <p:sp>
        <p:nvSpPr>
          <p:cNvPr id="4" name="スライド番号プレースホルダー 3">
            <a:extLst>
              <a:ext uri="{FF2B5EF4-FFF2-40B4-BE49-F238E27FC236}">
                <a16:creationId xmlns:a16="http://schemas.microsoft.com/office/drawing/2014/main" id="{CBA6F6D0-CB96-4F59-8243-D7A380700DA5}"/>
              </a:ext>
            </a:extLst>
          </p:cNvPr>
          <p:cNvSpPr>
            <a:spLocks noGrp="1"/>
          </p:cNvSpPr>
          <p:nvPr>
            <p:ph type="sldNum" sz="quarter" idx="12"/>
          </p:nvPr>
        </p:nvSpPr>
        <p:spPr/>
        <p:txBody>
          <a:bodyPr/>
          <a:lstStyle/>
          <a:p>
            <a:fld id="{B11AD403-313C-9548-90A1-3BB45CD64373}" type="slidenum">
              <a:rPr lang="ja-JP" altLang="en-US" smtClean="0"/>
              <a:pPr/>
              <a:t>67</a:t>
            </a:fld>
            <a:endParaRPr lang="ja-JP" altLang="en-US"/>
          </a:p>
        </p:txBody>
      </p:sp>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55B525F3-2761-4535-9FAB-1B3D87E9C0DF}"/>
                  </a:ext>
                </a:extLst>
              </p:cNvPr>
              <p:cNvSpPr/>
              <p:nvPr/>
            </p:nvSpPr>
            <p:spPr>
              <a:xfrm>
                <a:off x="1187938" y="3319562"/>
                <a:ext cx="9526954" cy="3217140"/>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kumimoji="1" lang="ja-JP" altLang="en-US" sz="2000" dirty="0"/>
                  <a:t>できるだけ多く繰り返し：</a:t>
                </a:r>
                <a:endParaRPr kumimoji="1" lang="en-US" altLang="ja-JP" sz="2000" dirty="0"/>
              </a:p>
              <a:p>
                <a:r>
                  <a:rPr lang="en-US" altLang="ja-JP" sz="2000" dirty="0"/>
                  <a:t>	</a:t>
                </a:r>
                <a:r>
                  <a:rPr lang="ja-JP" altLang="en-US" sz="2000" dirty="0"/>
                  <a:t>ランダムに状態</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𝑠</m:t>
                        </m:r>
                      </m:e>
                      <m:sub>
                        <m:r>
                          <a:rPr lang="en-US" altLang="ja-JP" sz="2000" i="1">
                            <a:latin typeface="Cambria Math" panose="02040503050406030204" pitchFamily="18" charset="0"/>
                          </a:rPr>
                          <m:t>0</m:t>
                        </m:r>
                      </m:sub>
                    </m:sSub>
                  </m:oMath>
                </a14:m>
                <a:r>
                  <a:rPr lang="ja-JP" altLang="en-US" sz="2000" dirty="0"/>
                  <a:t>と行動</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i="1">
                            <a:latin typeface="Cambria Math" panose="02040503050406030204" pitchFamily="18" charset="0"/>
                          </a:rPr>
                          <m:t>0</m:t>
                        </m:r>
                      </m:sub>
                    </m:sSub>
                  </m:oMath>
                </a14:m>
                <a:r>
                  <a:rPr lang="ja-JP" altLang="en-US" sz="2000" dirty="0"/>
                  <a:t>を選択</a:t>
                </a:r>
                <a:endParaRPr lang="en-US" altLang="ja-JP" sz="2000" dirty="0"/>
              </a:p>
              <a:p>
                <a:r>
                  <a:rPr lang="en-US" altLang="ja-JP" sz="2000" dirty="0"/>
                  <a:t>	</a:t>
                </a:r>
                <a:r>
                  <a:rPr lang="ja-JP" altLang="en-US" sz="2000" dirty="0"/>
                  <a:t>方策</a:t>
                </a:r>
                <a14:m>
                  <m:oMath xmlns:m="http://schemas.openxmlformats.org/officeDocument/2006/math">
                    <m:r>
                      <a:rPr lang="en-US" altLang="ja-JP" sz="2000" b="0" i="1" smtClean="0">
                        <a:latin typeface="Cambria Math" panose="02040503050406030204" pitchFamily="18" charset="0"/>
                      </a:rPr>
                      <m:t>𝜋</m:t>
                    </m:r>
                  </m:oMath>
                </a14:m>
                <a:r>
                  <a:rPr lang="ja-JP" altLang="en-US" sz="2000" dirty="0"/>
                  <a:t>に基づいて，</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𝑠</m:t>
                        </m:r>
                      </m:e>
                      <m:sub>
                        <m:r>
                          <a:rPr lang="en-US" altLang="ja-JP" sz="2000" b="0" i="1" smtClean="0">
                            <a:latin typeface="Cambria Math" panose="02040503050406030204" pitchFamily="18" charset="0"/>
                          </a:rPr>
                          <m:t>0</m:t>
                        </m:r>
                      </m:sub>
                    </m:sSub>
                  </m:oMath>
                </a14:m>
                <a:r>
                  <a:rPr lang="ja-JP" altLang="en-US" sz="2000" dirty="0"/>
                  <a:t>と</a:t>
                </a:r>
                <a14:m>
                  <m:oMath xmlns:m="http://schemas.openxmlformats.org/officeDocument/2006/math">
                    <m:sSub>
                      <m:sSubPr>
                        <m:ctrlPr>
                          <a:rPr lang="en-US" altLang="ja-JP" sz="2000" b="0" i="1" dirty="0" smtClean="0">
                            <a:latin typeface="Cambria Math" panose="02040503050406030204" pitchFamily="18" charset="0"/>
                          </a:rPr>
                        </m:ctrlPr>
                      </m:sSubPr>
                      <m:e>
                        <m:r>
                          <a:rPr lang="en-US" altLang="ja-JP" sz="2000" b="0" i="1" dirty="0" smtClean="0">
                            <a:latin typeface="Cambria Math" panose="02040503050406030204" pitchFamily="18" charset="0"/>
                          </a:rPr>
                          <m:t>𝑎</m:t>
                        </m:r>
                      </m:e>
                      <m:sub>
                        <m:r>
                          <a:rPr lang="en-US" altLang="ja-JP" sz="2000" b="0" i="1" dirty="0" smtClean="0">
                            <a:latin typeface="Cambria Math" panose="02040503050406030204" pitchFamily="18" charset="0"/>
                          </a:rPr>
                          <m:t>0</m:t>
                        </m:r>
                      </m:sub>
                    </m:sSub>
                    <m:r>
                      <a:rPr lang="ja-JP" altLang="en-US" sz="2000" i="1" dirty="0">
                        <a:latin typeface="Cambria Math" panose="02040503050406030204" pitchFamily="18" charset="0"/>
                      </a:rPr>
                      <m:t>から</m:t>
                    </m:r>
                  </m:oMath>
                </a14:m>
                <a:r>
                  <a:rPr lang="ja-JP" altLang="en-US" sz="2000" dirty="0"/>
                  <a:t>始まるエピソードを生成</a:t>
                </a:r>
                <a:endParaRPr lang="en-US" altLang="ja-JP" sz="2000" dirty="0"/>
              </a:p>
              <a:p>
                <a:r>
                  <a:rPr kumimoji="1" lang="en-US" altLang="ja-JP" sz="2000" dirty="0"/>
                  <a:t>	</a:t>
                </a:r>
                <a14:m>
                  <m:oMath xmlns:m="http://schemas.openxmlformats.org/officeDocument/2006/math">
                    <m:r>
                      <a:rPr kumimoji="1" lang="en-US" altLang="ja-JP" sz="2000" b="0" i="1" smtClean="0">
                        <a:latin typeface="Cambria Math" panose="02040503050406030204" pitchFamily="18" charset="0"/>
                      </a:rPr>
                      <m:t>𝐺</m:t>
                    </m:r>
                    <m:r>
                      <a:rPr kumimoji="1" lang="en-US" altLang="ja-JP" sz="2000" b="0" i="1" smtClean="0">
                        <a:latin typeface="Cambria Math" panose="02040503050406030204" pitchFamily="18" charset="0"/>
                      </a:rPr>
                      <m:t>←0, </m:t>
                    </m:r>
                    <m:r>
                      <a:rPr kumimoji="1" lang="en-US" altLang="ja-JP" sz="2000" b="0" i="1" smtClean="0">
                        <a:latin typeface="Cambria Math" panose="02040503050406030204" pitchFamily="18" charset="0"/>
                      </a:rPr>
                      <m:t>𝑛</m:t>
                    </m:r>
                    <m:r>
                      <a:rPr kumimoji="1" lang="en-US" altLang="ja-JP" sz="2000" b="0" i="1" smtClean="0">
                        <a:latin typeface="Cambria Math" panose="02040503050406030204" pitchFamily="18" charset="0"/>
                      </a:rPr>
                      <m:t>←0</m:t>
                    </m:r>
                  </m:oMath>
                </a14:m>
                <a:endParaRPr kumimoji="1" lang="en-US" altLang="ja-JP" sz="2000" dirty="0"/>
              </a:p>
              <a:p>
                <a:r>
                  <a:rPr kumimoji="1" lang="en-US" altLang="ja-JP" sz="2000" dirty="0"/>
                  <a:t>	</a:t>
                </a:r>
                <a:r>
                  <a:rPr kumimoji="1" lang="ja-JP" altLang="en-US" sz="2000" dirty="0"/>
                  <a:t>エピソードの各ステップについて繰り返し</a:t>
                </a:r>
                <a:endParaRPr kumimoji="1" lang="en-US" altLang="ja-JP" sz="2000" dirty="0"/>
              </a:p>
              <a:p>
                <a:pPr lvl="2"/>
                <a:r>
                  <a:rPr lang="en-US" altLang="ja-JP" sz="2000" dirty="0"/>
                  <a:t>	</a:t>
                </a:r>
                <a14:m>
                  <m:oMath xmlns:m="http://schemas.openxmlformats.org/officeDocument/2006/math">
                    <m:r>
                      <a:rPr lang="en-US" altLang="ja-JP" sz="2000" b="0" i="1" smtClean="0">
                        <a:latin typeface="Cambria Math" panose="02040503050406030204" pitchFamily="18" charset="0"/>
                      </a:rPr>
                      <m:t>𝐺</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𝛾</m:t>
                    </m:r>
                    <m:r>
                      <a:rPr lang="en-US" altLang="ja-JP" sz="2000" b="0" i="1" smtClean="0">
                        <a:latin typeface="Cambria Math" panose="02040503050406030204" pitchFamily="18" charset="0"/>
                      </a:rPr>
                      <m:t>𝐺</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𝑟</m:t>
                    </m:r>
                  </m:oMath>
                </a14:m>
                <a:endParaRPr kumimoji="1" lang="en-US" altLang="ja-JP" sz="2000" dirty="0"/>
              </a:p>
              <a:p>
                <a:pPr lvl="2"/>
                <a:r>
                  <a:rPr lang="en-US" altLang="ja-JP" sz="2000" dirty="0"/>
                  <a:t>	</a:t>
                </a:r>
                <a14:m>
                  <m:oMath xmlns:m="http://schemas.openxmlformats.org/officeDocument/2006/math">
                    <m:r>
                      <a:rPr lang="en-US" altLang="ja-JP" sz="2000" b="0" i="0" smtClean="0">
                        <a:latin typeface="Cambria Math" panose="02040503050406030204" pitchFamily="18" charset="0"/>
                      </a:rPr>
                      <m:t>(</m:t>
                    </m:r>
                    <m:r>
                      <a:rPr lang="en-US" altLang="ja-JP" sz="2000" i="1">
                        <a:latin typeface="Cambria Math" panose="02040503050406030204" pitchFamily="18" charset="0"/>
                      </a:rPr>
                      <m:t>𝑠</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r>
                      <a:rPr lang="en-US" altLang="ja-JP" sz="2000" b="0" i="1" smtClean="0">
                        <a:latin typeface="Cambria Math" panose="02040503050406030204" pitchFamily="18" charset="0"/>
                      </a:rPr>
                      <m:t>)</m:t>
                    </m:r>
                  </m:oMath>
                </a14:m>
                <a:r>
                  <a:rPr lang="ja-JP" altLang="en-US" sz="2000" dirty="0"/>
                  <a:t>が，エピソード内で初出現なら</a:t>
                </a:r>
                <a:endParaRPr lang="en-US" altLang="ja-JP" sz="2000" dirty="0"/>
              </a:p>
              <a:p>
                <a:pPr lvl="2"/>
                <a:r>
                  <a:rPr lang="en-US" altLang="ja-JP" sz="2000" b="0" dirty="0"/>
                  <a:t>		</a:t>
                </a:r>
                <a14:m>
                  <m:oMath xmlns:m="http://schemas.openxmlformats.org/officeDocument/2006/math">
                    <m:r>
                      <a:rPr lang="en-US" altLang="ja-JP" sz="2000" b="0" i="1" smtClean="0">
                        <a:latin typeface="Cambria Math" panose="02040503050406030204" pitchFamily="18" charset="0"/>
                      </a:rPr>
                      <m:t>𝑄</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𝑠</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e>
                    </m:d>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𝑄</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𝑠</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e>
                    </m:d>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𝑛</m:t>
                        </m:r>
                      </m:e>
                      <m:sub>
                        <m:r>
                          <a:rPr lang="en-US" altLang="ja-JP" sz="2000" b="0" i="1" smtClean="0">
                            <a:latin typeface="Cambria Math" panose="02040503050406030204" pitchFamily="18" charset="0"/>
                          </a:rPr>
                          <m:t>𝑠</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sub>
                    </m:sSub>
                    <m:r>
                      <a:rPr lang="en-US" altLang="ja-JP" sz="2000" i="1">
                        <a:latin typeface="Cambria Math" panose="02040503050406030204" pitchFamily="18" charset="0"/>
                      </a:rPr>
                      <m:t>+</m:t>
                    </m:r>
                    <m:r>
                      <a:rPr lang="en-US" altLang="ja-JP" sz="2000" i="1">
                        <a:latin typeface="Cambria Math" panose="02040503050406030204" pitchFamily="18" charset="0"/>
                      </a:rPr>
                      <m:t>𝐺</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𝑛</m:t>
                        </m:r>
                      </m:e>
                      <m:sub>
                        <m:r>
                          <a:rPr lang="en-US" altLang="ja-JP" sz="2000" i="1">
                            <a:latin typeface="Cambria Math" panose="02040503050406030204" pitchFamily="18" charset="0"/>
                          </a:rPr>
                          <m:t>𝑠</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sub>
                    </m:sSub>
                    <m:r>
                      <a:rPr lang="en-US" altLang="ja-JP" sz="2000" i="1">
                        <a:latin typeface="Cambria Math" panose="02040503050406030204" pitchFamily="18" charset="0"/>
                      </a:rPr>
                      <m:t>+1)</m:t>
                    </m:r>
                  </m:oMath>
                </a14:m>
                <a:endParaRPr lang="en-US" altLang="ja-JP" sz="2000" b="0" dirty="0"/>
              </a:p>
              <a:p>
                <a:pPr lvl="2"/>
                <a:r>
                  <a:rPr lang="en-US" altLang="ja-JP" sz="2000" dirty="0"/>
                  <a:t>		</a:t>
                </a:r>
                <a14:m>
                  <m:oMath xmlns:m="http://schemas.openxmlformats.org/officeDocument/2006/math">
                    <m:r>
                      <a:rPr lang="en-US" altLang="ja-JP" sz="2000" b="0" i="1" smtClean="0">
                        <a:latin typeface="Cambria Math" panose="02040503050406030204" pitchFamily="18" charset="0"/>
                      </a:rPr>
                      <m:t>𝜋</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𝑠</m:t>
                        </m:r>
                      </m:e>
                    </m:d>
                    <m:r>
                      <a:rPr lang="en-US" altLang="ja-JP" sz="2000" b="0" i="1" smtClean="0">
                        <a:latin typeface="Cambria Math" panose="02040503050406030204" pitchFamily="18" charset="0"/>
                      </a:rPr>
                      <m:t>←</m:t>
                    </m:r>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arg</m:t>
                        </m:r>
                      </m:fName>
                      <m:e>
                        <m:func>
                          <m:funcPr>
                            <m:ctrlPr>
                              <a:rPr lang="en-US" altLang="ja-JP" sz="2000" b="0" i="1" smtClean="0">
                                <a:latin typeface="Cambria Math" panose="02040503050406030204" pitchFamily="18" charset="0"/>
                              </a:rPr>
                            </m:ctrlPr>
                          </m:funcPr>
                          <m:fName>
                            <m:limLow>
                              <m:limLowPr>
                                <m:ctrlPr>
                                  <a:rPr lang="en-US" altLang="ja-JP" sz="2000" b="0" i="1" smtClean="0">
                                    <a:latin typeface="Cambria Math" panose="02040503050406030204" pitchFamily="18" charset="0"/>
                                  </a:rPr>
                                </m:ctrlPr>
                              </m:limLowPr>
                              <m:e>
                                <m:r>
                                  <m:rPr>
                                    <m:sty m:val="p"/>
                                  </m:rPr>
                                  <a:rPr lang="en-US" altLang="ja-JP" sz="2000" b="0" i="0" smtClean="0">
                                    <a:latin typeface="Cambria Math" panose="02040503050406030204" pitchFamily="18" charset="0"/>
                                  </a:rPr>
                                  <m:t>max</m:t>
                                </m:r>
                              </m:e>
                              <m:lim>
                                <m:r>
                                  <a:rPr lang="en-US" altLang="ja-JP" sz="2000" b="0" i="1" smtClean="0">
                                    <a:latin typeface="Cambria Math" panose="02040503050406030204" pitchFamily="18" charset="0"/>
                                  </a:rPr>
                                  <m:t>𝑎</m:t>
                                </m:r>
                              </m:lim>
                            </m:limLow>
                          </m:fName>
                          <m:e>
                            <m:r>
                              <a:rPr lang="en-US" altLang="ja-JP" sz="2000" b="0" i="1" smtClean="0">
                                <a:latin typeface="Cambria Math" panose="02040503050406030204" pitchFamily="18" charset="0"/>
                              </a:rPr>
                              <m:t>𝑄</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𝑠</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r>
                              <a:rPr lang="en-US" altLang="ja-JP" sz="2000" b="0" i="1" smtClean="0">
                                <a:latin typeface="Cambria Math" panose="02040503050406030204" pitchFamily="18" charset="0"/>
                              </a:rPr>
                              <m:t>)</m:t>
                            </m:r>
                          </m:e>
                        </m:func>
                      </m:e>
                    </m:func>
                  </m:oMath>
                </a14:m>
                <a:endParaRPr lang="en-US" altLang="ja-JP" sz="2000" b="0" dirty="0"/>
              </a:p>
              <a:p>
                <a:pPr lvl="2"/>
                <a:r>
                  <a:rPr lang="en-US" altLang="ja-JP" sz="2000" dirty="0"/>
                  <a:t>		</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𝑛</m:t>
                        </m:r>
                      </m:e>
                      <m:sub>
                        <m:r>
                          <a:rPr lang="en-US" altLang="ja-JP" sz="2000" b="0" i="1" smtClean="0">
                            <a:latin typeface="Cambria Math" panose="02040503050406030204" pitchFamily="18" charset="0"/>
                          </a:rPr>
                          <m:t>𝑠</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sub>
                    </m:sSub>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𝑛</m:t>
                        </m:r>
                      </m:e>
                      <m:sub>
                        <m:r>
                          <a:rPr lang="en-US" altLang="ja-JP" sz="2000" b="0" i="1" smtClean="0">
                            <a:latin typeface="Cambria Math" panose="02040503050406030204" pitchFamily="18" charset="0"/>
                          </a:rPr>
                          <m:t>𝑠</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sub>
                    </m:sSub>
                    <m:r>
                      <a:rPr lang="en-US" altLang="ja-JP" sz="2000" b="0" i="1" smtClean="0">
                        <a:latin typeface="Cambria Math" panose="02040503050406030204" pitchFamily="18" charset="0"/>
                      </a:rPr>
                      <m:t>+1</m:t>
                    </m:r>
                  </m:oMath>
                </a14:m>
                <a:endParaRPr lang="en-US" altLang="ja-JP" sz="2000" b="0" dirty="0"/>
              </a:p>
            </p:txBody>
          </p:sp>
        </mc:Choice>
        <mc:Fallback xmlns="">
          <p:sp>
            <p:nvSpPr>
              <p:cNvPr id="5" name="正方形/長方形 4">
                <a:extLst>
                  <a:ext uri="{FF2B5EF4-FFF2-40B4-BE49-F238E27FC236}">
                    <a16:creationId xmlns:a16="http://schemas.microsoft.com/office/drawing/2014/main" id="{55B525F3-2761-4535-9FAB-1B3D87E9C0DF}"/>
                  </a:ext>
                </a:extLst>
              </p:cNvPr>
              <p:cNvSpPr>
                <a:spLocks noRot="1" noChangeAspect="1" noMove="1" noResize="1" noEditPoints="1" noAdjustHandles="1" noChangeArrowheads="1" noChangeShapeType="1" noTextEdit="1"/>
              </p:cNvSpPr>
              <p:nvPr/>
            </p:nvSpPr>
            <p:spPr>
              <a:xfrm>
                <a:off x="1187938" y="3319562"/>
                <a:ext cx="9526954" cy="3217140"/>
              </a:xfrm>
              <a:prstGeom prst="rect">
                <a:avLst/>
              </a:prstGeom>
              <a:blipFill>
                <a:blip r:embed="rId3"/>
                <a:stretch>
                  <a:fillRect l="-639" t="-1512"/>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314E7D93-39DF-455D-9C6E-11AC990B3397}"/>
              </a:ext>
            </a:extLst>
          </p:cNvPr>
          <p:cNvCxnSpPr>
            <a:cxnSpLocks/>
          </p:cNvCxnSpPr>
          <p:nvPr/>
        </p:nvCxnSpPr>
        <p:spPr>
          <a:xfrm flipH="1">
            <a:off x="8305800" y="5670665"/>
            <a:ext cx="743607"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FADEF493-72F3-4B11-9435-C503392880C0}"/>
              </a:ext>
            </a:extLst>
          </p:cNvPr>
          <p:cNvSpPr txBox="1"/>
          <p:nvPr/>
        </p:nvSpPr>
        <p:spPr>
          <a:xfrm>
            <a:off x="9049406" y="5483007"/>
            <a:ext cx="2361544" cy="646331"/>
          </a:xfrm>
          <a:prstGeom prst="rect">
            <a:avLst/>
          </a:prstGeom>
          <a:solidFill>
            <a:schemeClr val="bg1"/>
          </a:solidFill>
        </p:spPr>
        <p:txBody>
          <a:bodyPr wrap="none" rtlCol="0">
            <a:spAutoFit/>
          </a:bodyPr>
          <a:lstStyle/>
          <a:p>
            <a:r>
              <a:rPr lang="ja-JP" altLang="en-US" dirty="0">
                <a:solidFill>
                  <a:schemeClr val="accent6"/>
                </a:solidFill>
              </a:rPr>
              <a:t>メモリを節約しながら</a:t>
            </a:r>
            <a:endParaRPr lang="en-US" altLang="ja-JP" dirty="0">
              <a:solidFill>
                <a:schemeClr val="accent6"/>
              </a:solidFill>
            </a:endParaRPr>
          </a:p>
          <a:p>
            <a:r>
              <a:rPr lang="ja-JP" altLang="en-US" dirty="0">
                <a:solidFill>
                  <a:schemeClr val="accent6"/>
                </a:solidFill>
              </a:rPr>
              <a:t>平均値を計算</a:t>
            </a:r>
            <a:endParaRPr kumimoji="1" lang="ja-JP" altLang="en-US" dirty="0">
              <a:solidFill>
                <a:schemeClr val="accent6"/>
              </a:solidFill>
            </a:endParaRPr>
          </a:p>
        </p:txBody>
      </p:sp>
    </p:spTree>
    <p:extLst>
      <p:ext uri="{BB962C8B-B14F-4D97-AF65-F5344CB8AC3E}">
        <p14:creationId xmlns:p14="http://schemas.microsoft.com/office/powerpoint/2010/main" val="20622407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76DA03A-E9B7-44FB-8285-5D204F73B7FC}"/>
              </a:ext>
            </a:extLst>
          </p:cNvPr>
          <p:cNvPicPr>
            <a:picLocks noChangeAspect="1"/>
          </p:cNvPicPr>
          <p:nvPr/>
        </p:nvPicPr>
        <p:blipFill>
          <a:blip r:embed="rId3"/>
          <a:stretch>
            <a:fillRect/>
          </a:stretch>
        </p:blipFill>
        <p:spPr>
          <a:xfrm>
            <a:off x="151520" y="1087625"/>
            <a:ext cx="11250595" cy="3610479"/>
          </a:xfrm>
          <a:prstGeom prst="rect">
            <a:avLst/>
          </a:prstGeom>
        </p:spPr>
      </p:pic>
      <p:sp>
        <p:nvSpPr>
          <p:cNvPr id="4" name="スライド番号プレースホルダー 3">
            <a:extLst>
              <a:ext uri="{FF2B5EF4-FFF2-40B4-BE49-F238E27FC236}">
                <a16:creationId xmlns:a16="http://schemas.microsoft.com/office/drawing/2014/main" id="{78A1B7A3-B5A4-4605-8073-E38192001225}"/>
              </a:ext>
            </a:extLst>
          </p:cNvPr>
          <p:cNvSpPr>
            <a:spLocks noGrp="1"/>
          </p:cNvSpPr>
          <p:nvPr>
            <p:ph type="sldNum" sz="quarter" idx="12"/>
          </p:nvPr>
        </p:nvSpPr>
        <p:spPr/>
        <p:txBody>
          <a:bodyPr/>
          <a:lstStyle/>
          <a:p>
            <a:fld id="{B11AD403-313C-9548-90A1-3BB45CD64373}" type="slidenum">
              <a:rPr lang="ja-JP" altLang="en-US" smtClean="0"/>
              <a:pPr/>
              <a:t>68</a:t>
            </a:fld>
            <a:endParaRPr lang="ja-JP" altLang="en-US"/>
          </a:p>
        </p:txBody>
      </p:sp>
      <p:sp>
        <p:nvSpPr>
          <p:cNvPr id="8" name="正方形/長方形 7">
            <a:extLst>
              <a:ext uri="{FF2B5EF4-FFF2-40B4-BE49-F238E27FC236}">
                <a16:creationId xmlns:a16="http://schemas.microsoft.com/office/drawing/2014/main" id="{27E6F758-B2AD-4974-A763-80E436214D5E}"/>
              </a:ext>
            </a:extLst>
          </p:cNvPr>
          <p:cNvSpPr/>
          <p:nvPr/>
        </p:nvSpPr>
        <p:spPr>
          <a:xfrm>
            <a:off x="338713" y="251042"/>
            <a:ext cx="4496744" cy="369332"/>
          </a:xfrm>
          <a:prstGeom prst="rect">
            <a:avLst/>
          </a:prstGeom>
        </p:spPr>
        <p:txBody>
          <a:bodyPr wrap="none">
            <a:spAutoFit/>
          </a:bodyPr>
          <a:lstStyle/>
          <a:p>
            <a:r>
              <a:rPr lang="ja-JP" altLang="en-US" dirty="0"/>
              <a:t>サンプルプログラム</a:t>
            </a:r>
            <a:r>
              <a:rPr lang="en-US" altLang="ja-JP" dirty="0">
                <a:latin typeface="Consolas" panose="020B0609020204030204" pitchFamily="49" charset="0"/>
              </a:rPr>
              <a:t>pokemon_MC3.m</a:t>
            </a:r>
            <a:r>
              <a:rPr lang="ja-JP" altLang="en-US" dirty="0">
                <a:latin typeface="Consolas" panose="020B0609020204030204" pitchFamily="49" charset="0"/>
              </a:rPr>
              <a:t>の一部</a:t>
            </a:r>
            <a:endParaRPr lang="ja-JP" altLang="en-US" dirty="0"/>
          </a:p>
        </p:txBody>
      </p:sp>
      <p:cxnSp>
        <p:nvCxnSpPr>
          <p:cNvPr id="10" name="直線矢印コネクタ 9">
            <a:extLst>
              <a:ext uri="{FF2B5EF4-FFF2-40B4-BE49-F238E27FC236}">
                <a16:creationId xmlns:a16="http://schemas.microsoft.com/office/drawing/2014/main" id="{5AE04D97-0822-4AD8-B4E9-5B57CBAB8140}"/>
              </a:ext>
            </a:extLst>
          </p:cNvPr>
          <p:cNvCxnSpPr>
            <a:cxnSpLocks/>
            <a:stCxn id="12" idx="1"/>
          </p:cNvCxnSpPr>
          <p:nvPr/>
        </p:nvCxnSpPr>
        <p:spPr>
          <a:xfrm flipH="1">
            <a:off x="4533900" y="4238486"/>
            <a:ext cx="198712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8115E84-99B5-4CF5-B6BC-6BBCBBDEC07F}"/>
              </a:ext>
            </a:extLst>
          </p:cNvPr>
          <p:cNvSpPr txBox="1"/>
          <p:nvPr/>
        </p:nvSpPr>
        <p:spPr>
          <a:xfrm>
            <a:off x="6521020" y="3915320"/>
            <a:ext cx="5519460" cy="646331"/>
          </a:xfrm>
          <a:prstGeom prst="rect">
            <a:avLst/>
          </a:prstGeom>
          <a:noFill/>
        </p:spPr>
        <p:txBody>
          <a:bodyPr wrap="none" rtlCol="0">
            <a:spAutoFit/>
          </a:bodyPr>
          <a:lstStyle/>
          <a:p>
            <a:r>
              <a:rPr kumimoji="1" lang="ja-JP" altLang="en-US" dirty="0">
                <a:solidFill>
                  <a:schemeClr val="accent6"/>
                </a:solidFill>
              </a:rPr>
              <a:t>現在推定している行動価値関数が最大になるように，</a:t>
            </a:r>
            <a:endParaRPr kumimoji="1" lang="en-US" altLang="ja-JP" dirty="0">
              <a:solidFill>
                <a:schemeClr val="accent6"/>
              </a:solidFill>
            </a:endParaRPr>
          </a:p>
          <a:p>
            <a:r>
              <a:rPr kumimoji="1" lang="ja-JP" altLang="en-US" dirty="0">
                <a:solidFill>
                  <a:schemeClr val="accent6"/>
                </a:solidFill>
              </a:rPr>
              <a:t>方策を更新する</a:t>
            </a:r>
          </a:p>
        </p:txBody>
      </p:sp>
      <p:cxnSp>
        <p:nvCxnSpPr>
          <p:cNvPr id="15" name="直線矢印コネクタ 14">
            <a:extLst>
              <a:ext uri="{FF2B5EF4-FFF2-40B4-BE49-F238E27FC236}">
                <a16:creationId xmlns:a16="http://schemas.microsoft.com/office/drawing/2014/main" id="{DB4E5B3B-D20C-4F4D-BC9A-2D59115EFDAB}"/>
              </a:ext>
            </a:extLst>
          </p:cNvPr>
          <p:cNvCxnSpPr>
            <a:cxnSpLocks/>
          </p:cNvCxnSpPr>
          <p:nvPr/>
        </p:nvCxnSpPr>
        <p:spPr>
          <a:xfrm flipH="1">
            <a:off x="7278162" y="1162041"/>
            <a:ext cx="532338" cy="68841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47330F3C-9603-49FE-A259-CB3D10A651AA}"/>
              </a:ext>
            </a:extLst>
          </p:cNvPr>
          <p:cNvSpPr txBox="1"/>
          <p:nvPr/>
        </p:nvSpPr>
        <p:spPr>
          <a:xfrm>
            <a:off x="6677428" y="238711"/>
            <a:ext cx="5418471" cy="923330"/>
          </a:xfrm>
          <a:prstGeom prst="rect">
            <a:avLst/>
          </a:prstGeom>
          <a:noFill/>
        </p:spPr>
        <p:txBody>
          <a:bodyPr wrap="none" rtlCol="0">
            <a:spAutoFit/>
          </a:bodyPr>
          <a:lstStyle/>
          <a:p>
            <a:r>
              <a:rPr lang="ja-JP" altLang="en-US" dirty="0">
                <a:solidFill>
                  <a:schemeClr val="accent6"/>
                </a:solidFill>
              </a:rPr>
              <a:t>適当な初期値からスタートして，すべての場合を試す</a:t>
            </a:r>
            <a:endParaRPr lang="en-US" altLang="ja-JP" dirty="0">
              <a:solidFill>
                <a:schemeClr val="accent6"/>
              </a:solidFill>
            </a:endParaRPr>
          </a:p>
          <a:p>
            <a:r>
              <a:rPr kumimoji="1" lang="ja-JP" altLang="en-US" dirty="0">
                <a:solidFill>
                  <a:schemeClr val="accent6"/>
                </a:solidFill>
              </a:rPr>
              <a:t>また，</a:t>
            </a:r>
            <a:r>
              <a:rPr kumimoji="1" lang="en-US" altLang="ja-JP" dirty="0">
                <a:solidFill>
                  <a:schemeClr val="accent6"/>
                </a:solidFill>
              </a:rPr>
              <a:t>1</a:t>
            </a:r>
            <a:r>
              <a:rPr kumimoji="1" lang="ja-JP" altLang="en-US" dirty="0">
                <a:solidFill>
                  <a:schemeClr val="accent6"/>
                </a:solidFill>
              </a:rPr>
              <a:t>回目の行動だけは現在の方策に関係なく</a:t>
            </a:r>
            <a:endParaRPr kumimoji="1" lang="en-US" altLang="ja-JP" dirty="0">
              <a:solidFill>
                <a:schemeClr val="accent6"/>
              </a:solidFill>
            </a:endParaRPr>
          </a:p>
          <a:p>
            <a:r>
              <a:rPr kumimoji="1" lang="ja-JP" altLang="en-US" dirty="0">
                <a:solidFill>
                  <a:schemeClr val="accent6"/>
                </a:solidFill>
              </a:rPr>
              <a:t>ランダムに試してみて，新たな可能性を探る</a:t>
            </a:r>
            <a:endParaRPr kumimoji="1" lang="en-US" altLang="ja-JP" dirty="0">
              <a:solidFill>
                <a:schemeClr val="accent6"/>
              </a:solidFill>
            </a:endParaRPr>
          </a:p>
        </p:txBody>
      </p:sp>
      <p:cxnSp>
        <p:nvCxnSpPr>
          <p:cNvPr id="18" name="直線矢印コネクタ 17">
            <a:extLst>
              <a:ext uri="{FF2B5EF4-FFF2-40B4-BE49-F238E27FC236}">
                <a16:creationId xmlns:a16="http://schemas.microsoft.com/office/drawing/2014/main" id="{701BED21-9FA5-4254-9798-8ECF3B7DA49D}"/>
              </a:ext>
            </a:extLst>
          </p:cNvPr>
          <p:cNvCxnSpPr>
            <a:cxnSpLocks/>
          </p:cNvCxnSpPr>
          <p:nvPr/>
        </p:nvCxnSpPr>
        <p:spPr>
          <a:xfrm>
            <a:off x="9744075" y="3142147"/>
            <a:ext cx="885825" cy="36148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22B4720-C951-4DB5-9202-BF8C23944542}"/>
              </a:ext>
            </a:extLst>
          </p:cNvPr>
          <p:cNvSpPr txBox="1"/>
          <p:nvPr/>
        </p:nvSpPr>
        <p:spPr>
          <a:xfrm>
            <a:off x="6677428" y="2772815"/>
            <a:ext cx="3805850" cy="369332"/>
          </a:xfrm>
          <a:prstGeom prst="rect">
            <a:avLst/>
          </a:prstGeom>
          <a:noFill/>
        </p:spPr>
        <p:txBody>
          <a:bodyPr wrap="none" rtlCol="0">
            <a:spAutoFit/>
          </a:bodyPr>
          <a:lstStyle/>
          <a:p>
            <a:r>
              <a:rPr kumimoji="1" lang="ja-JP" altLang="en-US" dirty="0">
                <a:solidFill>
                  <a:schemeClr val="accent6"/>
                </a:solidFill>
              </a:rPr>
              <a:t>行動価値関数は平均値として求める</a:t>
            </a:r>
            <a:endParaRPr kumimoji="1" lang="en-US" altLang="ja-JP" dirty="0">
              <a:solidFill>
                <a:schemeClr val="accent6"/>
              </a:solidFill>
            </a:endParaRPr>
          </a:p>
        </p:txBody>
      </p:sp>
      <p:sp>
        <p:nvSpPr>
          <p:cNvPr id="24" name="テキスト ボックス 23">
            <a:extLst>
              <a:ext uri="{FF2B5EF4-FFF2-40B4-BE49-F238E27FC236}">
                <a16:creationId xmlns:a16="http://schemas.microsoft.com/office/drawing/2014/main" id="{CA7311D6-A347-438E-B04A-B1199CDE79AF}"/>
              </a:ext>
            </a:extLst>
          </p:cNvPr>
          <p:cNvSpPr txBox="1"/>
          <p:nvPr/>
        </p:nvSpPr>
        <p:spPr>
          <a:xfrm>
            <a:off x="1194834" y="5067436"/>
            <a:ext cx="9962984" cy="646331"/>
          </a:xfrm>
          <a:prstGeom prst="rect">
            <a:avLst/>
          </a:prstGeom>
          <a:noFill/>
        </p:spPr>
        <p:txBody>
          <a:bodyPr wrap="none" rtlCol="0">
            <a:spAutoFit/>
          </a:bodyPr>
          <a:lstStyle/>
          <a:p>
            <a:r>
              <a:rPr kumimoji="1" lang="ja-JP" altLang="en-US" dirty="0"/>
              <a:t>上記プログラムを実行すると，理論値に近い価値関数の推定値</a:t>
            </a:r>
            <a:r>
              <a:rPr lang="ja-JP" altLang="en-US" dirty="0"/>
              <a:t>と，それに基づいた最適方策を得る</a:t>
            </a:r>
            <a:endParaRPr kumimoji="1" lang="en-US" altLang="ja-JP" dirty="0"/>
          </a:p>
          <a:p>
            <a:r>
              <a:rPr lang="ja-JP" altLang="en-US" dirty="0"/>
              <a:t>より高い精度を得るためには，繰り返し回数を増やしていけばよいが，計算時間はその分増える</a:t>
            </a:r>
            <a:endParaRPr kumimoji="1" lang="ja-JP" altLang="en-US" dirty="0"/>
          </a:p>
        </p:txBody>
      </p:sp>
    </p:spTree>
    <p:extLst>
      <p:ext uri="{BB962C8B-B14F-4D97-AF65-F5344CB8AC3E}">
        <p14:creationId xmlns:p14="http://schemas.microsoft.com/office/powerpoint/2010/main" val="14708599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AE84940-8024-4DDF-8DFF-FF4D1571FB7B}"/>
              </a:ext>
            </a:extLst>
          </p:cNvPr>
          <p:cNvSpPr>
            <a:spLocks noGrp="1"/>
          </p:cNvSpPr>
          <p:nvPr>
            <p:ph type="sldNum" sz="quarter" idx="12"/>
          </p:nvPr>
        </p:nvSpPr>
        <p:spPr/>
        <p:txBody>
          <a:bodyPr/>
          <a:lstStyle/>
          <a:p>
            <a:fld id="{B11AD403-313C-9548-90A1-3BB45CD64373}" type="slidenum">
              <a:rPr kumimoji="1" lang="ja-JP" altLang="en-US" smtClean="0"/>
              <a:t>69</a:t>
            </a:fld>
            <a:endParaRPr kumimoji="1" lang="ja-JP" altLang="en-US"/>
          </a:p>
        </p:txBody>
      </p:sp>
      <p:sp>
        <p:nvSpPr>
          <p:cNvPr id="3" name="テキスト ボックス 2">
            <a:extLst>
              <a:ext uri="{FF2B5EF4-FFF2-40B4-BE49-F238E27FC236}">
                <a16:creationId xmlns:a16="http://schemas.microsoft.com/office/drawing/2014/main" id="{B53B55EA-6EFF-4541-A6B0-25CEE928FDC9}"/>
              </a:ext>
            </a:extLst>
          </p:cNvPr>
          <p:cNvSpPr txBox="1"/>
          <p:nvPr/>
        </p:nvSpPr>
        <p:spPr>
          <a:xfrm>
            <a:off x="4371004" y="2467141"/>
            <a:ext cx="3449983" cy="584775"/>
          </a:xfrm>
          <a:prstGeom prst="rect">
            <a:avLst/>
          </a:prstGeom>
          <a:noFill/>
        </p:spPr>
        <p:txBody>
          <a:bodyPr wrap="none" rtlCol="0">
            <a:spAutoFit/>
          </a:bodyPr>
          <a:lstStyle/>
          <a:p>
            <a:pPr algn="ctr"/>
            <a:r>
              <a:rPr lang="ja-JP" altLang="en-US" sz="3200" dirty="0"/>
              <a:t>６</a:t>
            </a:r>
            <a:r>
              <a:rPr kumimoji="1" lang="ja-JP" altLang="en-US" sz="3200" dirty="0"/>
              <a:t>．</a:t>
            </a:r>
            <a:r>
              <a:rPr lang="en-US" altLang="ja-JP" sz="3200" dirty="0"/>
              <a:t>Q</a:t>
            </a:r>
            <a:r>
              <a:rPr lang="ja-JP" altLang="en-US" sz="3200" dirty="0"/>
              <a:t>学習と</a:t>
            </a:r>
            <a:r>
              <a:rPr lang="en-US" altLang="ja-JP" sz="3200" dirty="0"/>
              <a:t>SARSA</a:t>
            </a:r>
            <a:endParaRPr kumimoji="1" lang="ja-JP" altLang="en-US" sz="3200" dirty="0"/>
          </a:p>
        </p:txBody>
      </p:sp>
      <p:pic>
        <p:nvPicPr>
          <p:cNvPr id="4" name="Picture 2" descr="デコフリ@イラスト支援 na Twitter: &quot;ドット絵練習中、、、 モンスターボールを作りました、、 #ドット絵 #イラスト #ポケモン  https://t.co/oYnBhGOFuP&quot; / Twitter">
            <a:extLst>
              <a:ext uri="{FF2B5EF4-FFF2-40B4-BE49-F238E27FC236}">
                <a16:creationId xmlns:a16="http://schemas.microsoft.com/office/drawing/2014/main" id="{81196961-1B34-4F87-BFF9-77C92B571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6228" y="2467140"/>
            <a:ext cx="584776" cy="584776"/>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0145E51B-A3A7-40D3-8E99-5585C0E342E5}"/>
              </a:ext>
            </a:extLst>
          </p:cNvPr>
          <p:cNvSpPr txBox="1"/>
          <p:nvPr/>
        </p:nvSpPr>
        <p:spPr>
          <a:xfrm>
            <a:off x="5789644" y="3059668"/>
            <a:ext cx="1178528" cy="461665"/>
          </a:xfrm>
          <a:prstGeom prst="rect">
            <a:avLst/>
          </a:prstGeom>
          <a:noFill/>
        </p:spPr>
        <p:txBody>
          <a:bodyPr wrap="none" rtlCol="0">
            <a:spAutoFit/>
          </a:bodyPr>
          <a:lstStyle/>
          <a:p>
            <a:r>
              <a:rPr lang="ja-JP" altLang="en-US" sz="2400" dirty="0"/>
              <a:t>（</a:t>
            </a:r>
            <a:r>
              <a:rPr lang="en-US" altLang="ja-JP" sz="2400" dirty="0"/>
              <a:t>TD</a:t>
            </a:r>
            <a:r>
              <a:rPr lang="ja-JP" altLang="en-US" sz="2400" dirty="0"/>
              <a:t>法）</a:t>
            </a:r>
            <a:endParaRPr kumimoji="1" lang="ja-JP" altLang="en-US" sz="2400" dirty="0"/>
          </a:p>
        </p:txBody>
      </p:sp>
    </p:spTree>
    <p:extLst>
      <p:ext uri="{BB962C8B-B14F-4D97-AF65-F5344CB8AC3E}">
        <p14:creationId xmlns:p14="http://schemas.microsoft.com/office/powerpoint/2010/main" val="1828229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a:extLst>
              <a:ext uri="{FF2B5EF4-FFF2-40B4-BE49-F238E27FC236}">
                <a16:creationId xmlns:a16="http://schemas.microsoft.com/office/drawing/2014/main" id="{EE925F98-6F7E-72BB-6AE3-9385496BF5F8}"/>
              </a:ext>
            </a:extLst>
          </p:cNvPr>
          <p:cNvSpPr>
            <a:spLocks noGrp="1"/>
          </p:cNvSpPr>
          <p:nvPr>
            <p:ph type="title"/>
          </p:nvPr>
        </p:nvSpPr>
        <p:spPr/>
        <p:txBody>
          <a:bodyPr>
            <a:normAutofit fontScale="90000"/>
          </a:bodyPr>
          <a:lstStyle/>
          <a:p>
            <a:r>
              <a:rPr lang="ja-JP" altLang="en-US" dirty="0"/>
              <a:t>ある状態遷移（</a:t>
            </a:r>
            <a:r>
              <a:rPr lang="en-US" altLang="ja-JP" dirty="0"/>
              <a:t>1</a:t>
            </a:r>
            <a:r>
              <a:rPr lang="ja-JP" altLang="en-US" dirty="0"/>
              <a:t>ターン目）</a:t>
            </a:r>
          </a:p>
        </p:txBody>
      </p:sp>
      <p:pic>
        <p:nvPicPr>
          <p:cNvPr id="12" name="Picture 2" descr="コイキング">
            <a:extLst>
              <a:ext uri="{FF2B5EF4-FFF2-40B4-BE49-F238E27FC236}">
                <a16:creationId xmlns:a16="http://schemas.microsoft.com/office/drawing/2014/main" id="{B9E25CFA-F85A-C9B6-91C7-F9764F816C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4418" y="1777228"/>
            <a:ext cx="650081" cy="5907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ピカチュウ">
            <a:extLst>
              <a:ext uri="{FF2B5EF4-FFF2-40B4-BE49-F238E27FC236}">
                <a16:creationId xmlns:a16="http://schemas.microsoft.com/office/drawing/2014/main" id="{84BEF2CC-D55C-9B5D-28DF-215B40D35F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0136" y="3178168"/>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16" name="四角形: 角を丸くする 15">
            <a:extLst>
              <a:ext uri="{FF2B5EF4-FFF2-40B4-BE49-F238E27FC236}">
                <a16:creationId xmlns:a16="http://schemas.microsoft.com/office/drawing/2014/main" id="{13117C6A-83B7-54C6-586D-AF308400F570}"/>
              </a:ext>
            </a:extLst>
          </p:cNvPr>
          <p:cNvSpPr/>
          <p:nvPr/>
        </p:nvSpPr>
        <p:spPr>
          <a:xfrm>
            <a:off x="1495625" y="3418561"/>
            <a:ext cx="1716197" cy="373787"/>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latin typeface="PKMN Regular" panose="02000600000000000000" pitchFamily="2" charset="-128"/>
                <a:ea typeface="PKMN Regular" panose="02000600000000000000" pitchFamily="2" charset="-128"/>
                <a:cs typeface="PKMN Regular" panose="02000600000000000000" pitchFamily="2" charset="-128"/>
              </a:rPr>
              <a:t>ピカチュウの　</a:t>
            </a: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たいあたり！</a:t>
            </a:r>
          </a:p>
        </p:txBody>
      </p:sp>
      <p:pic>
        <p:nvPicPr>
          <p:cNvPr id="17" name="Picture 2" descr="ピカチュウ">
            <a:extLst>
              <a:ext uri="{FF2B5EF4-FFF2-40B4-BE49-F238E27FC236}">
                <a16:creationId xmlns:a16="http://schemas.microsoft.com/office/drawing/2014/main" id="{BC9F62AB-709A-FED9-00F2-29B1446243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3898" y="3258576"/>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18" name="四角形: 角を丸くする 17">
            <a:extLst>
              <a:ext uri="{FF2B5EF4-FFF2-40B4-BE49-F238E27FC236}">
                <a16:creationId xmlns:a16="http://schemas.microsoft.com/office/drawing/2014/main" id="{F1EA0A36-69E1-5F26-C69B-10742D115EA4}"/>
              </a:ext>
            </a:extLst>
          </p:cNvPr>
          <p:cNvSpPr/>
          <p:nvPr/>
        </p:nvSpPr>
        <p:spPr>
          <a:xfrm>
            <a:off x="7263614" y="3470820"/>
            <a:ext cx="2063579" cy="368233"/>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latin typeface="PKMN Regular" panose="02000600000000000000" pitchFamily="2" charset="-128"/>
                <a:ea typeface="PKMN Regular" panose="02000600000000000000" pitchFamily="2" charset="-128"/>
                <a:cs typeface="PKMN Regular" panose="02000600000000000000" pitchFamily="2" charset="-128"/>
              </a:rPr>
              <a:t>ピカチュウの　でん</a:t>
            </a:r>
            <a:r>
              <a:rPr lang="ja-JP" altLang="en-US" dirty="0" err="1">
                <a:latin typeface="PKMN Regular" panose="02000600000000000000" pitchFamily="2" charset="-128"/>
                <a:ea typeface="PKMN Regular" panose="02000600000000000000" pitchFamily="2" charset="-128"/>
                <a:cs typeface="PKMN Regular" panose="02000600000000000000" pitchFamily="2" charset="-128"/>
              </a:rPr>
              <a:t>じほう</a:t>
            </a: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a:t>
            </a:r>
          </a:p>
        </p:txBody>
      </p:sp>
      <p:cxnSp>
        <p:nvCxnSpPr>
          <p:cNvPr id="20" name="直線矢印コネクタ 19">
            <a:extLst>
              <a:ext uri="{FF2B5EF4-FFF2-40B4-BE49-F238E27FC236}">
                <a16:creationId xmlns:a16="http://schemas.microsoft.com/office/drawing/2014/main" id="{7C968A9D-E6F9-EDD2-028D-832D290FB3DB}"/>
              </a:ext>
            </a:extLst>
          </p:cNvPr>
          <p:cNvCxnSpPr>
            <a:cxnSpLocks/>
          </p:cNvCxnSpPr>
          <p:nvPr/>
        </p:nvCxnSpPr>
        <p:spPr>
          <a:xfrm flipH="1">
            <a:off x="3859652" y="2463209"/>
            <a:ext cx="1512448" cy="90019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808589A7-2CB6-2F96-587D-FCAFAB3FA9BB}"/>
              </a:ext>
            </a:extLst>
          </p:cNvPr>
          <p:cNvCxnSpPr>
            <a:cxnSpLocks/>
          </p:cNvCxnSpPr>
          <p:nvPr/>
        </p:nvCxnSpPr>
        <p:spPr>
          <a:xfrm>
            <a:off x="5372100" y="2463209"/>
            <a:ext cx="1304925" cy="87963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A9472178-C1F1-48A1-993B-8461B60EE154}"/>
              </a:ext>
            </a:extLst>
          </p:cNvPr>
          <p:cNvCxnSpPr>
            <a:cxnSpLocks/>
          </p:cNvCxnSpPr>
          <p:nvPr/>
        </p:nvCxnSpPr>
        <p:spPr>
          <a:xfrm>
            <a:off x="3558746" y="3830771"/>
            <a:ext cx="0" cy="1196619"/>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6" name="Picture 2" descr="コイキング">
            <a:extLst>
              <a:ext uri="{FF2B5EF4-FFF2-40B4-BE49-F238E27FC236}">
                <a16:creationId xmlns:a16="http://schemas.microsoft.com/office/drawing/2014/main" id="{4A6B22CB-13AC-9CA4-01E5-A682E13CD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710" y="5107186"/>
            <a:ext cx="650081" cy="65008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線矢印コネクタ 28">
            <a:extLst>
              <a:ext uri="{FF2B5EF4-FFF2-40B4-BE49-F238E27FC236}">
                <a16:creationId xmlns:a16="http://schemas.microsoft.com/office/drawing/2014/main" id="{798DC575-B622-38EA-6880-F6EC685B7D5D}"/>
              </a:ext>
            </a:extLst>
          </p:cNvPr>
          <p:cNvCxnSpPr>
            <a:cxnSpLocks/>
            <a:stCxn id="17" idx="2"/>
          </p:cNvCxnSpPr>
          <p:nvPr/>
        </p:nvCxnSpPr>
        <p:spPr>
          <a:xfrm flipH="1">
            <a:off x="5682461" y="3908658"/>
            <a:ext cx="1246478" cy="111873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四角形: 角を丸くする 31">
            <a:extLst>
              <a:ext uri="{FF2B5EF4-FFF2-40B4-BE49-F238E27FC236}">
                <a16:creationId xmlns:a16="http://schemas.microsoft.com/office/drawing/2014/main" id="{B0E82577-204C-DA11-97E8-035CE50457B1}"/>
              </a:ext>
            </a:extLst>
          </p:cNvPr>
          <p:cNvSpPr/>
          <p:nvPr/>
        </p:nvSpPr>
        <p:spPr>
          <a:xfrm>
            <a:off x="7891472" y="4014887"/>
            <a:ext cx="2063578" cy="368233"/>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コイキングには　</a:t>
            </a:r>
            <a:r>
              <a:rPr lang="ja-JP" altLang="en-US" dirty="0">
                <a:latin typeface="PKMN Regular" panose="02000600000000000000" pitchFamily="2" charset="-128"/>
                <a:ea typeface="PKMN Regular" panose="02000600000000000000" pitchFamily="2" charset="-128"/>
                <a:cs typeface="PKMN Regular" panose="02000600000000000000" pitchFamily="2" charset="-128"/>
              </a:rPr>
              <a:t>あたらなかった</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cxnSp>
        <p:nvCxnSpPr>
          <p:cNvPr id="33" name="直線矢印コネクタ 32">
            <a:extLst>
              <a:ext uri="{FF2B5EF4-FFF2-40B4-BE49-F238E27FC236}">
                <a16:creationId xmlns:a16="http://schemas.microsoft.com/office/drawing/2014/main" id="{633F3D17-9BFF-0079-5450-478B34BD1A66}"/>
              </a:ext>
            </a:extLst>
          </p:cNvPr>
          <p:cNvCxnSpPr>
            <a:cxnSpLocks/>
          </p:cNvCxnSpPr>
          <p:nvPr/>
        </p:nvCxnSpPr>
        <p:spPr>
          <a:xfrm>
            <a:off x="6933883" y="3918849"/>
            <a:ext cx="1140117" cy="111873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a16="http://schemas.microsoft.com/office/drawing/2014/main" id="{6295EE4E-DACF-1BC5-A959-F5441E0CF3EA}"/>
              </a:ext>
            </a:extLst>
          </p:cNvPr>
          <p:cNvSpPr/>
          <p:nvPr/>
        </p:nvSpPr>
        <p:spPr>
          <a:xfrm>
            <a:off x="4320912" y="4013133"/>
            <a:ext cx="1629374" cy="368233"/>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latin typeface="PKMN Regular" panose="02000600000000000000" pitchFamily="2" charset="-128"/>
                <a:ea typeface="PKMN Regular" panose="02000600000000000000" pitchFamily="2" charset="-128"/>
                <a:cs typeface="PKMN Regular" panose="02000600000000000000" pitchFamily="2" charset="-128"/>
              </a:rPr>
              <a:t>こうかは　ばつぐんだ！</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pic>
        <p:nvPicPr>
          <p:cNvPr id="37" name="Picture 2" descr="コイキング">
            <a:extLst>
              <a:ext uri="{FF2B5EF4-FFF2-40B4-BE49-F238E27FC236}">
                <a16:creationId xmlns:a16="http://schemas.microsoft.com/office/drawing/2014/main" id="{6F8D8CEA-9B24-6F02-F5B8-30D4F3AB1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4418" y="5107186"/>
            <a:ext cx="650081" cy="6500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コイキング">
            <a:extLst>
              <a:ext uri="{FF2B5EF4-FFF2-40B4-BE49-F238E27FC236}">
                <a16:creationId xmlns:a16="http://schemas.microsoft.com/office/drawing/2014/main" id="{61DB432E-09C1-2E78-C79D-E208ED91A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2840" y="5107186"/>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48" name="テキスト ボックス 47">
            <a:extLst>
              <a:ext uri="{FF2B5EF4-FFF2-40B4-BE49-F238E27FC236}">
                <a16:creationId xmlns:a16="http://schemas.microsoft.com/office/drawing/2014/main" id="{02C744EA-0372-E490-E4BF-CCA432E40661}"/>
              </a:ext>
            </a:extLst>
          </p:cNvPr>
          <p:cNvSpPr txBox="1"/>
          <p:nvPr/>
        </p:nvSpPr>
        <p:spPr>
          <a:xfrm>
            <a:off x="4537104" y="4454848"/>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20</a:t>
            </a:r>
            <a:r>
              <a:rPr lang="ja-JP" altLang="en-US" sz="1400" dirty="0"/>
              <a:t>ダメージ</a:t>
            </a:r>
            <a:endParaRPr kumimoji="1" lang="ja-JP" altLang="en-US" sz="1400" dirty="0"/>
          </a:p>
        </p:txBody>
      </p:sp>
      <p:sp>
        <p:nvSpPr>
          <p:cNvPr id="30" name="テキスト ボックス 29">
            <a:extLst>
              <a:ext uri="{FF2B5EF4-FFF2-40B4-BE49-F238E27FC236}">
                <a16:creationId xmlns:a16="http://schemas.microsoft.com/office/drawing/2014/main" id="{B960A0DA-0DD5-4600-A5D9-60D701935A41}"/>
              </a:ext>
            </a:extLst>
          </p:cNvPr>
          <p:cNvSpPr txBox="1"/>
          <p:nvPr/>
        </p:nvSpPr>
        <p:spPr>
          <a:xfrm>
            <a:off x="8300334" y="4454848"/>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0</a:t>
            </a:r>
            <a:r>
              <a:rPr lang="ja-JP" altLang="en-US" sz="1400" dirty="0"/>
              <a:t>ダメージ</a:t>
            </a:r>
            <a:endParaRPr kumimoji="1" lang="ja-JP" altLang="en-US" sz="1400" dirty="0"/>
          </a:p>
        </p:txBody>
      </p:sp>
      <p:sp>
        <p:nvSpPr>
          <p:cNvPr id="34" name="正方形/長方形 33">
            <a:extLst>
              <a:ext uri="{FF2B5EF4-FFF2-40B4-BE49-F238E27FC236}">
                <a16:creationId xmlns:a16="http://schemas.microsoft.com/office/drawing/2014/main" id="{127A6A33-D777-4DB4-A8F8-D0D41CB68F2C}"/>
              </a:ext>
            </a:extLst>
          </p:cNvPr>
          <p:cNvSpPr/>
          <p:nvPr/>
        </p:nvSpPr>
        <p:spPr>
          <a:xfrm>
            <a:off x="5693467" y="1948656"/>
            <a:ext cx="874650" cy="139587"/>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9C31658D-5994-41D2-86A2-9BBE1F215424}"/>
              </a:ext>
            </a:extLst>
          </p:cNvPr>
          <p:cNvSpPr txBox="1"/>
          <p:nvPr/>
        </p:nvSpPr>
        <p:spPr>
          <a:xfrm>
            <a:off x="5749918" y="1930506"/>
            <a:ext cx="761747"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1" name="テキスト ボックス 40">
            <a:extLst>
              <a:ext uri="{FF2B5EF4-FFF2-40B4-BE49-F238E27FC236}">
                <a16:creationId xmlns:a16="http://schemas.microsoft.com/office/drawing/2014/main" id="{5AC1376F-B0AB-4EB4-A430-E0B31EADCB27}"/>
              </a:ext>
            </a:extLst>
          </p:cNvPr>
          <p:cNvSpPr txBox="1"/>
          <p:nvPr/>
        </p:nvSpPr>
        <p:spPr>
          <a:xfrm>
            <a:off x="5272436" y="1769701"/>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3" name="テキスト ボックス 42">
            <a:extLst>
              <a:ext uri="{FF2B5EF4-FFF2-40B4-BE49-F238E27FC236}">
                <a16:creationId xmlns:a16="http://schemas.microsoft.com/office/drawing/2014/main" id="{B3E8CC4D-F2C2-43C3-A3FB-D7B7EE1CA87D}"/>
              </a:ext>
            </a:extLst>
          </p:cNvPr>
          <p:cNvSpPr txBox="1"/>
          <p:nvPr/>
        </p:nvSpPr>
        <p:spPr>
          <a:xfrm>
            <a:off x="3268273" y="5378737"/>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16</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4" name="テキスト ボックス 43">
            <a:extLst>
              <a:ext uri="{FF2B5EF4-FFF2-40B4-BE49-F238E27FC236}">
                <a16:creationId xmlns:a16="http://schemas.microsoft.com/office/drawing/2014/main" id="{4D4EAE0D-1577-4915-A7B1-35ED9CB5FE3D}"/>
              </a:ext>
            </a:extLst>
          </p:cNvPr>
          <p:cNvSpPr txBox="1"/>
          <p:nvPr/>
        </p:nvSpPr>
        <p:spPr>
          <a:xfrm>
            <a:off x="2790791" y="5217932"/>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6" name="テキスト ボックス 45">
            <a:extLst>
              <a:ext uri="{FF2B5EF4-FFF2-40B4-BE49-F238E27FC236}">
                <a16:creationId xmlns:a16="http://schemas.microsoft.com/office/drawing/2014/main" id="{CE62C731-1818-44FE-8218-E11A199BA579}"/>
              </a:ext>
            </a:extLst>
          </p:cNvPr>
          <p:cNvSpPr txBox="1"/>
          <p:nvPr/>
        </p:nvSpPr>
        <p:spPr>
          <a:xfrm>
            <a:off x="5738912" y="5378737"/>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1/21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7" name="テキスト ボックス 46">
            <a:extLst>
              <a:ext uri="{FF2B5EF4-FFF2-40B4-BE49-F238E27FC236}">
                <a16:creationId xmlns:a16="http://schemas.microsoft.com/office/drawing/2014/main" id="{596CFF94-6A8B-4F30-9BFD-0410A3BE80D6}"/>
              </a:ext>
            </a:extLst>
          </p:cNvPr>
          <p:cNvSpPr txBox="1"/>
          <p:nvPr/>
        </p:nvSpPr>
        <p:spPr>
          <a:xfrm>
            <a:off x="5261430" y="5217932"/>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50" name="テキスト ボックス 49">
            <a:extLst>
              <a:ext uri="{FF2B5EF4-FFF2-40B4-BE49-F238E27FC236}">
                <a16:creationId xmlns:a16="http://schemas.microsoft.com/office/drawing/2014/main" id="{15F5D49C-26F4-44C0-A9C9-24C4D955E129}"/>
              </a:ext>
            </a:extLst>
          </p:cNvPr>
          <p:cNvSpPr txBox="1"/>
          <p:nvPr/>
        </p:nvSpPr>
        <p:spPr>
          <a:xfrm>
            <a:off x="8241971" y="5378737"/>
            <a:ext cx="761747"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51" name="テキスト ボックス 50">
            <a:extLst>
              <a:ext uri="{FF2B5EF4-FFF2-40B4-BE49-F238E27FC236}">
                <a16:creationId xmlns:a16="http://schemas.microsoft.com/office/drawing/2014/main" id="{CB2D347A-3E9D-4BFB-811C-A30639C56914}"/>
              </a:ext>
            </a:extLst>
          </p:cNvPr>
          <p:cNvSpPr txBox="1"/>
          <p:nvPr/>
        </p:nvSpPr>
        <p:spPr>
          <a:xfrm>
            <a:off x="7764489" y="5217932"/>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5" name="正方形/長方形 44">
            <a:extLst>
              <a:ext uri="{FF2B5EF4-FFF2-40B4-BE49-F238E27FC236}">
                <a16:creationId xmlns:a16="http://schemas.microsoft.com/office/drawing/2014/main" id="{268C5787-C1F9-4451-AFE1-809FAB4AAF0D}"/>
              </a:ext>
            </a:extLst>
          </p:cNvPr>
          <p:cNvSpPr/>
          <p:nvPr/>
        </p:nvSpPr>
        <p:spPr>
          <a:xfrm>
            <a:off x="5686123" y="5396887"/>
            <a:ext cx="51088" cy="153611"/>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FEEE2D38-3683-4731-AAA9-4386E8845B6F}"/>
              </a:ext>
            </a:extLst>
          </p:cNvPr>
          <p:cNvSpPr/>
          <p:nvPr/>
        </p:nvSpPr>
        <p:spPr>
          <a:xfrm>
            <a:off x="8185520" y="5396887"/>
            <a:ext cx="874650" cy="153611"/>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7C04D770-AD5D-4E1D-9B72-92B4B717FE60}"/>
              </a:ext>
            </a:extLst>
          </p:cNvPr>
          <p:cNvSpPr/>
          <p:nvPr/>
        </p:nvSpPr>
        <p:spPr>
          <a:xfrm>
            <a:off x="3211822" y="5396887"/>
            <a:ext cx="647830"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782D36D9-7B3D-4226-97F6-8ED1BE00E572}"/>
              </a:ext>
            </a:extLst>
          </p:cNvPr>
          <p:cNvSpPr/>
          <p:nvPr/>
        </p:nvSpPr>
        <p:spPr>
          <a:xfrm>
            <a:off x="3211822" y="5396887"/>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EBEA8365-8B4D-47F3-BEC1-154E912E1EC4}"/>
              </a:ext>
            </a:extLst>
          </p:cNvPr>
          <p:cNvSpPr/>
          <p:nvPr/>
        </p:nvSpPr>
        <p:spPr>
          <a:xfrm>
            <a:off x="5686469" y="5396886"/>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4" name="四角形: 角を丸くする 53">
            <a:extLst>
              <a:ext uri="{FF2B5EF4-FFF2-40B4-BE49-F238E27FC236}">
                <a16:creationId xmlns:a16="http://schemas.microsoft.com/office/drawing/2014/main" id="{20696FCD-0210-41C1-9CEF-D6F9684B099E}"/>
              </a:ext>
            </a:extLst>
          </p:cNvPr>
          <p:cNvSpPr/>
          <p:nvPr/>
        </p:nvSpPr>
        <p:spPr>
          <a:xfrm>
            <a:off x="4244652" y="1088248"/>
            <a:ext cx="2652512" cy="679905"/>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r>
              <a:rPr lang="ja-JP" altLang="en-US" dirty="0">
                <a:latin typeface="PKMN Regular" panose="02000600000000000000" pitchFamily="2" charset="-128"/>
                <a:ea typeface="PKMN Regular" panose="02000600000000000000" pitchFamily="2" charset="-128"/>
                <a:cs typeface="PKMN Regular" panose="02000600000000000000" pitchFamily="2" charset="-128"/>
              </a:rPr>
              <a:t>やせいの　コイキングが あらわれた！</a:t>
            </a:r>
            <a:endParaRPr lang="en-US" altLang="ja-JP" dirty="0">
              <a:latin typeface="PKMN Regular" panose="02000600000000000000" pitchFamily="2" charset="-128"/>
              <a:ea typeface="PKMN Regular" panose="02000600000000000000" pitchFamily="2" charset="-128"/>
              <a:cs typeface="PKMN Regular" panose="02000600000000000000" pitchFamily="2" charset="-128"/>
            </a:endParaRPr>
          </a:p>
          <a:p>
            <a:r>
              <a:rPr lang="ja-JP" altLang="en-US" dirty="0">
                <a:latin typeface="PKMN Regular" panose="02000600000000000000" pitchFamily="2" charset="-128"/>
                <a:ea typeface="PKMN Regular" panose="02000600000000000000" pitchFamily="2" charset="-128"/>
                <a:cs typeface="PKMN Regular" panose="02000600000000000000" pitchFamily="2" charset="-128"/>
              </a:rPr>
              <a:t>ゆけっ！　ピカチュウ</a:t>
            </a: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a:t>
            </a:r>
          </a:p>
        </p:txBody>
      </p:sp>
      <p:sp>
        <p:nvSpPr>
          <p:cNvPr id="55" name="テキスト ボックス 54">
            <a:extLst>
              <a:ext uri="{FF2B5EF4-FFF2-40B4-BE49-F238E27FC236}">
                <a16:creationId xmlns:a16="http://schemas.microsoft.com/office/drawing/2014/main" id="{AC133203-28FA-46CA-97AD-DDE0623E211F}"/>
              </a:ext>
            </a:extLst>
          </p:cNvPr>
          <p:cNvSpPr txBox="1"/>
          <p:nvPr/>
        </p:nvSpPr>
        <p:spPr>
          <a:xfrm>
            <a:off x="1135938" y="4454848"/>
            <a:ext cx="2079415" cy="523220"/>
          </a:xfrm>
          <a:prstGeom prst="rect">
            <a:avLst/>
          </a:prstGeom>
          <a:noFill/>
        </p:spPr>
        <p:txBody>
          <a:bodyPr wrap="none" rtlCol="0">
            <a:spAutoFit/>
          </a:bodyPr>
          <a:lstStyle/>
          <a:p>
            <a:r>
              <a:rPr kumimoji="1" lang="en-US" altLang="ja-JP" sz="1400" dirty="0"/>
              <a:t>100%</a:t>
            </a:r>
            <a:r>
              <a:rPr kumimoji="1" lang="ja-JP" altLang="en-US" sz="1400"/>
              <a:t>の確率で</a:t>
            </a:r>
            <a:endParaRPr kumimoji="1" lang="en-US" altLang="ja-JP" sz="1400" dirty="0"/>
          </a:p>
          <a:p>
            <a:r>
              <a:rPr lang="ja-JP" altLang="en-US" sz="1400"/>
              <a:t>コイキングに</a:t>
            </a:r>
            <a:r>
              <a:rPr lang="en-US" altLang="ja-JP" sz="1400" dirty="0"/>
              <a:t>5</a:t>
            </a:r>
            <a:r>
              <a:rPr lang="ja-JP" altLang="en-US" sz="1400"/>
              <a:t>ダメージ</a:t>
            </a:r>
            <a:endParaRPr kumimoji="1" lang="ja-JP" altLang="en-US" sz="1400"/>
          </a:p>
        </p:txBody>
      </p:sp>
      <p:sp>
        <p:nvSpPr>
          <p:cNvPr id="31" name="テキスト ボックス 30">
            <a:extLst>
              <a:ext uri="{FF2B5EF4-FFF2-40B4-BE49-F238E27FC236}">
                <a16:creationId xmlns:a16="http://schemas.microsoft.com/office/drawing/2014/main" id="{71E2FAFD-B706-415E-9954-A148366C8633}"/>
              </a:ext>
            </a:extLst>
          </p:cNvPr>
          <p:cNvSpPr txBox="1"/>
          <p:nvPr/>
        </p:nvSpPr>
        <p:spPr>
          <a:xfrm>
            <a:off x="1278715" y="6117565"/>
            <a:ext cx="8635697" cy="369332"/>
          </a:xfrm>
          <a:prstGeom prst="rect">
            <a:avLst/>
          </a:prstGeom>
          <a:noFill/>
        </p:spPr>
        <p:txBody>
          <a:bodyPr wrap="none" rtlCol="0">
            <a:spAutoFit/>
          </a:bodyPr>
          <a:lstStyle/>
          <a:p>
            <a:r>
              <a:rPr kumimoji="1" lang="ja-JP" altLang="en-US" b="1" dirty="0"/>
              <a:t>２ターン目のコイキングの残り</a:t>
            </a:r>
            <a:r>
              <a:rPr kumimoji="1" lang="en-US" altLang="ja-JP" b="1" dirty="0"/>
              <a:t>HP</a:t>
            </a:r>
            <a:r>
              <a:rPr kumimoji="1" lang="ja-JP" altLang="en-US" b="1" dirty="0"/>
              <a:t>は，ピカチュウの行動に基づいて</a:t>
            </a:r>
            <a:r>
              <a:rPr kumimoji="1" lang="ja-JP" altLang="en-US" b="1" dirty="0">
                <a:solidFill>
                  <a:schemeClr val="accent6"/>
                </a:solidFill>
              </a:rPr>
              <a:t>確率的に決定</a:t>
            </a:r>
            <a:r>
              <a:rPr kumimoji="1" lang="ja-JP" altLang="en-US" b="1" dirty="0"/>
              <a:t>する</a:t>
            </a:r>
          </a:p>
        </p:txBody>
      </p:sp>
      <p:sp>
        <p:nvSpPr>
          <p:cNvPr id="2" name="スライド番号プレースホルダー 1">
            <a:extLst>
              <a:ext uri="{FF2B5EF4-FFF2-40B4-BE49-F238E27FC236}">
                <a16:creationId xmlns:a16="http://schemas.microsoft.com/office/drawing/2014/main" id="{13EE3822-B23B-4BFD-A13A-96D050BC0FD1}"/>
              </a:ext>
            </a:extLst>
          </p:cNvPr>
          <p:cNvSpPr>
            <a:spLocks noGrp="1"/>
          </p:cNvSpPr>
          <p:nvPr>
            <p:ph type="sldNum" sz="quarter" idx="12"/>
          </p:nvPr>
        </p:nvSpPr>
        <p:spPr/>
        <p:txBody>
          <a:bodyPr/>
          <a:lstStyle/>
          <a:p>
            <a:fld id="{B11AD403-313C-9548-90A1-3BB45CD64373}" type="slidenum">
              <a:rPr lang="ja-JP" altLang="en-US" smtClean="0"/>
              <a:pPr/>
              <a:t>7</a:t>
            </a:fld>
            <a:endParaRPr lang="ja-JP" altLang="en-US"/>
          </a:p>
        </p:txBody>
      </p:sp>
    </p:spTree>
    <p:extLst>
      <p:ext uri="{BB962C8B-B14F-4D97-AF65-F5344CB8AC3E}">
        <p14:creationId xmlns:p14="http://schemas.microsoft.com/office/powerpoint/2010/main" val="24063445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C85B44B-C7DB-4C93-88FA-DB9F2C5D9BF2}"/>
              </a:ext>
            </a:extLst>
          </p:cNvPr>
          <p:cNvSpPr>
            <a:spLocks noGrp="1"/>
          </p:cNvSpPr>
          <p:nvPr>
            <p:ph idx="1"/>
          </p:nvPr>
        </p:nvSpPr>
        <p:spPr>
          <a:xfrm>
            <a:off x="200025" y="933450"/>
            <a:ext cx="11734799" cy="5243513"/>
          </a:xfrm>
        </p:spPr>
        <p:txBody>
          <a:bodyPr/>
          <a:lstStyle/>
          <a:p>
            <a:pPr marL="0" indent="0">
              <a:buNone/>
            </a:pPr>
            <a:r>
              <a:rPr lang="en-US" altLang="ja-JP" dirty="0"/>
              <a:t>【</a:t>
            </a:r>
            <a:r>
              <a:rPr kumimoji="1" lang="en-US" altLang="ja-JP" dirty="0"/>
              <a:t>DP</a:t>
            </a:r>
            <a:r>
              <a:rPr kumimoji="1" lang="ja-JP" altLang="en-US" dirty="0"/>
              <a:t>法</a:t>
            </a:r>
            <a:r>
              <a:rPr lang="en-US" altLang="ja-JP" dirty="0"/>
              <a:t>】</a:t>
            </a:r>
            <a:endParaRPr kumimoji="1" lang="en-US" altLang="ja-JP" dirty="0"/>
          </a:p>
          <a:p>
            <a:pPr lvl="1"/>
            <a:r>
              <a:rPr kumimoji="1" lang="ja-JP" altLang="en-US" dirty="0"/>
              <a:t>ベルマン方程式を活用して，各状態における状態価値関数を推定</a:t>
            </a:r>
            <a:endParaRPr kumimoji="1" lang="en-US" altLang="ja-JP" dirty="0"/>
          </a:p>
          <a:p>
            <a:pPr lvl="1"/>
            <a:r>
              <a:rPr lang="ja-JP" altLang="en-US" dirty="0"/>
              <a:t>環境が全て分かっていないと実行できない</a:t>
            </a:r>
            <a:endParaRPr lang="en-US" altLang="ja-JP" dirty="0"/>
          </a:p>
          <a:p>
            <a:pPr marL="0" indent="0">
              <a:buNone/>
            </a:pPr>
            <a:r>
              <a:rPr kumimoji="1" lang="en-US" altLang="ja-JP" dirty="0"/>
              <a:t>【</a:t>
            </a:r>
            <a:r>
              <a:rPr kumimoji="1" lang="ja-JP" altLang="en-US" dirty="0"/>
              <a:t>モンテカルロ法</a:t>
            </a:r>
            <a:r>
              <a:rPr kumimoji="1" lang="en-US" altLang="ja-JP" dirty="0"/>
              <a:t>】</a:t>
            </a:r>
          </a:p>
          <a:p>
            <a:pPr lvl="1"/>
            <a:r>
              <a:rPr lang="ja-JP" altLang="en-US" dirty="0"/>
              <a:t>未知環境でも，たくさん</a:t>
            </a:r>
            <a:r>
              <a:rPr kumimoji="1" lang="ja-JP" altLang="en-US" dirty="0"/>
              <a:t>のサンプルデータを用いて，状態価値関数を推定</a:t>
            </a:r>
            <a:endParaRPr kumimoji="1" lang="en-US" altLang="ja-JP" dirty="0"/>
          </a:p>
          <a:p>
            <a:pPr lvl="1"/>
            <a:r>
              <a:rPr lang="ja-JP" altLang="en-US" dirty="0"/>
              <a:t>ベルマン方程式に示される，状態と状態の関係を全く活用していない</a:t>
            </a:r>
            <a:endParaRPr kumimoji="1" lang="ja-JP" altLang="en-US" dirty="0"/>
          </a:p>
        </p:txBody>
      </p:sp>
      <p:sp>
        <p:nvSpPr>
          <p:cNvPr id="3" name="タイトル 2">
            <a:extLst>
              <a:ext uri="{FF2B5EF4-FFF2-40B4-BE49-F238E27FC236}">
                <a16:creationId xmlns:a16="http://schemas.microsoft.com/office/drawing/2014/main" id="{AB3CDB48-0C29-4640-86B5-9A52C4C2CC18}"/>
              </a:ext>
            </a:extLst>
          </p:cNvPr>
          <p:cNvSpPr>
            <a:spLocks noGrp="1"/>
          </p:cNvSpPr>
          <p:nvPr>
            <p:ph type="title"/>
          </p:nvPr>
        </p:nvSpPr>
        <p:spPr/>
        <p:txBody>
          <a:bodyPr>
            <a:normAutofit fontScale="90000"/>
          </a:bodyPr>
          <a:lstStyle/>
          <a:p>
            <a:r>
              <a:rPr kumimoji="1" lang="en-US" altLang="ja-JP" dirty="0"/>
              <a:t>DP</a:t>
            </a:r>
            <a:r>
              <a:rPr kumimoji="1" lang="ja-JP" altLang="en-US" dirty="0"/>
              <a:t>法とモンテカルロ法の比較</a:t>
            </a:r>
          </a:p>
        </p:txBody>
      </p:sp>
      <p:sp>
        <p:nvSpPr>
          <p:cNvPr id="4" name="スライド番号プレースホルダー 3">
            <a:extLst>
              <a:ext uri="{FF2B5EF4-FFF2-40B4-BE49-F238E27FC236}">
                <a16:creationId xmlns:a16="http://schemas.microsoft.com/office/drawing/2014/main" id="{2A436FBE-03BA-46FD-9C08-3A102C0C2535}"/>
              </a:ext>
            </a:extLst>
          </p:cNvPr>
          <p:cNvSpPr>
            <a:spLocks noGrp="1"/>
          </p:cNvSpPr>
          <p:nvPr>
            <p:ph type="sldNum" sz="quarter" idx="12"/>
          </p:nvPr>
        </p:nvSpPr>
        <p:spPr/>
        <p:txBody>
          <a:bodyPr/>
          <a:lstStyle/>
          <a:p>
            <a:fld id="{B11AD403-313C-9548-90A1-3BB45CD64373}" type="slidenum">
              <a:rPr lang="ja-JP" altLang="en-US" smtClean="0"/>
              <a:pPr/>
              <a:t>70</a:t>
            </a:fld>
            <a:endParaRPr lang="ja-JP" altLang="en-US"/>
          </a:p>
        </p:txBody>
      </p:sp>
      <p:sp>
        <p:nvSpPr>
          <p:cNvPr id="5" name="テキスト ボックス 4">
            <a:extLst>
              <a:ext uri="{FF2B5EF4-FFF2-40B4-BE49-F238E27FC236}">
                <a16:creationId xmlns:a16="http://schemas.microsoft.com/office/drawing/2014/main" id="{C4788588-61E3-4315-8E12-76ED6ADC332D}"/>
              </a:ext>
            </a:extLst>
          </p:cNvPr>
          <p:cNvSpPr txBox="1"/>
          <p:nvPr/>
        </p:nvSpPr>
        <p:spPr>
          <a:xfrm>
            <a:off x="1338944" y="3882498"/>
            <a:ext cx="8885766" cy="461665"/>
          </a:xfrm>
          <a:prstGeom prst="rect">
            <a:avLst/>
          </a:prstGeom>
          <a:noFill/>
        </p:spPr>
        <p:txBody>
          <a:bodyPr wrap="none" rtlCol="0">
            <a:spAutoFit/>
          </a:bodyPr>
          <a:lstStyle/>
          <a:p>
            <a:r>
              <a:rPr kumimoji="1" lang="ja-JP" altLang="en-US" sz="2400" dirty="0">
                <a:solidFill>
                  <a:schemeClr val="accent6"/>
                </a:solidFill>
              </a:rPr>
              <a:t>両方の良いところを取ってきたような強化学習は可能だろうか？</a:t>
            </a:r>
          </a:p>
        </p:txBody>
      </p:sp>
      <p:sp>
        <p:nvSpPr>
          <p:cNvPr id="6" name="四角形: 角を丸くする 5">
            <a:extLst>
              <a:ext uri="{FF2B5EF4-FFF2-40B4-BE49-F238E27FC236}">
                <a16:creationId xmlns:a16="http://schemas.microsoft.com/office/drawing/2014/main" id="{599EC5FA-5F2B-44D0-B823-C230524F202C}"/>
              </a:ext>
            </a:extLst>
          </p:cNvPr>
          <p:cNvSpPr/>
          <p:nvPr/>
        </p:nvSpPr>
        <p:spPr>
          <a:xfrm>
            <a:off x="755197" y="3902527"/>
            <a:ext cx="489857" cy="461665"/>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Q</a:t>
            </a:r>
            <a:endParaRPr kumimoji="1" lang="ja-JP" altLang="en-US" dirty="0"/>
          </a:p>
        </p:txBody>
      </p:sp>
      <p:sp>
        <p:nvSpPr>
          <p:cNvPr id="7" name="四角形: 角を丸くする 6">
            <a:extLst>
              <a:ext uri="{FF2B5EF4-FFF2-40B4-BE49-F238E27FC236}">
                <a16:creationId xmlns:a16="http://schemas.microsoft.com/office/drawing/2014/main" id="{2A1107C7-CE11-44B7-AE3A-1F04A8375EA1}"/>
              </a:ext>
            </a:extLst>
          </p:cNvPr>
          <p:cNvSpPr/>
          <p:nvPr/>
        </p:nvSpPr>
        <p:spPr>
          <a:xfrm>
            <a:off x="755197" y="4653642"/>
            <a:ext cx="489857" cy="461665"/>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A</a:t>
            </a:r>
            <a:endParaRPr kumimoji="1" lang="ja-JP" altLang="en-US" dirty="0"/>
          </a:p>
        </p:txBody>
      </p:sp>
      <p:sp>
        <p:nvSpPr>
          <p:cNvPr id="8" name="テキスト ボックス 7">
            <a:extLst>
              <a:ext uri="{FF2B5EF4-FFF2-40B4-BE49-F238E27FC236}">
                <a16:creationId xmlns:a16="http://schemas.microsoft.com/office/drawing/2014/main" id="{7AA355E1-F44E-47F6-AA17-E3B9100FD403}"/>
              </a:ext>
            </a:extLst>
          </p:cNvPr>
          <p:cNvSpPr txBox="1"/>
          <p:nvPr/>
        </p:nvSpPr>
        <p:spPr>
          <a:xfrm>
            <a:off x="1338944" y="4643642"/>
            <a:ext cx="7839005" cy="461665"/>
          </a:xfrm>
          <a:prstGeom prst="rect">
            <a:avLst/>
          </a:prstGeom>
          <a:noFill/>
        </p:spPr>
        <p:txBody>
          <a:bodyPr wrap="none" rtlCol="0">
            <a:spAutoFit/>
          </a:bodyPr>
          <a:lstStyle/>
          <a:p>
            <a:r>
              <a:rPr kumimoji="1" lang="ja-JP" altLang="en-US" sz="2400" b="1" dirty="0">
                <a:solidFill>
                  <a:schemeClr val="accent6"/>
                </a:solidFill>
              </a:rPr>
              <a:t>時間的差分（</a:t>
            </a:r>
            <a:r>
              <a:rPr lang="en-US" altLang="ja-JP" sz="2400" b="1" dirty="0">
                <a:solidFill>
                  <a:schemeClr val="accent6"/>
                </a:solidFill>
              </a:rPr>
              <a:t>Temporal Differential, TD</a:t>
            </a:r>
            <a:r>
              <a:rPr kumimoji="1" lang="ja-JP" altLang="en-US" sz="2400" b="1" dirty="0">
                <a:solidFill>
                  <a:schemeClr val="accent6"/>
                </a:solidFill>
              </a:rPr>
              <a:t>）学習</a:t>
            </a:r>
            <a:r>
              <a:rPr lang="ja-JP" altLang="en-US" sz="2400" dirty="0">
                <a:solidFill>
                  <a:schemeClr val="accent6"/>
                </a:solidFill>
              </a:rPr>
              <a:t>なら可能！</a:t>
            </a:r>
            <a:endParaRPr kumimoji="1" lang="ja-JP" altLang="en-US" sz="2400" dirty="0">
              <a:solidFill>
                <a:schemeClr val="accent6"/>
              </a:solidFill>
            </a:endParaRPr>
          </a:p>
        </p:txBody>
      </p:sp>
      <p:sp>
        <p:nvSpPr>
          <p:cNvPr id="9" name="テキスト ボックス 8">
            <a:extLst>
              <a:ext uri="{FF2B5EF4-FFF2-40B4-BE49-F238E27FC236}">
                <a16:creationId xmlns:a16="http://schemas.microsoft.com/office/drawing/2014/main" id="{2E9A6FD1-DB57-48FA-9CD6-AD08D3084E1C}"/>
              </a:ext>
            </a:extLst>
          </p:cNvPr>
          <p:cNvSpPr txBox="1"/>
          <p:nvPr/>
        </p:nvSpPr>
        <p:spPr>
          <a:xfrm>
            <a:off x="1338944" y="5234213"/>
            <a:ext cx="10442282" cy="1200329"/>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400" dirty="0"/>
              <a:t>環境モデルを必要とせず，経験から学ぶ</a:t>
            </a:r>
            <a:endParaRPr kumimoji="1" lang="en-US" altLang="ja-JP" sz="2400" dirty="0"/>
          </a:p>
          <a:p>
            <a:pPr marL="342900" indent="-342900">
              <a:buFont typeface="Arial" panose="020B0604020202020204" pitchFamily="34" charset="0"/>
              <a:buChar char="•"/>
            </a:pPr>
            <a:r>
              <a:rPr lang="ja-JP" altLang="en-US" sz="2400" dirty="0"/>
              <a:t>ベルマン方程式を活用して，推定値を他の推定に用いる（ブートストラップ）</a:t>
            </a:r>
            <a:br>
              <a:rPr lang="en-US" altLang="ja-JP" sz="2400" dirty="0"/>
            </a:br>
            <a:r>
              <a:rPr lang="ja-JP" altLang="en-US" sz="2400" dirty="0"/>
              <a:t>ことで，エピソードが終了する前に計算可能</a:t>
            </a:r>
            <a:endParaRPr kumimoji="1" lang="ja-JP" altLang="en-US" sz="2400" dirty="0"/>
          </a:p>
        </p:txBody>
      </p:sp>
    </p:spTree>
    <p:extLst>
      <p:ext uri="{BB962C8B-B14F-4D97-AF65-F5344CB8AC3E}">
        <p14:creationId xmlns:p14="http://schemas.microsoft.com/office/powerpoint/2010/main" val="28553625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FD2B7F3-0016-41B8-9DD6-AB1CDD4CD379}"/>
              </a:ext>
            </a:extLst>
          </p:cNvPr>
          <p:cNvSpPr>
            <a:spLocks noGrp="1"/>
          </p:cNvSpPr>
          <p:nvPr>
            <p:ph idx="1"/>
          </p:nvPr>
        </p:nvSpPr>
        <p:spPr>
          <a:xfrm>
            <a:off x="200025" y="1137431"/>
            <a:ext cx="11734799" cy="5243513"/>
          </a:xfrm>
        </p:spPr>
        <p:txBody>
          <a:bodyPr>
            <a:normAutofit/>
          </a:bodyPr>
          <a:lstStyle/>
          <a:p>
            <a:r>
              <a:rPr kumimoji="1" lang="ja-JP" altLang="en-US" sz="2400" dirty="0"/>
              <a:t>ここでも，ある方策に対して状態価値関数を推定することから始める</a:t>
            </a:r>
            <a:endParaRPr kumimoji="1" lang="en-US" altLang="ja-JP" sz="2400" dirty="0"/>
          </a:p>
          <a:p>
            <a:r>
              <a:rPr lang="ja-JP" altLang="en-US" sz="2400" dirty="0"/>
              <a:t>ベルマン方程式　　　　　　　　　　　　　　　　　　　　　　　を参考にして，実験（シミュレーション）中に報酬を受け取り，次状態が確定した段階で，</a:t>
            </a:r>
            <a:br>
              <a:rPr lang="en-US" altLang="ja-JP" sz="2400" dirty="0"/>
            </a:br>
            <a:br>
              <a:rPr lang="en-US" altLang="ja-JP" sz="2400" dirty="0"/>
            </a:br>
            <a:br>
              <a:rPr lang="en-US" altLang="ja-JP" sz="2400" dirty="0"/>
            </a:br>
            <a:r>
              <a:rPr lang="ja-JP" altLang="en-US" sz="2400" dirty="0"/>
              <a:t>によって状態価値関数の平均値を取ることなく，</a:t>
            </a:r>
            <a:br>
              <a:rPr lang="en-US" altLang="ja-JP" sz="2400" dirty="0"/>
            </a:br>
            <a:r>
              <a:rPr lang="ja-JP" altLang="en-US" sz="2400" b="1" dirty="0">
                <a:solidFill>
                  <a:schemeClr val="accent6"/>
                </a:solidFill>
              </a:rPr>
              <a:t>推定値を逐次的に更新</a:t>
            </a:r>
            <a:r>
              <a:rPr lang="ja-JP" altLang="en-US" sz="2400" dirty="0"/>
              <a:t>していく</a:t>
            </a:r>
            <a:endParaRPr lang="en-US" altLang="ja-JP" sz="2400" dirty="0"/>
          </a:p>
        </p:txBody>
      </p:sp>
      <p:sp>
        <p:nvSpPr>
          <p:cNvPr id="3" name="タイトル 2">
            <a:extLst>
              <a:ext uri="{FF2B5EF4-FFF2-40B4-BE49-F238E27FC236}">
                <a16:creationId xmlns:a16="http://schemas.microsoft.com/office/drawing/2014/main" id="{CD14B02A-B742-4E74-8FE8-46094FFFC09F}"/>
              </a:ext>
            </a:extLst>
          </p:cNvPr>
          <p:cNvSpPr>
            <a:spLocks noGrp="1"/>
          </p:cNvSpPr>
          <p:nvPr>
            <p:ph type="title"/>
          </p:nvPr>
        </p:nvSpPr>
        <p:spPr/>
        <p:txBody>
          <a:bodyPr>
            <a:normAutofit fontScale="90000"/>
          </a:bodyPr>
          <a:lstStyle/>
          <a:p>
            <a:r>
              <a:rPr kumimoji="1" lang="en-US" altLang="ja-JP" dirty="0"/>
              <a:t>TD</a:t>
            </a:r>
            <a:r>
              <a:rPr kumimoji="1" lang="ja-JP" altLang="en-US" dirty="0"/>
              <a:t>予測</a:t>
            </a:r>
          </a:p>
        </p:txBody>
      </p:sp>
      <p:sp>
        <p:nvSpPr>
          <p:cNvPr id="4" name="スライド番号プレースホルダー 3">
            <a:extLst>
              <a:ext uri="{FF2B5EF4-FFF2-40B4-BE49-F238E27FC236}">
                <a16:creationId xmlns:a16="http://schemas.microsoft.com/office/drawing/2014/main" id="{99CE9A6D-1B7D-4ACC-9973-4D07A1C2FE09}"/>
              </a:ext>
            </a:extLst>
          </p:cNvPr>
          <p:cNvSpPr>
            <a:spLocks noGrp="1"/>
          </p:cNvSpPr>
          <p:nvPr>
            <p:ph type="sldNum" sz="quarter" idx="12"/>
          </p:nvPr>
        </p:nvSpPr>
        <p:spPr/>
        <p:txBody>
          <a:bodyPr/>
          <a:lstStyle/>
          <a:p>
            <a:fld id="{B11AD403-313C-9548-90A1-3BB45CD64373}" type="slidenum">
              <a:rPr lang="ja-JP" altLang="en-US" smtClean="0"/>
              <a:pPr/>
              <a:t>71</a:t>
            </a:fld>
            <a:endParaRPr lang="ja-JP" altLang="en-US"/>
          </a:p>
        </p:txBody>
      </p:sp>
      <p:pic>
        <p:nvPicPr>
          <p:cNvPr id="1026" name="Picture 2" descr="\begin{align*}&#10;  v_\pi(s) = \mathbb{E}_\pi[R_{t+1}+\gamma v_\pi(S_{t+1})|S_t=s]&#10;\end{align*}">
            <a:extLst>
              <a:ext uri="{FF2B5EF4-FFF2-40B4-BE49-F238E27FC236}">
                <a16:creationId xmlns:a16="http://schemas.microsoft.com/office/drawing/2014/main" id="{8D7A5190-65AB-400A-B32A-5ABCB3A2DC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8849" y="1820773"/>
            <a:ext cx="4384901" cy="28439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9743F9A2-B3A1-4164-8A74-CD2840869C57}"/>
              </a:ext>
            </a:extLst>
          </p:cNvPr>
          <p:cNvSpPr txBox="1"/>
          <p:nvPr/>
        </p:nvSpPr>
        <p:spPr>
          <a:xfrm>
            <a:off x="1161928" y="5307937"/>
            <a:ext cx="9523761" cy="830997"/>
          </a:xfrm>
          <a:prstGeom prst="rect">
            <a:avLst/>
          </a:prstGeom>
          <a:noFill/>
        </p:spPr>
        <p:txBody>
          <a:bodyPr wrap="none" rtlCol="0">
            <a:spAutoFit/>
          </a:bodyPr>
          <a:lstStyle/>
          <a:p>
            <a:pPr marL="285750" indent="-285750">
              <a:buFont typeface="Arial" panose="020B0604020202020204" pitchFamily="34" charset="0"/>
              <a:buChar char="•"/>
            </a:pPr>
            <a:r>
              <a:rPr lang="ja-JP" altLang="en-US" sz="2400" dirty="0"/>
              <a:t>モンテカルロ法と同様に，環境モデルが不明でも使える</a:t>
            </a:r>
            <a:endParaRPr lang="en-US" altLang="ja-JP" sz="2400" dirty="0"/>
          </a:p>
          <a:p>
            <a:pPr marL="285750" indent="-285750">
              <a:buFont typeface="Arial" panose="020B0604020202020204" pitchFamily="34" charset="0"/>
              <a:buChar char="•"/>
            </a:pPr>
            <a:r>
              <a:rPr lang="ja-JP" altLang="en-US" sz="2400" dirty="0"/>
              <a:t>モンテカルロ法と違って，エピソードが終了するのを待つ必要がない</a:t>
            </a:r>
          </a:p>
        </p:txBody>
      </p:sp>
      <p:sp>
        <p:nvSpPr>
          <p:cNvPr id="6" name="正方形/長方形 5">
            <a:extLst>
              <a:ext uri="{FF2B5EF4-FFF2-40B4-BE49-F238E27FC236}">
                <a16:creationId xmlns:a16="http://schemas.microsoft.com/office/drawing/2014/main" id="{0775D194-B3EE-4469-95D8-1C7FC81E8E33}"/>
              </a:ext>
            </a:extLst>
          </p:cNvPr>
          <p:cNvSpPr/>
          <p:nvPr/>
        </p:nvSpPr>
        <p:spPr>
          <a:xfrm>
            <a:off x="600075" y="5237861"/>
            <a:ext cx="438150" cy="9654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特徴</a:t>
            </a:r>
          </a:p>
        </p:txBody>
      </p:sp>
      <p:cxnSp>
        <p:nvCxnSpPr>
          <p:cNvPr id="8" name="直線矢印コネクタ 7">
            <a:extLst>
              <a:ext uri="{FF2B5EF4-FFF2-40B4-BE49-F238E27FC236}">
                <a16:creationId xmlns:a16="http://schemas.microsoft.com/office/drawing/2014/main" id="{6EB03478-5C2B-435C-9EAA-71B8E156F4B7}"/>
              </a:ext>
            </a:extLst>
          </p:cNvPr>
          <p:cNvCxnSpPr>
            <a:cxnSpLocks/>
          </p:cNvCxnSpPr>
          <p:nvPr/>
        </p:nvCxnSpPr>
        <p:spPr>
          <a:xfrm flipV="1">
            <a:off x="6547757" y="3297790"/>
            <a:ext cx="595993" cy="132042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208D6ED6-1546-4154-B448-6680E1FB5F28}"/>
                  </a:ext>
                </a:extLst>
              </p:cNvPr>
              <p:cNvSpPr txBox="1"/>
              <p:nvPr/>
            </p:nvSpPr>
            <p:spPr>
              <a:xfrm>
                <a:off x="2437669" y="4464334"/>
                <a:ext cx="6563463" cy="646331"/>
              </a:xfrm>
              <a:prstGeom prst="rect">
                <a:avLst/>
              </a:prstGeom>
              <a:noFill/>
            </p:spPr>
            <p:txBody>
              <a:bodyPr wrap="none" rtlCol="0">
                <a:spAutoFit/>
              </a:bodyPr>
              <a:lstStyle/>
              <a:p>
                <a:r>
                  <a:rPr lang="en-US" altLang="ja-JP" b="1" dirty="0">
                    <a:solidFill>
                      <a:schemeClr val="accent6"/>
                    </a:solidFill>
                  </a:rPr>
                  <a:t>TD</a:t>
                </a:r>
                <a:r>
                  <a:rPr lang="ja-JP" altLang="en-US" b="1" dirty="0">
                    <a:solidFill>
                      <a:schemeClr val="accent6"/>
                    </a:solidFill>
                  </a:rPr>
                  <a:t>誤差</a:t>
                </a:r>
                <a:endParaRPr lang="en-US" altLang="ja-JP" dirty="0">
                  <a:solidFill>
                    <a:schemeClr val="accent6"/>
                  </a:solidFill>
                </a:endParaRPr>
              </a:p>
              <a:p>
                <a:r>
                  <a:rPr lang="ja-JP" altLang="en-US" dirty="0">
                    <a:solidFill>
                      <a:schemeClr val="accent6"/>
                    </a:solidFill>
                  </a:rPr>
                  <a:t>現在の推定値</a:t>
                </a:r>
                <a14:m>
                  <m:oMath xmlns:m="http://schemas.openxmlformats.org/officeDocument/2006/math">
                    <m:r>
                      <a:rPr lang="en-US" altLang="ja-JP" b="0" i="1" smtClean="0">
                        <a:solidFill>
                          <a:schemeClr val="accent6"/>
                        </a:solidFill>
                        <a:latin typeface="Cambria Math" panose="02040503050406030204" pitchFamily="18" charset="0"/>
                      </a:rPr>
                      <m:t>𝑉</m:t>
                    </m:r>
                    <m:r>
                      <a:rPr lang="en-US" altLang="ja-JP" b="0" i="1" smtClean="0">
                        <a:solidFill>
                          <a:schemeClr val="accent6"/>
                        </a:solidFill>
                        <a:latin typeface="Cambria Math" panose="02040503050406030204" pitchFamily="18" charset="0"/>
                      </a:rPr>
                      <m:t>(</m:t>
                    </m:r>
                    <m:sSub>
                      <m:sSubPr>
                        <m:ctrlPr>
                          <a:rPr lang="en-US" altLang="ja-JP" b="0" i="1" smtClean="0">
                            <a:solidFill>
                              <a:schemeClr val="accent6"/>
                            </a:solidFill>
                            <a:latin typeface="Cambria Math" panose="02040503050406030204" pitchFamily="18" charset="0"/>
                          </a:rPr>
                        </m:ctrlPr>
                      </m:sSubPr>
                      <m:e>
                        <m:r>
                          <a:rPr lang="en-US" altLang="ja-JP" b="0" i="1" smtClean="0">
                            <a:solidFill>
                              <a:schemeClr val="accent6"/>
                            </a:solidFill>
                            <a:latin typeface="Cambria Math" panose="02040503050406030204" pitchFamily="18" charset="0"/>
                          </a:rPr>
                          <m:t>𝑆</m:t>
                        </m:r>
                      </m:e>
                      <m:sub>
                        <m:r>
                          <a:rPr lang="en-US" altLang="ja-JP" b="0" i="1" smtClean="0">
                            <a:solidFill>
                              <a:schemeClr val="accent6"/>
                            </a:solidFill>
                            <a:latin typeface="Cambria Math" panose="02040503050406030204" pitchFamily="18" charset="0"/>
                          </a:rPr>
                          <m:t>𝑡</m:t>
                        </m:r>
                      </m:sub>
                    </m:sSub>
                    <m:r>
                      <a:rPr lang="en-US" altLang="ja-JP" b="0" i="1" smtClean="0">
                        <a:solidFill>
                          <a:schemeClr val="accent6"/>
                        </a:solidFill>
                        <a:latin typeface="Cambria Math" panose="02040503050406030204" pitchFamily="18" charset="0"/>
                      </a:rPr>
                      <m:t>)</m:t>
                    </m:r>
                  </m:oMath>
                </a14:m>
                <a:r>
                  <a:rPr lang="ja-JP" altLang="en-US" dirty="0">
                    <a:solidFill>
                      <a:schemeClr val="accent6"/>
                    </a:solidFill>
                  </a:rPr>
                  <a:t>と，より良い推定値</a:t>
                </a:r>
                <a14:m>
                  <m:oMath xmlns:m="http://schemas.openxmlformats.org/officeDocument/2006/math">
                    <m:sSub>
                      <m:sSubPr>
                        <m:ctrlPr>
                          <a:rPr lang="en-US" altLang="ja-JP" b="0" i="1" smtClean="0">
                            <a:solidFill>
                              <a:schemeClr val="accent6"/>
                            </a:solidFill>
                            <a:latin typeface="Cambria Math" panose="02040503050406030204" pitchFamily="18" charset="0"/>
                          </a:rPr>
                        </m:ctrlPr>
                      </m:sSubPr>
                      <m:e>
                        <m:r>
                          <a:rPr lang="en-US" altLang="ja-JP" b="0" i="1" smtClean="0">
                            <a:solidFill>
                              <a:schemeClr val="accent6"/>
                            </a:solidFill>
                            <a:latin typeface="Cambria Math" panose="02040503050406030204" pitchFamily="18" charset="0"/>
                          </a:rPr>
                          <m:t>𝑅</m:t>
                        </m:r>
                      </m:e>
                      <m:sub>
                        <m:r>
                          <a:rPr lang="en-US" altLang="ja-JP" b="0" i="1" smtClean="0">
                            <a:solidFill>
                              <a:schemeClr val="accent6"/>
                            </a:solidFill>
                            <a:latin typeface="Cambria Math" panose="02040503050406030204" pitchFamily="18" charset="0"/>
                          </a:rPr>
                          <m:t>𝑡</m:t>
                        </m:r>
                        <m:r>
                          <a:rPr lang="en-US" altLang="ja-JP" b="0" i="1" smtClean="0">
                            <a:solidFill>
                              <a:schemeClr val="accent6"/>
                            </a:solidFill>
                            <a:latin typeface="Cambria Math" panose="02040503050406030204" pitchFamily="18" charset="0"/>
                          </a:rPr>
                          <m:t>+1</m:t>
                        </m:r>
                      </m:sub>
                    </m:sSub>
                    <m:r>
                      <a:rPr lang="en-US" altLang="ja-JP" b="0" i="1" smtClean="0">
                        <a:solidFill>
                          <a:schemeClr val="accent6"/>
                        </a:solidFill>
                        <a:latin typeface="Cambria Math" panose="02040503050406030204" pitchFamily="18" charset="0"/>
                      </a:rPr>
                      <m:t>+</m:t>
                    </m:r>
                    <m:r>
                      <a:rPr lang="en-US" altLang="ja-JP" b="0" i="1" smtClean="0">
                        <a:solidFill>
                          <a:schemeClr val="accent6"/>
                        </a:solidFill>
                        <a:latin typeface="Cambria Math" panose="02040503050406030204" pitchFamily="18" charset="0"/>
                      </a:rPr>
                      <m:t>𝛾</m:t>
                    </m:r>
                    <m:r>
                      <a:rPr lang="en-US" altLang="ja-JP" b="0" i="1" smtClean="0">
                        <a:solidFill>
                          <a:schemeClr val="accent6"/>
                        </a:solidFill>
                        <a:latin typeface="Cambria Math" panose="02040503050406030204" pitchFamily="18" charset="0"/>
                      </a:rPr>
                      <m:t>𝑉</m:t>
                    </m:r>
                    <m:r>
                      <a:rPr lang="en-US" altLang="ja-JP" b="0" i="1" smtClean="0">
                        <a:solidFill>
                          <a:schemeClr val="accent6"/>
                        </a:solidFill>
                        <a:latin typeface="Cambria Math" panose="02040503050406030204" pitchFamily="18" charset="0"/>
                      </a:rPr>
                      <m:t>(</m:t>
                    </m:r>
                    <m:sSub>
                      <m:sSubPr>
                        <m:ctrlPr>
                          <a:rPr lang="en-US" altLang="ja-JP" b="0" i="1" smtClean="0">
                            <a:solidFill>
                              <a:schemeClr val="accent6"/>
                            </a:solidFill>
                            <a:latin typeface="Cambria Math" panose="02040503050406030204" pitchFamily="18" charset="0"/>
                          </a:rPr>
                        </m:ctrlPr>
                      </m:sSubPr>
                      <m:e>
                        <m:r>
                          <a:rPr lang="en-US" altLang="ja-JP" b="0" i="1" smtClean="0">
                            <a:solidFill>
                              <a:schemeClr val="accent6"/>
                            </a:solidFill>
                            <a:latin typeface="Cambria Math" panose="02040503050406030204" pitchFamily="18" charset="0"/>
                          </a:rPr>
                          <m:t>𝑆</m:t>
                        </m:r>
                      </m:e>
                      <m:sub>
                        <m:r>
                          <a:rPr lang="en-US" altLang="ja-JP" b="0" i="1" smtClean="0">
                            <a:solidFill>
                              <a:schemeClr val="accent6"/>
                            </a:solidFill>
                            <a:latin typeface="Cambria Math" panose="02040503050406030204" pitchFamily="18" charset="0"/>
                          </a:rPr>
                          <m:t>𝑡</m:t>
                        </m:r>
                        <m:r>
                          <a:rPr lang="en-US" altLang="ja-JP" b="0" i="1" smtClean="0">
                            <a:solidFill>
                              <a:schemeClr val="accent6"/>
                            </a:solidFill>
                            <a:latin typeface="Cambria Math" panose="02040503050406030204" pitchFamily="18" charset="0"/>
                          </a:rPr>
                          <m:t>+1</m:t>
                        </m:r>
                      </m:sub>
                    </m:sSub>
                    <m:r>
                      <a:rPr lang="en-US" altLang="ja-JP" b="0" i="1" smtClean="0">
                        <a:solidFill>
                          <a:schemeClr val="accent6"/>
                        </a:solidFill>
                        <a:latin typeface="Cambria Math" panose="02040503050406030204" pitchFamily="18" charset="0"/>
                      </a:rPr>
                      <m:t>)</m:t>
                    </m:r>
                  </m:oMath>
                </a14:m>
                <a:r>
                  <a:rPr lang="ja-JP" altLang="en-US" dirty="0">
                    <a:solidFill>
                      <a:schemeClr val="accent6"/>
                    </a:solidFill>
                  </a:rPr>
                  <a:t>との誤差</a:t>
                </a:r>
                <a:endParaRPr kumimoji="1" lang="ja-JP" altLang="en-US" dirty="0">
                  <a:solidFill>
                    <a:schemeClr val="accent6"/>
                  </a:solidFill>
                </a:endParaRPr>
              </a:p>
            </p:txBody>
          </p:sp>
        </mc:Choice>
        <mc:Fallback>
          <p:sp>
            <p:nvSpPr>
              <p:cNvPr id="9" name="テキスト ボックス 8">
                <a:extLst>
                  <a:ext uri="{FF2B5EF4-FFF2-40B4-BE49-F238E27FC236}">
                    <a16:creationId xmlns:a16="http://schemas.microsoft.com/office/drawing/2014/main" id="{208D6ED6-1546-4154-B448-6680E1FB5F28}"/>
                  </a:ext>
                </a:extLst>
              </p:cNvPr>
              <p:cNvSpPr txBox="1">
                <a:spLocks noRot="1" noChangeAspect="1" noMove="1" noResize="1" noEditPoints="1" noAdjustHandles="1" noChangeArrowheads="1" noChangeShapeType="1" noTextEdit="1"/>
              </p:cNvSpPr>
              <p:nvPr/>
            </p:nvSpPr>
            <p:spPr>
              <a:xfrm>
                <a:off x="2437669" y="4464334"/>
                <a:ext cx="6563463" cy="646331"/>
              </a:xfrm>
              <a:prstGeom prst="rect">
                <a:avLst/>
              </a:prstGeom>
              <a:blipFill>
                <a:blip r:embed="rId3"/>
                <a:stretch>
                  <a:fillRect l="-836" t="-6604" b="-12264"/>
                </a:stretch>
              </a:blipFill>
            </p:spPr>
            <p:txBody>
              <a:bodyPr/>
              <a:lstStyle/>
              <a:p>
                <a:r>
                  <a:rPr lang="ja-JP" altLang="en-US">
                    <a:noFill/>
                  </a:rPr>
                  <a:t> </a:t>
                </a:r>
              </a:p>
            </p:txBody>
          </p:sp>
        </mc:Fallback>
      </mc:AlternateContent>
      <p:cxnSp>
        <p:nvCxnSpPr>
          <p:cNvPr id="12" name="直線コネクタ 11">
            <a:extLst>
              <a:ext uri="{FF2B5EF4-FFF2-40B4-BE49-F238E27FC236}">
                <a16:creationId xmlns:a16="http://schemas.microsoft.com/office/drawing/2014/main" id="{9B0B8DC3-27F2-446E-8F8C-E7121492ACCC}"/>
              </a:ext>
            </a:extLst>
          </p:cNvPr>
          <p:cNvCxnSpPr>
            <a:cxnSpLocks/>
          </p:cNvCxnSpPr>
          <p:nvPr/>
        </p:nvCxnSpPr>
        <p:spPr>
          <a:xfrm>
            <a:off x="5029200" y="3197085"/>
            <a:ext cx="370658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3" name="グループ化 32">
            <a:extLst>
              <a:ext uri="{FF2B5EF4-FFF2-40B4-BE49-F238E27FC236}">
                <a16:creationId xmlns:a16="http://schemas.microsoft.com/office/drawing/2014/main" id="{43FB6B75-22AE-4916-92FC-200BBF3A8518}"/>
              </a:ext>
            </a:extLst>
          </p:cNvPr>
          <p:cNvGrpSpPr/>
          <p:nvPr/>
        </p:nvGrpSpPr>
        <p:grpSpPr>
          <a:xfrm>
            <a:off x="9652154" y="2203726"/>
            <a:ext cx="2113143" cy="2450548"/>
            <a:chOff x="9593991" y="2500427"/>
            <a:chExt cx="2113143" cy="2450548"/>
          </a:xfrm>
        </p:grpSpPr>
        <p:sp>
          <p:nvSpPr>
            <p:cNvPr id="32" name="正方形/長方形 31">
              <a:extLst>
                <a:ext uri="{FF2B5EF4-FFF2-40B4-BE49-F238E27FC236}">
                  <a16:creationId xmlns:a16="http://schemas.microsoft.com/office/drawing/2014/main" id="{2E06C442-A512-4BDE-9A30-9CFE12F58B6E}"/>
                </a:ext>
              </a:extLst>
            </p:cNvPr>
            <p:cNvSpPr/>
            <p:nvPr/>
          </p:nvSpPr>
          <p:spPr>
            <a:xfrm>
              <a:off x="9593991" y="3292864"/>
              <a:ext cx="2113143" cy="107458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accent6">
                      <a:lumMod val="75000"/>
                    </a:schemeClr>
                  </a:solidFill>
                </a:rPr>
                <a:t>未知</a:t>
              </a:r>
              <a:endParaRPr kumimoji="1" lang="ja-JP" altLang="en-US" dirty="0">
                <a:solidFill>
                  <a:schemeClr val="accent6">
                    <a:lumMod val="75000"/>
                  </a:schemeClr>
                </a:solidFill>
              </a:endParaRPr>
            </a:p>
          </p:txBody>
        </p:sp>
        <p:sp>
          <p:nvSpPr>
            <p:cNvPr id="16" name="楕円 15">
              <a:extLst>
                <a:ext uri="{FF2B5EF4-FFF2-40B4-BE49-F238E27FC236}">
                  <a16:creationId xmlns:a16="http://schemas.microsoft.com/office/drawing/2014/main" id="{7AE21214-7589-49B7-ACD5-449DA4A4D333}"/>
                </a:ext>
              </a:extLst>
            </p:cNvPr>
            <p:cNvSpPr/>
            <p:nvPr/>
          </p:nvSpPr>
          <p:spPr>
            <a:xfrm>
              <a:off x="10431453" y="2733312"/>
              <a:ext cx="523920" cy="50929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9" name="直線矢印コネクタ 18">
              <a:extLst>
                <a:ext uri="{FF2B5EF4-FFF2-40B4-BE49-F238E27FC236}">
                  <a16:creationId xmlns:a16="http://schemas.microsoft.com/office/drawing/2014/main" id="{B20D16EB-C8A3-41F6-ADFC-151FFEF5E130}"/>
                </a:ext>
              </a:extLst>
            </p:cNvPr>
            <p:cNvCxnSpPr>
              <a:cxnSpLocks/>
              <a:stCxn id="16" idx="4"/>
              <a:endCxn id="23" idx="0"/>
            </p:cNvCxnSpPr>
            <p:nvPr/>
          </p:nvCxnSpPr>
          <p:spPr>
            <a:xfrm>
              <a:off x="10693413" y="3242605"/>
              <a:ext cx="0" cy="450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864AE408-3195-4F06-851E-F5D456F0367B}"/>
                </a:ext>
              </a:extLst>
            </p:cNvPr>
            <p:cNvSpPr/>
            <p:nvPr/>
          </p:nvSpPr>
          <p:spPr>
            <a:xfrm>
              <a:off x="10569988" y="3692743"/>
              <a:ext cx="246849" cy="23995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37061FFE-AA1B-4018-829D-9B9F62F698EE}"/>
                </a:ext>
              </a:extLst>
            </p:cNvPr>
            <p:cNvSpPr/>
            <p:nvPr/>
          </p:nvSpPr>
          <p:spPr>
            <a:xfrm>
              <a:off x="10431453" y="4409304"/>
              <a:ext cx="523920" cy="50929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F96B2C3B-7085-4D85-97D0-B07D1A973F69}"/>
                </a:ext>
              </a:extLst>
            </p:cNvPr>
            <p:cNvCxnSpPr>
              <a:cxnSpLocks/>
              <a:stCxn id="23" idx="4"/>
              <a:endCxn id="24" idx="0"/>
            </p:cNvCxnSpPr>
            <p:nvPr/>
          </p:nvCxnSpPr>
          <p:spPr>
            <a:xfrm>
              <a:off x="10693413" y="3932700"/>
              <a:ext cx="0" cy="4766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コイキング">
              <a:extLst>
                <a:ext uri="{FF2B5EF4-FFF2-40B4-BE49-F238E27FC236}">
                  <a16:creationId xmlns:a16="http://schemas.microsoft.com/office/drawing/2014/main" id="{36E9676F-FCAF-47D0-B391-A953B6765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0424" y="2500427"/>
              <a:ext cx="695285" cy="69528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ピカチュウ">
              <a:extLst>
                <a:ext uri="{FF2B5EF4-FFF2-40B4-BE49-F238E27FC236}">
                  <a16:creationId xmlns:a16="http://schemas.microsoft.com/office/drawing/2014/main" id="{00702746-4370-4776-8442-5E3FEB525E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31979" y="3360603"/>
              <a:ext cx="695286" cy="69528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コイキング">
              <a:extLst>
                <a:ext uri="{FF2B5EF4-FFF2-40B4-BE49-F238E27FC236}">
                  <a16:creationId xmlns:a16="http://schemas.microsoft.com/office/drawing/2014/main" id="{DB6B9C19-ED8D-4A6D-BE1B-99501C3927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0424" y="4255690"/>
              <a:ext cx="695285" cy="6952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91E274A-9D40-4430-9BDE-157A26E2565E}"/>
                    </a:ext>
                  </a:extLst>
                </p:cNvPr>
                <p:cNvSpPr txBox="1"/>
                <p:nvPr/>
              </p:nvSpPr>
              <p:spPr>
                <a:xfrm>
                  <a:off x="10954120" y="2787013"/>
                  <a:ext cx="477720" cy="383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𝑆</m:t>
                            </m:r>
                          </m:e>
                          <m:sub>
                            <m:r>
                              <a:rPr kumimoji="1" lang="en-US" altLang="ja-JP" b="0" i="1" smtClean="0">
                                <a:latin typeface="Cambria Math" panose="02040503050406030204" pitchFamily="18" charset="0"/>
                              </a:rPr>
                              <m:t>𝑡</m:t>
                            </m:r>
                          </m:sub>
                        </m:sSub>
                      </m:oMath>
                    </m:oMathPara>
                  </a14:m>
                  <a:endParaRPr kumimoji="1" lang="ja-JP" altLang="en-US" dirty="0"/>
                </a:p>
              </p:txBody>
            </p:sp>
          </mc:Choice>
          <mc:Fallback xmlns="">
            <p:sp>
              <p:nvSpPr>
                <p:cNvPr id="31" name="テキスト ボックス 30">
                  <a:extLst>
                    <a:ext uri="{FF2B5EF4-FFF2-40B4-BE49-F238E27FC236}">
                      <a16:creationId xmlns:a16="http://schemas.microsoft.com/office/drawing/2014/main" id="{A91E274A-9D40-4430-9BDE-157A26E2565E}"/>
                    </a:ext>
                  </a:extLst>
                </p:cNvPr>
                <p:cNvSpPr txBox="1">
                  <a:spLocks noRot="1" noChangeAspect="1" noMove="1" noResize="1" noEditPoints="1" noAdjustHandles="1" noChangeArrowheads="1" noChangeShapeType="1" noTextEdit="1"/>
                </p:cNvSpPr>
                <p:nvPr/>
              </p:nvSpPr>
              <p:spPr>
                <a:xfrm>
                  <a:off x="10954120" y="2787013"/>
                  <a:ext cx="477720" cy="383986"/>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D404299A-62BB-4928-8C93-28530163CA35}"/>
                    </a:ext>
                  </a:extLst>
                </p:cNvPr>
                <p:cNvSpPr txBox="1"/>
                <p:nvPr/>
              </p:nvSpPr>
              <p:spPr>
                <a:xfrm>
                  <a:off x="10938848" y="4474661"/>
                  <a:ext cx="712603" cy="383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𝑆</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38" name="テキスト ボックス 37">
                  <a:extLst>
                    <a:ext uri="{FF2B5EF4-FFF2-40B4-BE49-F238E27FC236}">
                      <a16:creationId xmlns:a16="http://schemas.microsoft.com/office/drawing/2014/main" id="{D404299A-62BB-4928-8C93-28530163CA35}"/>
                    </a:ext>
                  </a:extLst>
                </p:cNvPr>
                <p:cNvSpPr txBox="1">
                  <a:spLocks noRot="1" noChangeAspect="1" noMove="1" noResize="1" noEditPoints="1" noAdjustHandles="1" noChangeArrowheads="1" noChangeShapeType="1" noTextEdit="1"/>
                </p:cNvSpPr>
                <p:nvPr/>
              </p:nvSpPr>
              <p:spPr>
                <a:xfrm>
                  <a:off x="10938848" y="4474661"/>
                  <a:ext cx="712603" cy="383986"/>
                </a:xfrm>
                <a:prstGeom prst="rect">
                  <a:avLst/>
                </a:prstGeom>
                <a:blipFill>
                  <a:blip r:embed="rId8"/>
                  <a:stretch>
                    <a:fillRect/>
                  </a:stretch>
                </a:blipFill>
              </p:spPr>
              <p:txBody>
                <a:bodyPr/>
                <a:lstStyle/>
                <a:p>
                  <a:r>
                    <a:rPr lang="ja-JP" altLang="en-US">
                      <a:noFill/>
                    </a:rPr>
                    <a:t> </a:t>
                  </a:r>
                </a:p>
              </p:txBody>
            </p:sp>
          </mc:Fallback>
        </mc:AlternateContent>
      </p:grpSp>
      <p:sp>
        <p:nvSpPr>
          <p:cNvPr id="26" name="正方形/長方形 25">
            <a:extLst>
              <a:ext uri="{FF2B5EF4-FFF2-40B4-BE49-F238E27FC236}">
                <a16:creationId xmlns:a16="http://schemas.microsoft.com/office/drawing/2014/main" id="{02DF2623-D9EB-4E93-95E9-77C4CDDABCD6}"/>
              </a:ext>
            </a:extLst>
          </p:cNvPr>
          <p:cNvSpPr/>
          <p:nvPr/>
        </p:nvSpPr>
        <p:spPr>
          <a:xfrm>
            <a:off x="1925758" y="6376062"/>
            <a:ext cx="7996100" cy="369332"/>
          </a:xfrm>
          <a:prstGeom prst="rect">
            <a:avLst/>
          </a:prstGeom>
        </p:spPr>
        <p:txBody>
          <a:bodyPr wrap="none">
            <a:spAutoFit/>
          </a:bodyPr>
          <a:lstStyle/>
          <a:p>
            <a:r>
              <a:rPr lang="en-US" altLang="ja-JP" dirty="0">
                <a:latin typeface="Consolas" panose="020B0609020204030204" pitchFamily="49" charset="0"/>
              </a:rPr>
              <a:t>pokemon_TD1.m</a:t>
            </a:r>
            <a:r>
              <a:rPr lang="ja-JP" altLang="en-US" dirty="0">
                <a:latin typeface="Consolas" panose="020B0609020204030204" pitchFamily="49" charset="0"/>
              </a:rPr>
              <a:t>が，</a:t>
            </a:r>
            <a:r>
              <a:rPr lang="en-US" altLang="ja-JP" dirty="0">
                <a:latin typeface="Consolas" panose="020B0609020204030204" pitchFamily="49" charset="0"/>
              </a:rPr>
              <a:t>TD(0)</a:t>
            </a:r>
            <a:r>
              <a:rPr lang="ja-JP" altLang="en-US" dirty="0">
                <a:latin typeface="Consolas" panose="020B0609020204030204" pitchFamily="49" charset="0"/>
              </a:rPr>
              <a:t>法とも呼ばれる</a:t>
            </a:r>
            <a:r>
              <a:rPr lang="en-US" altLang="ja-JP" dirty="0">
                <a:latin typeface="Consolas" panose="020B0609020204030204" pitchFamily="49" charset="0"/>
              </a:rPr>
              <a:t>TD</a:t>
            </a:r>
            <a:r>
              <a:rPr lang="ja-JP" altLang="en-US" dirty="0">
                <a:latin typeface="Consolas" panose="020B0609020204030204" pitchFamily="49" charset="0"/>
              </a:rPr>
              <a:t>予測のサンプルプログラムである</a:t>
            </a:r>
            <a:endParaRPr lang="ja-JP" altLang="en-US" dirty="0"/>
          </a:p>
        </p:txBody>
      </p:sp>
      <p:pic>
        <p:nvPicPr>
          <p:cNvPr id="3074" name="Picture 2" descr="\begin{align*}&#10;  V(S_t) \leftarrow V(S_t) + \alpha[R_{t+1}+\gamma V(S_{t+1}) - V(S_t)]&#10;\end{align*}">
            <a:extLst>
              <a:ext uri="{FF2B5EF4-FFF2-40B4-BE49-F238E27FC236}">
                <a16:creationId xmlns:a16="http://schemas.microsoft.com/office/drawing/2014/main" id="{94AC8FCE-9190-4CA1-B097-B351E8722E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73818" y="2834064"/>
            <a:ext cx="6461968" cy="331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7574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32364D4D-0822-4740-B626-5F9C1F466B4B}"/>
              </a:ext>
            </a:extLst>
          </p:cNvPr>
          <p:cNvPicPr>
            <a:picLocks noChangeAspect="1"/>
          </p:cNvPicPr>
          <p:nvPr/>
        </p:nvPicPr>
        <p:blipFill rotWithShape="1">
          <a:blip r:embed="rId2"/>
          <a:srcRect t="37232"/>
          <a:stretch/>
        </p:blipFill>
        <p:spPr>
          <a:xfrm>
            <a:off x="338713" y="2247900"/>
            <a:ext cx="7649643" cy="3605613"/>
          </a:xfrm>
          <a:prstGeom prst="rect">
            <a:avLst/>
          </a:prstGeom>
        </p:spPr>
      </p:pic>
      <p:sp>
        <p:nvSpPr>
          <p:cNvPr id="4" name="スライド番号プレースホルダー 3">
            <a:extLst>
              <a:ext uri="{FF2B5EF4-FFF2-40B4-BE49-F238E27FC236}">
                <a16:creationId xmlns:a16="http://schemas.microsoft.com/office/drawing/2014/main" id="{C966C20F-C9A0-4623-913C-CB42C0AF6015}"/>
              </a:ext>
            </a:extLst>
          </p:cNvPr>
          <p:cNvSpPr>
            <a:spLocks noGrp="1"/>
          </p:cNvSpPr>
          <p:nvPr>
            <p:ph type="sldNum" sz="quarter" idx="12"/>
          </p:nvPr>
        </p:nvSpPr>
        <p:spPr/>
        <p:txBody>
          <a:bodyPr/>
          <a:lstStyle/>
          <a:p>
            <a:fld id="{B11AD403-313C-9548-90A1-3BB45CD64373}" type="slidenum">
              <a:rPr lang="ja-JP" altLang="en-US" smtClean="0"/>
              <a:pPr/>
              <a:t>72</a:t>
            </a:fld>
            <a:endParaRPr lang="ja-JP" altLang="en-US"/>
          </a:p>
        </p:txBody>
      </p:sp>
      <p:sp>
        <p:nvSpPr>
          <p:cNvPr id="5" name="正方形/長方形 4">
            <a:extLst>
              <a:ext uri="{FF2B5EF4-FFF2-40B4-BE49-F238E27FC236}">
                <a16:creationId xmlns:a16="http://schemas.microsoft.com/office/drawing/2014/main" id="{01651873-359E-4C66-B756-0E7117C4C36F}"/>
              </a:ext>
            </a:extLst>
          </p:cNvPr>
          <p:cNvSpPr/>
          <p:nvPr/>
        </p:nvSpPr>
        <p:spPr>
          <a:xfrm>
            <a:off x="338713" y="251042"/>
            <a:ext cx="4496744" cy="369332"/>
          </a:xfrm>
          <a:prstGeom prst="rect">
            <a:avLst/>
          </a:prstGeom>
        </p:spPr>
        <p:txBody>
          <a:bodyPr wrap="none">
            <a:spAutoFit/>
          </a:bodyPr>
          <a:lstStyle/>
          <a:p>
            <a:r>
              <a:rPr lang="ja-JP" altLang="en-US" dirty="0"/>
              <a:t>サンプルプログラム</a:t>
            </a:r>
            <a:r>
              <a:rPr lang="en-US" altLang="ja-JP" dirty="0">
                <a:latin typeface="Consolas" panose="020B0609020204030204" pitchFamily="49" charset="0"/>
              </a:rPr>
              <a:t>pokemon_TD1.m</a:t>
            </a:r>
            <a:r>
              <a:rPr lang="ja-JP" altLang="en-US" dirty="0">
                <a:latin typeface="Consolas" panose="020B0609020204030204" pitchFamily="49" charset="0"/>
              </a:rPr>
              <a:t>の一部</a:t>
            </a:r>
            <a:endParaRPr lang="ja-JP" altLang="en-US" dirty="0"/>
          </a:p>
        </p:txBody>
      </p:sp>
      <p:pic>
        <p:nvPicPr>
          <p:cNvPr id="6" name="図 5">
            <a:extLst>
              <a:ext uri="{FF2B5EF4-FFF2-40B4-BE49-F238E27FC236}">
                <a16:creationId xmlns:a16="http://schemas.microsoft.com/office/drawing/2014/main" id="{88B58EE1-2609-40A4-88C0-DF44EB929649}"/>
              </a:ext>
            </a:extLst>
          </p:cNvPr>
          <p:cNvPicPr>
            <a:picLocks noChangeAspect="1"/>
          </p:cNvPicPr>
          <p:nvPr/>
        </p:nvPicPr>
        <p:blipFill rotWithShape="1">
          <a:blip r:embed="rId2"/>
          <a:srcRect b="81007"/>
          <a:stretch/>
        </p:blipFill>
        <p:spPr>
          <a:xfrm>
            <a:off x="338713" y="709212"/>
            <a:ext cx="7649643" cy="1091014"/>
          </a:xfrm>
          <a:prstGeom prst="rect">
            <a:avLst/>
          </a:prstGeom>
        </p:spPr>
      </p:pic>
      <p:cxnSp>
        <p:nvCxnSpPr>
          <p:cNvPr id="7" name="直線矢印コネクタ 6">
            <a:extLst>
              <a:ext uri="{FF2B5EF4-FFF2-40B4-BE49-F238E27FC236}">
                <a16:creationId xmlns:a16="http://schemas.microsoft.com/office/drawing/2014/main" id="{36E3A48E-73BE-40AC-BE2B-22D35605E501}"/>
              </a:ext>
            </a:extLst>
          </p:cNvPr>
          <p:cNvCxnSpPr>
            <a:cxnSpLocks/>
          </p:cNvCxnSpPr>
          <p:nvPr/>
        </p:nvCxnSpPr>
        <p:spPr>
          <a:xfrm flipH="1">
            <a:off x="8078262" y="3561756"/>
            <a:ext cx="532338" cy="68841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1F39CBD7-E9FA-4378-9BF9-B3616659AF41}"/>
              </a:ext>
            </a:extLst>
          </p:cNvPr>
          <p:cNvSpPr txBox="1"/>
          <p:nvPr/>
        </p:nvSpPr>
        <p:spPr>
          <a:xfrm>
            <a:off x="7477528" y="2638426"/>
            <a:ext cx="4254691" cy="923330"/>
          </a:xfrm>
          <a:prstGeom prst="rect">
            <a:avLst/>
          </a:prstGeom>
          <a:noFill/>
        </p:spPr>
        <p:txBody>
          <a:bodyPr wrap="none" rtlCol="0">
            <a:spAutoFit/>
          </a:bodyPr>
          <a:lstStyle/>
          <a:p>
            <a:r>
              <a:rPr kumimoji="1" lang="ja-JP" altLang="en-US" dirty="0">
                <a:solidFill>
                  <a:schemeClr val="accent6"/>
                </a:solidFill>
              </a:rPr>
              <a:t>エピソードが終了するのを待つことなく，</a:t>
            </a:r>
            <a:endParaRPr kumimoji="1" lang="en-US" altLang="ja-JP" dirty="0">
              <a:solidFill>
                <a:schemeClr val="accent6"/>
              </a:solidFill>
            </a:endParaRPr>
          </a:p>
          <a:p>
            <a:r>
              <a:rPr lang="ja-JP" altLang="en-US" dirty="0">
                <a:solidFill>
                  <a:schemeClr val="accent6"/>
                </a:solidFill>
              </a:rPr>
              <a:t>１ターンの行動が終了した時点で</a:t>
            </a:r>
            <a:endParaRPr lang="en-US" altLang="ja-JP" dirty="0">
              <a:solidFill>
                <a:schemeClr val="accent6"/>
              </a:solidFill>
            </a:endParaRPr>
          </a:p>
          <a:p>
            <a:r>
              <a:rPr kumimoji="1" lang="ja-JP" altLang="en-US" dirty="0">
                <a:solidFill>
                  <a:schemeClr val="accent6"/>
                </a:solidFill>
              </a:rPr>
              <a:t>状態価値関数を更新していく</a:t>
            </a:r>
            <a:endParaRPr kumimoji="1" lang="en-US" altLang="ja-JP" dirty="0">
              <a:solidFill>
                <a:schemeClr val="accent6"/>
              </a:solidFill>
            </a:endParaRPr>
          </a:p>
        </p:txBody>
      </p:sp>
    </p:spTree>
    <p:extLst>
      <p:ext uri="{BB962C8B-B14F-4D97-AF65-F5344CB8AC3E}">
        <p14:creationId xmlns:p14="http://schemas.microsoft.com/office/powerpoint/2010/main" val="23642536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303B524-4DEA-4803-A92A-D91B11416FDD}"/>
              </a:ext>
            </a:extLst>
          </p:cNvPr>
          <p:cNvSpPr>
            <a:spLocks noGrp="1"/>
          </p:cNvSpPr>
          <p:nvPr>
            <p:ph type="sldNum" sz="quarter" idx="12"/>
          </p:nvPr>
        </p:nvSpPr>
        <p:spPr/>
        <p:txBody>
          <a:bodyPr/>
          <a:lstStyle/>
          <a:p>
            <a:fld id="{B11AD403-313C-9548-90A1-3BB45CD64373}" type="slidenum">
              <a:rPr kumimoji="1" lang="ja-JP" altLang="en-US" smtClean="0"/>
              <a:t>73</a:t>
            </a:fld>
            <a:endParaRPr kumimoji="1" lang="ja-JP" altLang="en-US"/>
          </a:p>
        </p:txBody>
      </p:sp>
      <p:pic>
        <p:nvPicPr>
          <p:cNvPr id="4" name="図 3">
            <a:extLst>
              <a:ext uri="{FF2B5EF4-FFF2-40B4-BE49-F238E27FC236}">
                <a16:creationId xmlns:a16="http://schemas.microsoft.com/office/drawing/2014/main" id="{C6E7EE26-C72E-403E-B39F-CA6FF85EF867}"/>
              </a:ext>
            </a:extLst>
          </p:cNvPr>
          <p:cNvPicPr>
            <a:picLocks noChangeAspect="1"/>
          </p:cNvPicPr>
          <p:nvPr/>
        </p:nvPicPr>
        <p:blipFill>
          <a:blip r:embed="rId2"/>
          <a:stretch>
            <a:fillRect/>
          </a:stretch>
        </p:blipFill>
        <p:spPr>
          <a:xfrm>
            <a:off x="762667" y="1120504"/>
            <a:ext cx="5333333" cy="4000000"/>
          </a:xfrm>
          <a:prstGeom prst="rect">
            <a:avLst/>
          </a:prstGeom>
        </p:spPr>
      </p:pic>
      <p:pic>
        <p:nvPicPr>
          <p:cNvPr id="6" name="図 5">
            <a:extLst>
              <a:ext uri="{FF2B5EF4-FFF2-40B4-BE49-F238E27FC236}">
                <a16:creationId xmlns:a16="http://schemas.microsoft.com/office/drawing/2014/main" id="{A7309E74-8710-4939-BF79-9955781183F6}"/>
              </a:ext>
            </a:extLst>
          </p:cNvPr>
          <p:cNvPicPr>
            <a:picLocks noChangeAspect="1"/>
          </p:cNvPicPr>
          <p:nvPr/>
        </p:nvPicPr>
        <p:blipFill>
          <a:blip r:embed="rId3"/>
          <a:stretch>
            <a:fillRect/>
          </a:stretch>
        </p:blipFill>
        <p:spPr>
          <a:xfrm>
            <a:off x="6096000" y="1120504"/>
            <a:ext cx="5333333" cy="4000000"/>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2A89831-339A-438A-A9AE-6778D4329AE6}"/>
                  </a:ext>
                </a:extLst>
              </p:cNvPr>
              <p:cNvSpPr txBox="1"/>
              <p:nvPr/>
            </p:nvSpPr>
            <p:spPr>
              <a:xfrm>
                <a:off x="2092853" y="5276850"/>
                <a:ext cx="8091254" cy="1482329"/>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理論値に近い価値関数の推定値が得られる</a:t>
                </a:r>
                <a:endParaRPr kumimoji="1" lang="en-US" altLang="ja-JP" dirty="0"/>
              </a:p>
              <a:p>
                <a:pPr marL="285750" indent="-285750">
                  <a:buFont typeface="Arial" panose="020B0604020202020204" pitchFamily="34" charset="0"/>
                  <a:buChar char="•"/>
                </a:pPr>
                <a:r>
                  <a:rPr kumimoji="1" lang="ja-JP" altLang="en-US" dirty="0"/>
                  <a:t>誤差はある程度まで下がるが，ステップサイズパラメータ</a:t>
                </a:r>
                <a14:m>
                  <m:oMath xmlns:m="http://schemas.openxmlformats.org/officeDocument/2006/math">
                    <m:r>
                      <a:rPr kumimoji="1" lang="en-US" altLang="ja-JP" b="0" i="1" smtClean="0">
                        <a:latin typeface="Cambria Math" panose="02040503050406030204" pitchFamily="18" charset="0"/>
                      </a:rPr>
                      <m:t>𝛼</m:t>
                    </m:r>
                  </m:oMath>
                </a14:m>
                <a:r>
                  <a:rPr kumimoji="1" lang="ja-JP" altLang="en-US" dirty="0"/>
                  <a:t>が一定であれば，</a:t>
                </a:r>
                <a:br>
                  <a:rPr kumimoji="1" lang="en-US" altLang="ja-JP" dirty="0"/>
                </a:br>
                <a:r>
                  <a:rPr kumimoji="1" lang="ja-JP" altLang="en-US" dirty="0"/>
                  <a:t>最新の結果に応じていつまでも上下し続ける</a:t>
                </a:r>
                <a:endParaRPr kumimoji="1" lang="en-US" altLang="ja-JP" dirty="0"/>
              </a:p>
              <a:p>
                <a:pPr marL="285750" indent="-285750">
                  <a:buFont typeface="Arial" panose="020B0604020202020204" pitchFamily="34" charset="0"/>
                  <a:buChar char="•"/>
                </a:pPr>
                <a14:m>
                  <m:oMath xmlns:m="http://schemas.openxmlformats.org/officeDocument/2006/math">
                    <m:r>
                      <a:rPr kumimoji="1" lang="en-US" altLang="ja-JP" b="0" i="1" smtClean="0">
                        <a:latin typeface="Cambria Math" panose="02040503050406030204" pitchFamily="18" charset="0"/>
                      </a:rPr>
                      <m:t>𝛼</m:t>
                    </m:r>
                    <m:r>
                      <a:rPr lang="ja-JP" altLang="en-US" i="1">
                        <a:latin typeface="Cambria Math" panose="02040503050406030204" pitchFamily="18" charset="0"/>
                      </a:rPr>
                      <m:t>が</m:t>
                    </m:r>
                  </m:oMath>
                </a14:m>
                <a:r>
                  <a:rPr kumimoji="1" lang="ja-JP" altLang="en-US" dirty="0"/>
                  <a:t>小さければ，収束は遅くなるが，誤差はより小さな値に収束する</a:t>
                </a:r>
                <a:endParaRPr kumimoji="1" lang="en-US" altLang="ja-JP" dirty="0"/>
              </a:p>
              <a:p>
                <a:pPr marL="285750" indent="-285750">
                  <a:buFont typeface="Arial" panose="020B0604020202020204" pitchFamily="34" charset="0"/>
                  <a:buChar char="•"/>
                </a:pPr>
                <a:r>
                  <a:rPr lang="ja-JP" altLang="en-US" dirty="0"/>
                  <a:t>計算が進むほど</a:t>
                </a:r>
                <a14:m>
                  <m:oMath xmlns:m="http://schemas.openxmlformats.org/officeDocument/2006/math">
                    <m:r>
                      <a:rPr lang="en-US" altLang="ja-JP" b="0" i="1" smtClean="0">
                        <a:latin typeface="Cambria Math" panose="02040503050406030204" pitchFamily="18" charset="0"/>
                      </a:rPr>
                      <m:t>𝛼</m:t>
                    </m:r>
                  </m:oMath>
                </a14:m>
                <a:r>
                  <a:rPr kumimoji="1" lang="ja-JP" altLang="en-US" dirty="0"/>
                  <a:t>を小さくするように調整すれば，誤差はやがて</a:t>
                </a:r>
                <a:r>
                  <a:rPr kumimoji="1" lang="en-US" altLang="ja-JP" dirty="0"/>
                  <a:t>0</a:t>
                </a:r>
                <a:r>
                  <a:rPr kumimoji="1" lang="ja-JP" altLang="en-US" dirty="0"/>
                  <a:t>に収束する</a:t>
                </a:r>
              </a:p>
            </p:txBody>
          </p:sp>
        </mc:Choice>
        <mc:Fallback xmlns="">
          <p:sp>
            <p:nvSpPr>
              <p:cNvPr id="7" name="テキスト ボックス 6">
                <a:extLst>
                  <a:ext uri="{FF2B5EF4-FFF2-40B4-BE49-F238E27FC236}">
                    <a16:creationId xmlns:a16="http://schemas.microsoft.com/office/drawing/2014/main" id="{82A89831-339A-438A-A9AE-6778D4329AE6}"/>
                  </a:ext>
                </a:extLst>
              </p:cNvPr>
              <p:cNvSpPr txBox="1">
                <a:spLocks noRot="1" noChangeAspect="1" noMove="1" noResize="1" noEditPoints="1" noAdjustHandles="1" noChangeArrowheads="1" noChangeShapeType="1" noTextEdit="1"/>
              </p:cNvSpPr>
              <p:nvPr/>
            </p:nvSpPr>
            <p:spPr>
              <a:xfrm>
                <a:off x="2092853" y="5276850"/>
                <a:ext cx="8091254" cy="1482329"/>
              </a:xfrm>
              <a:prstGeom prst="rect">
                <a:avLst/>
              </a:prstGeom>
              <a:blipFill>
                <a:blip r:embed="rId4"/>
                <a:stretch>
                  <a:fillRect l="-452" t="-3292" b="-6173"/>
                </a:stretch>
              </a:blipFill>
            </p:spPr>
            <p:txBody>
              <a:bodyPr/>
              <a:lstStyle/>
              <a:p>
                <a:r>
                  <a:rPr lang="ja-JP" altLang="en-US">
                    <a:noFill/>
                  </a:rPr>
                  <a:t> </a:t>
                </a:r>
              </a:p>
            </p:txBody>
          </p:sp>
        </mc:Fallback>
      </mc:AlternateContent>
      <p:sp>
        <p:nvSpPr>
          <p:cNvPr id="8" name="正方形/長方形 7">
            <a:extLst>
              <a:ext uri="{FF2B5EF4-FFF2-40B4-BE49-F238E27FC236}">
                <a16:creationId xmlns:a16="http://schemas.microsoft.com/office/drawing/2014/main" id="{67009B20-9568-4F94-909E-C8FD32F4D7CB}"/>
              </a:ext>
            </a:extLst>
          </p:cNvPr>
          <p:cNvSpPr/>
          <p:nvPr/>
        </p:nvSpPr>
        <p:spPr>
          <a:xfrm>
            <a:off x="338713" y="251042"/>
            <a:ext cx="7175362" cy="646331"/>
          </a:xfrm>
          <a:prstGeom prst="rect">
            <a:avLst/>
          </a:prstGeom>
        </p:spPr>
        <p:txBody>
          <a:bodyPr wrap="none">
            <a:spAutoFit/>
          </a:bodyPr>
          <a:lstStyle/>
          <a:p>
            <a:r>
              <a:rPr lang="ja-JP" altLang="en-US" dirty="0"/>
              <a:t>サンプルプログラム</a:t>
            </a:r>
            <a:r>
              <a:rPr lang="en-US" altLang="ja-JP" dirty="0">
                <a:latin typeface="Consolas" panose="020B0609020204030204" pitchFamily="49" charset="0"/>
              </a:rPr>
              <a:t>pokemon_TD1.m</a:t>
            </a:r>
            <a:r>
              <a:rPr lang="ja-JP" altLang="en-US" dirty="0">
                <a:latin typeface="Consolas" panose="020B0609020204030204" pitchFamily="49" charset="0"/>
              </a:rPr>
              <a:t>を実行し，</a:t>
            </a:r>
            <a:endParaRPr lang="en-US" altLang="ja-JP" dirty="0">
              <a:latin typeface="Consolas" panose="020B0609020204030204" pitchFamily="49" charset="0"/>
            </a:endParaRPr>
          </a:p>
          <a:p>
            <a:r>
              <a:rPr lang="ja-JP" altLang="en-US" dirty="0">
                <a:latin typeface="Consolas" panose="020B0609020204030204" pitchFamily="49" charset="0"/>
              </a:rPr>
              <a:t>でん</a:t>
            </a:r>
            <a:r>
              <a:rPr lang="ja-JP" altLang="en-US" dirty="0" err="1">
                <a:latin typeface="Consolas" panose="020B0609020204030204" pitchFamily="49" charset="0"/>
              </a:rPr>
              <a:t>じほう</a:t>
            </a:r>
            <a:r>
              <a:rPr lang="ja-JP" altLang="en-US" dirty="0">
                <a:latin typeface="Consolas" panose="020B0609020204030204" pitchFamily="49" charset="0"/>
              </a:rPr>
              <a:t>のみを選択する方策に対する状態価値関数を推定した結果</a:t>
            </a:r>
            <a:endParaRPr lang="ja-JP" altLang="en-US"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1B2C0819-C996-4E8A-8308-BDBB79D9BD4A}"/>
                  </a:ext>
                </a:extLst>
              </p:cNvPr>
              <p:cNvSpPr txBox="1"/>
              <p:nvPr/>
            </p:nvSpPr>
            <p:spPr>
              <a:xfrm>
                <a:off x="4419600" y="1571625"/>
                <a:ext cx="997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=0.1</m:t>
                      </m:r>
                    </m:oMath>
                  </m:oMathPara>
                </a14:m>
                <a:endParaRPr kumimoji="1" lang="ja-JP" altLang="en-US" dirty="0"/>
              </a:p>
            </p:txBody>
          </p:sp>
        </mc:Choice>
        <mc:Fallback xmlns="">
          <p:sp>
            <p:nvSpPr>
              <p:cNvPr id="11" name="テキスト ボックス 10">
                <a:extLst>
                  <a:ext uri="{FF2B5EF4-FFF2-40B4-BE49-F238E27FC236}">
                    <a16:creationId xmlns:a16="http://schemas.microsoft.com/office/drawing/2014/main" id="{1B2C0819-C996-4E8A-8308-BDBB79D9BD4A}"/>
                  </a:ext>
                </a:extLst>
              </p:cNvPr>
              <p:cNvSpPr txBox="1">
                <a:spLocks noRot="1" noChangeAspect="1" noMove="1" noResize="1" noEditPoints="1" noAdjustHandles="1" noChangeArrowheads="1" noChangeShapeType="1" noTextEdit="1"/>
              </p:cNvSpPr>
              <p:nvPr/>
            </p:nvSpPr>
            <p:spPr>
              <a:xfrm>
                <a:off x="4419600" y="1571625"/>
                <a:ext cx="997966" cy="36933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3BC607E8-479F-45EF-8566-730D922A4F94}"/>
                  </a:ext>
                </a:extLst>
              </p:cNvPr>
              <p:cNvSpPr txBox="1"/>
              <p:nvPr/>
            </p:nvSpPr>
            <p:spPr>
              <a:xfrm>
                <a:off x="9752933" y="1571625"/>
                <a:ext cx="11262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=0.01</m:t>
                      </m:r>
                    </m:oMath>
                  </m:oMathPara>
                </a14:m>
                <a:endParaRPr kumimoji="1" lang="ja-JP" altLang="en-US" dirty="0"/>
              </a:p>
            </p:txBody>
          </p:sp>
        </mc:Choice>
        <mc:Fallback xmlns="">
          <p:sp>
            <p:nvSpPr>
              <p:cNvPr id="12" name="テキスト ボックス 11">
                <a:extLst>
                  <a:ext uri="{FF2B5EF4-FFF2-40B4-BE49-F238E27FC236}">
                    <a16:creationId xmlns:a16="http://schemas.microsoft.com/office/drawing/2014/main" id="{3BC607E8-479F-45EF-8566-730D922A4F94}"/>
                  </a:ext>
                </a:extLst>
              </p:cNvPr>
              <p:cNvSpPr txBox="1">
                <a:spLocks noRot="1" noChangeAspect="1" noMove="1" noResize="1" noEditPoints="1" noAdjustHandles="1" noChangeArrowheads="1" noChangeShapeType="1" noTextEdit="1"/>
              </p:cNvSpPr>
              <p:nvPr/>
            </p:nvSpPr>
            <p:spPr>
              <a:xfrm>
                <a:off x="9752933" y="1571625"/>
                <a:ext cx="1126206" cy="369332"/>
              </a:xfrm>
              <a:prstGeom prst="rect">
                <a:avLst/>
              </a:prstGeom>
              <a:blipFill>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872069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015C112-7BBA-414D-8A2E-D035C5247BD6}"/>
              </a:ext>
            </a:extLst>
          </p:cNvPr>
          <p:cNvPicPr>
            <a:picLocks noChangeAspect="1"/>
          </p:cNvPicPr>
          <p:nvPr/>
        </p:nvPicPr>
        <p:blipFill>
          <a:blip r:embed="rId2"/>
          <a:stretch>
            <a:fillRect/>
          </a:stretch>
        </p:blipFill>
        <p:spPr>
          <a:xfrm>
            <a:off x="3997854" y="3418369"/>
            <a:ext cx="3890765" cy="2918074"/>
          </a:xfrm>
          <a:prstGeom prst="rect">
            <a:avLst/>
          </a:prstGeom>
        </p:spPr>
      </p:pic>
      <p:pic>
        <p:nvPicPr>
          <p:cNvPr id="8" name="図 7">
            <a:extLst>
              <a:ext uri="{FF2B5EF4-FFF2-40B4-BE49-F238E27FC236}">
                <a16:creationId xmlns:a16="http://schemas.microsoft.com/office/drawing/2014/main" id="{FD5F8AFB-295A-4E8B-9CE2-620A0D44FDD1}"/>
              </a:ext>
            </a:extLst>
          </p:cNvPr>
          <p:cNvPicPr>
            <a:picLocks noChangeAspect="1"/>
          </p:cNvPicPr>
          <p:nvPr/>
        </p:nvPicPr>
        <p:blipFill>
          <a:blip r:embed="rId3"/>
          <a:stretch>
            <a:fillRect/>
          </a:stretch>
        </p:blipFill>
        <p:spPr>
          <a:xfrm>
            <a:off x="7888619" y="3418369"/>
            <a:ext cx="3890765" cy="2918074"/>
          </a:xfrm>
          <a:prstGeom prst="rect">
            <a:avLst/>
          </a:prstGeom>
        </p:spPr>
      </p:pic>
      <mc:AlternateContent xmlns:mc="http://schemas.openxmlformats.org/markup-compatibility/2006">
        <mc:Choice xmlns:a14="http://schemas.microsoft.com/office/drawing/2010/main" Requires="a14">
          <p:sp>
            <p:nvSpPr>
              <p:cNvPr id="5" name="コンテンツ プレースホルダー 4">
                <a:extLst>
                  <a:ext uri="{FF2B5EF4-FFF2-40B4-BE49-F238E27FC236}">
                    <a16:creationId xmlns:a16="http://schemas.microsoft.com/office/drawing/2014/main" id="{A56945B6-90EA-4A5A-AB97-3AEF8A8121CB}"/>
                  </a:ext>
                </a:extLst>
              </p:cNvPr>
              <p:cNvSpPr>
                <a:spLocks noGrp="1"/>
              </p:cNvSpPr>
              <p:nvPr>
                <p:ph idx="1"/>
              </p:nvPr>
            </p:nvSpPr>
            <p:spPr>
              <a:xfrm>
                <a:off x="200025" y="933450"/>
                <a:ext cx="11734799" cy="5243513"/>
              </a:xfrm>
            </p:spPr>
            <p:txBody>
              <a:bodyPr/>
              <a:lstStyle/>
              <a:p>
                <a:pPr>
                  <a:lnSpc>
                    <a:spcPct val="100000"/>
                  </a:lnSpc>
                </a:pPr>
                <a:r>
                  <a:rPr kumimoji="1" lang="en-US" altLang="ja-JP" dirty="0"/>
                  <a:t>TD</a:t>
                </a:r>
                <a:r>
                  <a:rPr kumimoji="1" lang="ja-JP" altLang="en-US" dirty="0"/>
                  <a:t>法はエピソードの途中に状態価値関数を更新し続けるので，長い時間のかかるエピソードに対しても適用できる</a:t>
                </a:r>
                <a:endParaRPr kumimoji="1" lang="en-US" altLang="ja-JP" dirty="0"/>
              </a:p>
              <a:p>
                <a:pPr>
                  <a:lnSpc>
                    <a:spcPct val="100000"/>
                  </a:lnSpc>
                </a:pPr>
                <a:r>
                  <a:rPr kumimoji="1" lang="ja-JP" altLang="en-US" dirty="0"/>
                  <a:t>収束速度の違いについて数学的な証明はないが，一般的には</a:t>
                </a:r>
                <a:r>
                  <a:rPr kumimoji="1" lang="en-US" altLang="ja-JP" dirty="0">
                    <a:solidFill>
                      <a:schemeClr val="accent6"/>
                    </a:solidFill>
                  </a:rPr>
                  <a:t>TD</a:t>
                </a:r>
                <a:r>
                  <a:rPr kumimoji="1" lang="ja-JP" altLang="en-US" dirty="0">
                    <a:solidFill>
                      <a:schemeClr val="accent6"/>
                    </a:solidFill>
                  </a:rPr>
                  <a:t>法のほうが速い</a:t>
                </a:r>
                <a:endParaRPr kumimoji="1" lang="en-US" altLang="ja-JP" dirty="0">
                  <a:solidFill>
                    <a:schemeClr val="accent6"/>
                  </a:solidFill>
                </a:endParaRPr>
              </a:p>
              <a:p>
                <a:pPr>
                  <a:lnSpc>
                    <a:spcPct val="100000"/>
                  </a:lnSpc>
                </a:pPr>
                <a:r>
                  <a:rPr lang="ja-JP" altLang="en-US" dirty="0"/>
                  <a:t>ただし，</a:t>
                </a:r>
                <a14:m>
                  <m:oMath xmlns:m="http://schemas.openxmlformats.org/officeDocument/2006/math">
                    <m:r>
                      <a:rPr lang="en-US" altLang="ja-JP" b="0" i="1" smtClean="0">
                        <a:latin typeface="Cambria Math" panose="02040503050406030204" pitchFamily="18" charset="0"/>
                      </a:rPr>
                      <m:t>𝛼</m:t>
                    </m:r>
                  </m:oMath>
                </a14:m>
                <a:r>
                  <a:rPr kumimoji="1" lang="ja-JP" altLang="en-US" dirty="0"/>
                  <a:t>一定の条件下では，</a:t>
                </a:r>
                <a:r>
                  <a:rPr kumimoji="1" lang="en-US" altLang="ja-JP" dirty="0">
                    <a:solidFill>
                      <a:schemeClr val="accent6"/>
                    </a:solidFill>
                  </a:rPr>
                  <a:t>TD</a:t>
                </a:r>
                <a:r>
                  <a:rPr kumimoji="1" lang="ja-JP" altLang="en-US" dirty="0">
                    <a:solidFill>
                      <a:schemeClr val="accent6"/>
                    </a:solidFill>
                  </a:rPr>
                  <a:t>法では誤差</a:t>
                </a:r>
                <a:r>
                  <a:rPr kumimoji="1" lang="en-US" altLang="ja-JP" dirty="0">
                    <a:solidFill>
                      <a:schemeClr val="accent6"/>
                    </a:solidFill>
                  </a:rPr>
                  <a:t>0</a:t>
                </a:r>
                <a:r>
                  <a:rPr kumimoji="1" lang="ja-JP" altLang="en-US" dirty="0">
                    <a:solidFill>
                      <a:schemeClr val="accent6"/>
                    </a:solidFill>
                  </a:rPr>
                  <a:t>に収束できない</a:t>
                </a:r>
              </a:p>
            </p:txBody>
          </p:sp>
        </mc:Choice>
        <mc:Fallback>
          <p:sp>
            <p:nvSpPr>
              <p:cNvPr id="5" name="コンテンツ プレースホルダー 4">
                <a:extLst>
                  <a:ext uri="{FF2B5EF4-FFF2-40B4-BE49-F238E27FC236}">
                    <a16:creationId xmlns:a16="http://schemas.microsoft.com/office/drawing/2014/main" id="{A56945B6-90EA-4A5A-AB97-3AEF8A8121CB}"/>
                  </a:ext>
                </a:extLst>
              </p:cNvPr>
              <p:cNvSpPr>
                <a:spLocks noGrp="1" noRot="1" noChangeAspect="1" noMove="1" noResize="1" noEditPoints="1" noAdjustHandles="1" noChangeArrowheads="1" noChangeShapeType="1" noTextEdit="1"/>
              </p:cNvSpPr>
              <p:nvPr>
                <p:ph idx="1"/>
              </p:nvPr>
            </p:nvSpPr>
            <p:spPr>
              <a:xfrm>
                <a:off x="200025" y="933450"/>
                <a:ext cx="11734799" cy="5243513"/>
              </a:xfrm>
              <a:blipFill>
                <a:blip r:embed="rId4"/>
                <a:stretch>
                  <a:fillRect l="-935" t="-1628"/>
                </a:stretch>
              </a:blipFill>
            </p:spPr>
            <p:txBody>
              <a:bodyPr/>
              <a:lstStyle/>
              <a:p>
                <a:r>
                  <a:rPr lang="ja-JP" altLang="en-US">
                    <a:noFill/>
                  </a:rPr>
                  <a:t> </a:t>
                </a:r>
              </a:p>
            </p:txBody>
          </p:sp>
        </mc:Fallback>
      </mc:AlternateContent>
      <p:sp>
        <p:nvSpPr>
          <p:cNvPr id="4" name="タイトル 3">
            <a:extLst>
              <a:ext uri="{FF2B5EF4-FFF2-40B4-BE49-F238E27FC236}">
                <a16:creationId xmlns:a16="http://schemas.microsoft.com/office/drawing/2014/main" id="{9835DFEA-491E-4F0E-A1DA-986ACCA35E54}"/>
              </a:ext>
            </a:extLst>
          </p:cNvPr>
          <p:cNvSpPr>
            <a:spLocks noGrp="1"/>
          </p:cNvSpPr>
          <p:nvPr>
            <p:ph type="title"/>
          </p:nvPr>
        </p:nvSpPr>
        <p:spPr/>
        <p:txBody>
          <a:bodyPr>
            <a:normAutofit fontScale="90000"/>
          </a:bodyPr>
          <a:lstStyle/>
          <a:p>
            <a:r>
              <a:rPr kumimoji="1" lang="ja-JP" altLang="en-US" dirty="0"/>
              <a:t>モンテカルロ法 </a:t>
            </a:r>
            <a:r>
              <a:rPr kumimoji="1" lang="en-US" altLang="ja-JP" dirty="0"/>
              <a:t>vs</a:t>
            </a:r>
            <a:r>
              <a:rPr kumimoji="1" lang="ja-JP" altLang="en-US" dirty="0"/>
              <a:t> </a:t>
            </a:r>
            <a:r>
              <a:rPr kumimoji="1" lang="en-US" altLang="ja-JP" dirty="0"/>
              <a:t>TD</a:t>
            </a:r>
            <a:r>
              <a:rPr kumimoji="1" lang="ja-JP" altLang="en-US" dirty="0"/>
              <a:t>法</a:t>
            </a:r>
          </a:p>
        </p:txBody>
      </p:sp>
      <p:sp>
        <p:nvSpPr>
          <p:cNvPr id="2" name="スライド番号プレースホルダー 1">
            <a:extLst>
              <a:ext uri="{FF2B5EF4-FFF2-40B4-BE49-F238E27FC236}">
                <a16:creationId xmlns:a16="http://schemas.microsoft.com/office/drawing/2014/main" id="{6D53BB3A-FA36-43D4-9983-8854A65FC69E}"/>
              </a:ext>
            </a:extLst>
          </p:cNvPr>
          <p:cNvSpPr>
            <a:spLocks noGrp="1"/>
          </p:cNvSpPr>
          <p:nvPr>
            <p:ph type="sldNum" sz="quarter" idx="12"/>
          </p:nvPr>
        </p:nvSpPr>
        <p:spPr/>
        <p:txBody>
          <a:bodyPr/>
          <a:lstStyle/>
          <a:p>
            <a:fld id="{B11AD403-313C-9548-90A1-3BB45CD64373}" type="slidenum">
              <a:rPr lang="ja-JP" altLang="en-US" smtClean="0"/>
              <a:pPr/>
              <a:t>74</a:t>
            </a:fld>
            <a:endParaRPr lang="ja-JP" altLang="en-US"/>
          </a:p>
        </p:txBody>
      </p:sp>
      <p:sp>
        <p:nvSpPr>
          <p:cNvPr id="14" name="テキスト ボックス 13">
            <a:extLst>
              <a:ext uri="{FF2B5EF4-FFF2-40B4-BE49-F238E27FC236}">
                <a16:creationId xmlns:a16="http://schemas.microsoft.com/office/drawing/2014/main" id="{DCD84983-79EB-49B2-9EBD-22270E7C3561}"/>
              </a:ext>
            </a:extLst>
          </p:cNvPr>
          <p:cNvSpPr txBox="1"/>
          <p:nvPr/>
        </p:nvSpPr>
        <p:spPr>
          <a:xfrm>
            <a:off x="717678" y="6372015"/>
            <a:ext cx="2874505" cy="369332"/>
          </a:xfrm>
          <a:prstGeom prst="rect">
            <a:avLst/>
          </a:prstGeom>
          <a:noFill/>
        </p:spPr>
        <p:txBody>
          <a:bodyPr wrap="none" rtlCol="0">
            <a:spAutoFit/>
          </a:bodyPr>
          <a:lstStyle/>
          <a:p>
            <a:r>
              <a:rPr kumimoji="1" lang="ja-JP" altLang="en-US" dirty="0"/>
              <a:t>モンテカルロ法の計算結果</a:t>
            </a:r>
          </a:p>
        </p:txBody>
      </p:sp>
      <p:sp>
        <p:nvSpPr>
          <p:cNvPr id="15" name="テキスト ボックス 14">
            <a:extLst>
              <a:ext uri="{FF2B5EF4-FFF2-40B4-BE49-F238E27FC236}">
                <a16:creationId xmlns:a16="http://schemas.microsoft.com/office/drawing/2014/main" id="{9B9AE84F-544F-4170-BC0E-AAAF1FC1F0DA}"/>
              </a:ext>
            </a:extLst>
          </p:cNvPr>
          <p:cNvSpPr txBox="1"/>
          <p:nvPr/>
        </p:nvSpPr>
        <p:spPr>
          <a:xfrm>
            <a:off x="7080262" y="6420064"/>
            <a:ext cx="1851789" cy="369332"/>
          </a:xfrm>
          <a:prstGeom prst="rect">
            <a:avLst/>
          </a:prstGeom>
          <a:noFill/>
        </p:spPr>
        <p:txBody>
          <a:bodyPr wrap="none" rtlCol="0">
            <a:spAutoFit/>
          </a:bodyPr>
          <a:lstStyle/>
          <a:p>
            <a:r>
              <a:rPr kumimoji="1" lang="en-US" altLang="ja-JP" dirty="0"/>
              <a:t>TD</a:t>
            </a:r>
            <a:r>
              <a:rPr kumimoji="1" lang="ja-JP" altLang="en-US" dirty="0"/>
              <a:t>法の計算結果</a:t>
            </a:r>
          </a:p>
        </p:txBody>
      </p:sp>
      <p:pic>
        <p:nvPicPr>
          <p:cNvPr id="9" name="図 8">
            <a:extLst>
              <a:ext uri="{FF2B5EF4-FFF2-40B4-BE49-F238E27FC236}">
                <a16:creationId xmlns:a16="http://schemas.microsoft.com/office/drawing/2014/main" id="{04F93BE5-5B78-4A01-87CB-1460E86FB980}"/>
              </a:ext>
            </a:extLst>
          </p:cNvPr>
          <p:cNvPicPr>
            <a:picLocks noChangeAspect="1"/>
          </p:cNvPicPr>
          <p:nvPr/>
        </p:nvPicPr>
        <p:blipFill>
          <a:blip r:embed="rId5"/>
          <a:stretch>
            <a:fillRect/>
          </a:stretch>
        </p:blipFill>
        <p:spPr>
          <a:xfrm>
            <a:off x="209549" y="3418369"/>
            <a:ext cx="3890765" cy="2918074"/>
          </a:xfrm>
          <a:prstGeom prst="rect">
            <a:avLst/>
          </a:prstGeom>
        </p:spPr>
      </p:pic>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80B0363D-6645-4A51-8E4A-FEDBB9D37765}"/>
                  </a:ext>
                </a:extLst>
              </p:cNvPr>
              <p:cNvSpPr txBox="1"/>
              <p:nvPr/>
            </p:nvSpPr>
            <p:spPr>
              <a:xfrm>
                <a:off x="6362587" y="3686656"/>
                <a:ext cx="997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=0.1</m:t>
                      </m:r>
                    </m:oMath>
                  </m:oMathPara>
                </a14:m>
                <a:endParaRPr kumimoji="1" lang="ja-JP" altLang="en-US" dirty="0"/>
              </a:p>
            </p:txBody>
          </p:sp>
        </mc:Choice>
        <mc:Fallback xmlns="">
          <p:sp>
            <p:nvSpPr>
              <p:cNvPr id="19" name="テキスト ボックス 18">
                <a:extLst>
                  <a:ext uri="{FF2B5EF4-FFF2-40B4-BE49-F238E27FC236}">
                    <a16:creationId xmlns:a16="http://schemas.microsoft.com/office/drawing/2014/main" id="{80B0363D-6645-4A51-8E4A-FEDBB9D37765}"/>
                  </a:ext>
                </a:extLst>
              </p:cNvPr>
              <p:cNvSpPr txBox="1">
                <a:spLocks noRot="1" noChangeAspect="1" noMove="1" noResize="1" noEditPoints="1" noAdjustHandles="1" noChangeArrowheads="1" noChangeShapeType="1" noTextEdit="1"/>
              </p:cNvSpPr>
              <p:nvPr/>
            </p:nvSpPr>
            <p:spPr>
              <a:xfrm>
                <a:off x="6362587" y="3686656"/>
                <a:ext cx="997966"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9AF94F10-E2FB-4B65-865C-B24BF9B52FEB}"/>
                  </a:ext>
                </a:extLst>
              </p:cNvPr>
              <p:cNvSpPr txBox="1"/>
              <p:nvPr/>
            </p:nvSpPr>
            <p:spPr>
              <a:xfrm>
                <a:off x="10353824" y="3686656"/>
                <a:ext cx="11262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=0.01</m:t>
                      </m:r>
                    </m:oMath>
                  </m:oMathPara>
                </a14:m>
                <a:endParaRPr kumimoji="1" lang="ja-JP" altLang="en-US" dirty="0"/>
              </a:p>
            </p:txBody>
          </p:sp>
        </mc:Choice>
        <mc:Fallback xmlns="">
          <p:sp>
            <p:nvSpPr>
              <p:cNvPr id="20" name="テキスト ボックス 19">
                <a:extLst>
                  <a:ext uri="{FF2B5EF4-FFF2-40B4-BE49-F238E27FC236}">
                    <a16:creationId xmlns:a16="http://schemas.microsoft.com/office/drawing/2014/main" id="{9AF94F10-E2FB-4B65-865C-B24BF9B52FEB}"/>
                  </a:ext>
                </a:extLst>
              </p:cNvPr>
              <p:cNvSpPr txBox="1">
                <a:spLocks noRot="1" noChangeAspect="1" noMove="1" noResize="1" noEditPoints="1" noAdjustHandles="1" noChangeArrowheads="1" noChangeShapeType="1" noTextEdit="1"/>
              </p:cNvSpPr>
              <p:nvPr/>
            </p:nvSpPr>
            <p:spPr>
              <a:xfrm>
                <a:off x="10353824" y="3686656"/>
                <a:ext cx="1126206" cy="369332"/>
              </a:xfrm>
              <a:prstGeom prst="rect">
                <a:avLst/>
              </a:prstGeom>
              <a:blipFill>
                <a:blip r:embed="rId7"/>
                <a:stretch>
                  <a:fillRect/>
                </a:stretch>
              </a:blipFill>
            </p:spPr>
            <p:txBody>
              <a:bodyPr/>
              <a:lstStyle/>
              <a:p>
                <a:r>
                  <a:rPr lang="ja-JP" altLang="en-US">
                    <a:noFill/>
                  </a:rPr>
                  <a:t> </a:t>
                </a:r>
              </a:p>
            </p:txBody>
          </p:sp>
        </mc:Fallback>
      </mc:AlternateContent>
      <p:sp>
        <p:nvSpPr>
          <p:cNvPr id="10" name="矢印: 下 9">
            <a:extLst>
              <a:ext uri="{FF2B5EF4-FFF2-40B4-BE49-F238E27FC236}">
                <a16:creationId xmlns:a16="http://schemas.microsoft.com/office/drawing/2014/main" id="{15CFE871-C92C-46B3-A444-5924B8379FCC}"/>
              </a:ext>
            </a:extLst>
          </p:cNvPr>
          <p:cNvSpPr/>
          <p:nvPr/>
        </p:nvSpPr>
        <p:spPr>
          <a:xfrm>
            <a:off x="1983922" y="5357613"/>
            <a:ext cx="254452" cy="293914"/>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8EAD83C-7BFC-4E76-A60D-CAFE4F6A7C76}"/>
              </a:ext>
            </a:extLst>
          </p:cNvPr>
          <p:cNvSpPr txBox="1"/>
          <p:nvPr/>
        </p:nvSpPr>
        <p:spPr>
          <a:xfrm>
            <a:off x="1780536" y="4961469"/>
            <a:ext cx="1104790" cy="369332"/>
          </a:xfrm>
          <a:prstGeom prst="rect">
            <a:avLst/>
          </a:prstGeom>
          <a:noFill/>
        </p:spPr>
        <p:txBody>
          <a:bodyPr wrap="none" rtlCol="0">
            <a:spAutoFit/>
          </a:bodyPr>
          <a:lstStyle/>
          <a:p>
            <a:r>
              <a:rPr lang="ja-JP" altLang="en-US" dirty="0">
                <a:solidFill>
                  <a:schemeClr val="accent6"/>
                </a:solidFill>
              </a:rPr>
              <a:t>ほぼ</a:t>
            </a:r>
            <a:r>
              <a:rPr kumimoji="1" lang="ja-JP" altLang="en-US" dirty="0">
                <a:solidFill>
                  <a:schemeClr val="accent6"/>
                </a:solidFill>
              </a:rPr>
              <a:t>収束</a:t>
            </a:r>
          </a:p>
        </p:txBody>
      </p:sp>
      <p:sp>
        <p:nvSpPr>
          <p:cNvPr id="18" name="矢印: 下 17">
            <a:extLst>
              <a:ext uri="{FF2B5EF4-FFF2-40B4-BE49-F238E27FC236}">
                <a16:creationId xmlns:a16="http://schemas.microsoft.com/office/drawing/2014/main" id="{8E1D3CBD-631D-4B9E-BE08-CAC6558F4E79}"/>
              </a:ext>
            </a:extLst>
          </p:cNvPr>
          <p:cNvSpPr/>
          <p:nvPr/>
        </p:nvSpPr>
        <p:spPr>
          <a:xfrm rot="900000">
            <a:off x="4554959" y="5008966"/>
            <a:ext cx="254452" cy="293914"/>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1DAED5C5-0D78-4BE7-9130-887FBC6ABDD4}"/>
              </a:ext>
            </a:extLst>
          </p:cNvPr>
          <p:cNvSpPr txBox="1"/>
          <p:nvPr/>
        </p:nvSpPr>
        <p:spPr>
          <a:xfrm>
            <a:off x="4576051" y="4640743"/>
            <a:ext cx="1104790" cy="369332"/>
          </a:xfrm>
          <a:prstGeom prst="rect">
            <a:avLst/>
          </a:prstGeom>
          <a:noFill/>
        </p:spPr>
        <p:txBody>
          <a:bodyPr wrap="none" rtlCol="0">
            <a:spAutoFit/>
          </a:bodyPr>
          <a:lstStyle/>
          <a:p>
            <a:r>
              <a:rPr kumimoji="1" lang="ja-JP" altLang="en-US" dirty="0">
                <a:solidFill>
                  <a:schemeClr val="accent6"/>
                </a:solidFill>
              </a:rPr>
              <a:t>ほぼ収束</a:t>
            </a:r>
          </a:p>
        </p:txBody>
      </p:sp>
      <p:sp>
        <p:nvSpPr>
          <p:cNvPr id="22" name="矢印: 下 21">
            <a:extLst>
              <a:ext uri="{FF2B5EF4-FFF2-40B4-BE49-F238E27FC236}">
                <a16:creationId xmlns:a16="http://schemas.microsoft.com/office/drawing/2014/main" id="{9A34FD84-8556-424E-A5CC-F0D582945352}"/>
              </a:ext>
            </a:extLst>
          </p:cNvPr>
          <p:cNvSpPr/>
          <p:nvPr/>
        </p:nvSpPr>
        <p:spPr>
          <a:xfrm rot="900000">
            <a:off x="8832229" y="4999178"/>
            <a:ext cx="254452" cy="293914"/>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293DBCC5-6EA6-444E-8DF3-929ABB578E82}"/>
              </a:ext>
            </a:extLst>
          </p:cNvPr>
          <p:cNvSpPr txBox="1"/>
          <p:nvPr/>
        </p:nvSpPr>
        <p:spPr>
          <a:xfrm>
            <a:off x="8719534" y="4646875"/>
            <a:ext cx="1104790" cy="369332"/>
          </a:xfrm>
          <a:prstGeom prst="rect">
            <a:avLst/>
          </a:prstGeom>
          <a:noFill/>
        </p:spPr>
        <p:txBody>
          <a:bodyPr wrap="none" rtlCol="0">
            <a:spAutoFit/>
          </a:bodyPr>
          <a:lstStyle/>
          <a:p>
            <a:r>
              <a:rPr kumimoji="1" lang="ja-JP" altLang="en-US" dirty="0">
                <a:solidFill>
                  <a:schemeClr val="accent6"/>
                </a:solidFill>
              </a:rPr>
              <a:t>ほぼ収束</a:t>
            </a:r>
          </a:p>
        </p:txBody>
      </p:sp>
    </p:spTree>
    <p:extLst>
      <p:ext uri="{BB962C8B-B14F-4D97-AF65-F5344CB8AC3E}">
        <p14:creationId xmlns:p14="http://schemas.microsoft.com/office/powerpoint/2010/main" val="27606279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コンテンツ プレースホルダー 1">
                <a:extLst>
                  <a:ext uri="{FF2B5EF4-FFF2-40B4-BE49-F238E27FC236}">
                    <a16:creationId xmlns:a16="http://schemas.microsoft.com/office/drawing/2014/main" id="{74FCBA84-5173-414B-B948-2BCDAD43916E}"/>
                  </a:ext>
                </a:extLst>
              </p:cNvPr>
              <p:cNvSpPr>
                <a:spLocks noGrp="1"/>
              </p:cNvSpPr>
              <p:nvPr>
                <p:ph idx="1"/>
              </p:nvPr>
            </p:nvSpPr>
            <p:spPr/>
            <p:txBody>
              <a:bodyPr>
                <a:normAutofit lnSpcReduction="10000"/>
              </a:bodyPr>
              <a:lstStyle/>
              <a:p>
                <a:r>
                  <a:rPr kumimoji="1" lang="en-US" altLang="ja-JP" dirty="0"/>
                  <a:t>TD</a:t>
                </a:r>
                <a:r>
                  <a:rPr kumimoji="1" lang="ja-JP" altLang="en-US" dirty="0"/>
                  <a:t>予測にもとづいて，最適方策を得る方法を考える</a:t>
                </a:r>
                <a:endParaRPr kumimoji="1" lang="en-US" altLang="ja-JP" dirty="0"/>
              </a:p>
              <a:p>
                <a:r>
                  <a:rPr lang="ja-JP" altLang="en-US" dirty="0">
                    <a:solidFill>
                      <a:schemeClr val="accent6"/>
                    </a:solidFill>
                  </a:rPr>
                  <a:t>基本的には方策</a:t>
                </a:r>
                <a14:m>
                  <m:oMath xmlns:m="http://schemas.openxmlformats.org/officeDocument/2006/math">
                    <m:r>
                      <a:rPr lang="en-US" altLang="ja-JP" b="0" i="1" smtClean="0">
                        <a:solidFill>
                          <a:schemeClr val="accent6"/>
                        </a:solidFill>
                        <a:latin typeface="Cambria Math" panose="02040503050406030204" pitchFamily="18" charset="0"/>
                      </a:rPr>
                      <m:t>𝜋</m:t>
                    </m:r>
                    <m:r>
                      <a:rPr kumimoji="1" lang="ja-JP" altLang="en-US" i="1">
                        <a:solidFill>
                          <a:schemeClr val="accent6"/>
                        </a:solidFill>
                        <a:latin typeface="Cambria Math" panose="02040503050406030204" pitchFamily="18" charset="0"/>
                      </a:rPr>
                      <m:t>に</m:t>
                    </m:r>
                  </m:oMath>
                </a14:m>
                <a:r>
                  <a:rPr kumimoji="1" lang="ja-JP" altLang="en-US" dirty="0">
                    <a:solidFill>
                      <a:schemeClr val="accent6"/>
                    </a:solidFill>
                  </a:rPr>
                  <a:t>従い（</a:t>
                </a:r>
                <a:r>
                  <a:rPr kumimoji="1" lang="en-US" altLang="ja-JP" dirty="0">
                    <a:solidFill>
                      <a:schemeClr val="accent6"/>
                    </a:solidFill>
                  </a:rPr>
                  <a:t>On-policy</a:t>
                </a:r>
                <a:r>
                  <a:rPr kumimoji="1" lang="ja-JP" altLang="en-US" dirty="0">
                    <a:solidFill>
                      <a:schemeClr val="accent6"/>
                    </a:solidFill>
                  </a:rPr>
                  <a:t>），たまに異なる行動を試してみる</a:t>
                </a:r>
                <a:endParaRPr kumimoji="1" lang="en-US" altLang="ja-JP" dirty="0"/>
              </a:p>
              <a:p>
                <a:r>
                  <a:rPr lang="ja-JP" altLang="en-US" dirty="0"/>
                  <a:t>行動価値関数に次の更新則を適用する：</a:t>
                </a:r>
                <a:endParaRPr lang="en-US" altLang="ja-JP" dirty="0"/>
              </a:p>
              <a:p>
                <a:endParaRPr kumimoji="1" lang="en-US" altLang="ja-JP" dirty="0"/>
              </a:p>
              <a:p>
                <a:endParaRPr lang="en-US" altLang="ja-JP" dirty="0"/>
              </a:p>
              <a:p>
                <a:r>
                  <a:rPr lang="ja-JP" altLang="en-US" dirty="0"/>
                  <a:t>エピソードの完了まで待たず，</a:t>
                </a:r>
                <a14:m>
                  <m:oMath xmlns:m="http://schemas.openxmlformats.org/officeDocument/2006/math">
                    <m:r>
                      <a:rPr lang="en-US" altLang="ja-JP" b="0" i="1" smtClean="0">
                        <a:latin typeface="Cambria Math" panose="02040503050406030204" pitchFamily="18" charset="0"/>
                      </a:rPr>
                      <m:t>𝑄</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𝑆</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𝐴</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m:t>
                    </m:r>
                    <m:r>
                      <a:rPr lang="ja-JP" altLang="en-US" i="1">
                        <a:latin typeface="Cambria Math" panose="02040503050406030204" pitchFamily="18" charset="0"/>
                      </a:rPr>
                      <m:t>が</m:t>
                    </m:r>
                  </m:oMath>
                </a14:m>
                <a:r>
                  <a:rPr lang="ja-JP" altLang="en-US" dirty="0"/>
                  <a:t>更新されるたびに</a:t>
                </a:r>
                <a:br>
                  <a:rPr lang="en-US" altLang="ja-JP" dirty="0"/>
                </a:br>
                <a:r>
                  <a:rPr lang="ja-JP" altLang="en-US" dirty="0"/>
                  <a:t>最大の</a:t>
                </a:r>
                <a14:m>
                  <m:oMath xmlns:m="http://schemas.openxmlformats.org/officeDocument/2006/math">
                    <m:r>
                      <a:rPr lang="en-US" altLang="ja-JP" i="1">
                        <a:latin typeface="Cambria Math" panose="02040503050406030204" pitchFamily="18" charset="0"/>
                      </a:rPr>
                      <m:t>𝑄</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𝑆</m:t>
                        </m:r>
                      </m:e>
                      <m:sub>
                        <m:r>
                          <a:rPr lang="en-US" altLang="ja-JP" i="1">
                            <a:latin typeface="Cambria Math" panose="02040503050406030204" pitchFamily="18" charset="0"/>
                          </a:rPr>
                          <m:t>𝑡</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𝐴</m:t>
                        </m:r>
                      </m:e>
                      <m:sub>
                        <m:r>
                          <a:rPr lang="en-US" altLang="ja-JP" i="1">
                            <a:latin typeface="Cambria Math" panose="02040503050406030204" pitchFamily="18" charset="0"/>
                          </a:rPr>
                          <m:t>𝑡</m:t>
                        </m:r>
                      </m:sub>
                    </m:sSub>
                    <m:r>
                      <a:rPr lang="en-US" altLang="ja-JP" i="1">
                        <a:latin typeface="Cambria Math" panose="02040503050406030204" pitchFamily="18" charset="0"/>
                      </a:rPr>
                      <m:t>)</m:t>
                    </m:r>
                  </m:oMath>
                </a14:m>
                <a:r>
                  <a:rPr lang="ja-JP" altLang="en-US" dirty="0"/>
                  <a:t>を取るように方策を改善していく</a:t>
                </a:r>
                <a:endParaRPr lang="en-US" altLang="ja-JP" dirty="0"/>
              </a:p>
              <a:p>
                <a:r>
                  <a:rPr lang="ja-JP" altLang="en-US" dirty="0"/>
                  <a:t>このアルゴリズムは５つの情報</a:t>
                </a:r>
                <a14:m>
                  <m:oMath xmlns:m="http://schemas.openxmlformats.org/officeDocument/2006/math">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solidFill>
                                  <a:schemeClr val="accent6"/>
                                </a:solidFill>
                                <a:latin typeface="Cambria Math" panose="02040503050406030204" pitchFamily="18" charset="0"/>
                              </a:rPr>
                              <m:t>𝑆</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solidFill>
                                  <a:schemeClr val="accent6"/>
                                </a:solidFill>
                                <a:latin typeface="Cambria Math" panose="02040503050406030204" pitchFamily="18" charset="0"/>
                              </a:rPr>
                              <m:t>𝐴</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solidFill>
                                  <a:schemeClr val="accent6"/>
                                </a:solidFill>
                                <a:latin typeface="Cambria Math" panose="02040503050406030204" pitchFamily="18" charset="0"/>
                              </a:rPr>
                              <m:t>𝑅</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solidFill>
                                  <a:schemeClr val="accent6"/>
                                </a:solidFill>
                                <a:latin typeface="Cambria Math" panose="02040503050406030204" pitchFamily="18" charset="0"/>
                              </a:rPr>
                              <m:t>𝑆</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r>
                          <a:rPr lang="en-US" altLang="ja-JP" b="0" i="1" smtClean="0">
                            <a:latin typeface="Cambria Math" panose="02040503050406030204" pitchFamily="18" charset="0"/>
                          </a:rPr>
                          <m:t>, </m:t>
                        </m:r>
                        <m:sSub>
                          <m:sSubPr>
                            <m:ctrlPr>
                              <a:rPr lang="en-US" altLang="ja-JP" b="0" i="1" smtClean="0">
                                <a:latin typeface="Cambria Math" panose="02040503050406030204" pitchFamily="18" charset="0"/>
                              </a:rPr>
                            </m:ctrlPr>
                          </m:sSubPr>
                          <m:e>
                            <m:r>
                              <a:rPr lang="en-US" altLang="ja-JP" b="0" i="1" smtClean="0">
                                <a:solidFill>
                                  <a:schemeClr val="accent6"/>
                                </a:solidFill>
                                <a:latin typeface="Cambria Math" panose="02040503050406030204" pitchFamily="18" charset="0"/>
                              </a:rPr>
                              <m:t>𝐴</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e>
                    </m:d>
                    <m:r>
                      <a:rPr kumimoji="1" lang="ja-JP" altLang="en-US" i="1">
                        <a:latin typeface="Cambria Math" panose="02040503050406030204" pitchFamily="18" charset="0"/>
                      </a:rPr>
                      <m:t>を</m:t>
                    </m:r>
                  </m:oMath>
                </a14:m>
                <a:br>
                  <a:rPr kumimoji="1" lang="en-US" altLang="ja-JP" dirty="0"/>
                </a:br>
                <a:r>
                  <a:rPr kumimoji="1" lang="ja-JP" altLang="en-US" dirty="0"/>
                  <a:t>用いるので</a:t>
                </a:r>
                <a:r>
                  <a:rPr kumimoji="1" lang="en-US" altLang="ja-JP" b="1" dirty="0">
                    <a:solidFill>
                      <a:schemeClr val="accent6"/>
                    </a:solidFill>
                  </a:rPr>
                  <a:t>SARSA</a:t>
                </a:r>
                <a:r>
                  <a:rPr kumimoji="1" lang="ja-JP" altLang="en-US" b="1" dirty="0">
                    <a:solidFill>
                      <a:schemeClr val="accent6"/>
                    </a:solidFill>
                  </a:rPr>
                  <a:t>法</a:t>
                </a:r>
                <a:r>
                  <a:rPr kumimoji="1" lang="ja-JP" altLang="en-US" dirty="0"/>
                  <a:t>と呼ぶ</a:t>
                </a:r>
                <a:endParaRPr kumimoji="1" lang="en-US" altLang="ja-JP" dirty="0"/>
              </a:p>
              <a:p>
                <a:endParaRPr kumimoji="1" lang="en-US" altLang="ja-JP" dirty="0"/>
              </a:p>
              <a:p>
                <a:endParaRPr kumimoji="1" lang="ja-JP" altLang="en-US" dirty="0"/>
              </a:p>
            </p:txBody>
          </p:sp>
        </mc:Choice>
        <mc:Fallback>
          <p:sp>
            <p:nvSpPr>
              <p:cNvPr id="2" name="コンテンツ プレースホルダー 1">
                <a:extLst>
                  <a:ext uri="{FF2B5EF4-FFF2-40B4-BE49-F238E27FC236}">
                    <a16:creationId xmlns:a16="http://schemas.microsoft.com/office/drawing/2014/main" id="{74FCBA84-5173-414B-B948-2BCDAD43916E}"/>
                  </a:ext>
                </a:extLst>
              </p:cNvPr>
              <p:cNvSpPr>
                <a:spLocks noGrp="1" noRot="1" noChangeAspect="1" noMove="1" noResize="1" noEditPoints="1" noAdjustHandles="1" noChangeArrowheads="1" noChangeShapeType="1" noTextEdit="1"/>
              </p:cNvSpPr>
              <p:nvPr>
                <p:ph idx="1"/>
              </p:nvPr>
            </p:nvSpPr>
            <p:spPr>
              <a:blipFill>
                <a:blip r:embed="rId2"/>
                <a:stretch>
                  <a:fillRect l="-935" t="-1628"/>
                </a:stretch>
              </a:blipFill>
            </p:spPr>
            <p:txBody>
              <a:bodyPr/>
              <a:lstStyle/>
              <a:p>
                <a:r>
                  <a:rPr lang="ja-JP" altLang="en-US">
                    <a:noFill/>
                  </a:rPr>
                  <a:t> </a:t>
                </a:r>
              </a:p>
            </p:txBody>
          </p:sp>
        </mc:Fallback>
      </mc:AlternateContent>
      <p:sp>
        <p:nvSpPr>
          <p:cNvPr id="3" name="タイトル 2">
            <a:extLst>
              <a:ext uri="{FF2B5EF4-FFF2-40B4-BE49-F238E27FC236}">
                <a16:creationId xmlns:a16="http://schemas.microsoft.com/office/drawing/2014/main" id="{CBD02CBC-7099-4B9B-8AE4-926693AECC2E}"/>
              </a:ext>
            </a:extLst>
          </p:cNvPr>
          <p:cNvSpPr>
            <a:spLocks noGrp="1"/>
          </p:cNvSpPr>
          <p:nvPr>
            <p:ph type="title"/>
          </p:nvPr>
        </p:nvSpPr>
        <p:spPr/>
        <p:txBody>
          <a:bodyPr>
            <a:normAutofit fontScale="90000"/>
          </a:bodyPr>
          <a:lstStyle/>
          <a:p>
            <a:r>
              <a:rPr kumimoji="1" lang="en-US" altLang="ja-JP" dirty="0"/>
              <a:t>SARSA</a:t>
            </a:r>
            <a:r>
              <a:rPr kumimoji="1" lang="ja-JP" altLang="en-US" dirty="0"/>
              <a:t>法｜</a:t>
            </a:r>
            <a:r>
              <a:rPr lang="en-US" altLang="ja-JP" dirty="0"/>
              <a:t>O</a:t>
            </a:r>
            <a:r>
              <a:rPr kumimoji="1" lang="en-US" altLang="ja-JP" dirty="0"/>
              <a:t>n-policy</a:t>
            </a:r>
            <a:r>
              <a:rPr kumimoji="1" lang="ja-JP" altLang="en-US" dirty="0"/>
              <a:t>な</a:t>
            </a:r>
            <a:r>
              <a:rPr kumimoji="1" lang="en-US" altLang="ja-JP" dirty="0"/>
              <a:t>TD</a:t>
            </a:r>
            <a:r>
              <a:rPr kumimoji="1" lang="ja-JP" altLang="en-US" dirty="0"/>
              <a:t>制御</a:t>
            </a:r>
          </a:p>
        </p:txBody>
      </p:sp>
      <p:sp>
        <p:nvSpPr>
          <p:cNvPr id="4" name="スライド番号プレースホルダー 3">
            <a:extLst>
              <a:ext uri="{FF2B5EF4-FFF2-40B4-BE49-F238E27FC236}">
                <a16:creationId xmlns:a16="http://schemas.microsoft.com/office/drawing/2014/main" id="{B2C24F18-5DE2-4B7C-B0F0-614829C05F99}"/>
              </a:ext>
            </a:extLst>
          </p:cNvPr>
          <p:cNvSpPr>
            <a:spLocks noGrp="1"/>
          </p:cNvSpPr>
          <p:nvPr>
            <p:ph type="sldNum" sz="quarter" idx="12"/>
          </p:nvPr>
        </p:nvSpPr>
        <p:spPr/>
        <p:txBody>
          <a:bodyPr/>
          <a:lstStyle/>
          <a:p>
            <a:fld id="{B11AD403-313C-9548-90A1-3BB45CD64373}" type="slidenum">
              <a:rPr lang="ja-JP" altLang="en-US" smtClean="0"/>
              <a:pPr/>
              <a:t>75</a:t>
            </a:fld>
            <a:endParaRPr lang="ja-JP" altLang="en-US"/>
          </a:p>
        </p:txBody>
      </p:sp>
      <p:pic>
        <p:nvPicPr>
          <p:cNvPr id="1030" name="Picture 6" descr="\begin{align*}&#10;  Q(S_t,A_t) \leftarrow Q(S_t,A_t) + \alpha[R_{t+1}+\gamma Q(S_{t+1},A_{t+1}) - Q(S_t,A_t)]&#10;\end{align*}">
            <a:extLst>
              <a:ext uri="{FF2B5EF4-FFF2-40B4-BE49-F238E27FC236}">
                <a16:creationId xmlns:a16="http://schemas.microsoft.com/office/drawing/2014/main" id="{9C7D4945-5CF2-4F9B-9813-145779196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009" y="2846877"/>
            <a:ext cx="8534398" cy="323902"/>
          </a:xfrm>
          <a:prstGeom prst="rect">
            <a:avLst/>
          </a:prstGeom>
          <a:noFill/>
          <a:extLst>
            <a:ext uri="{909E8E84-426E-40DD-AFC4-6F175D3DCCD1}">
              <a14:hiddenFill xmlns:a14="http://schemas.microsoft.com/office/drawing/2010/main">
                <a:solidFill>
                  <a:srgbClr val="FFFFFF"/>
                </a:solidFill>
              </a14:hiddenFill>
            </a:ext>
          </a:extLst>
        </p:spPr>
      </p:pic>
      <p:sp>
        <p:nvSpPr>
          <p:cNvPr id="10" name="楕円 9">
            <a:extLst>
              <a:ext uri="{FF2B5EF4-FFF2-40B4-BE49-F238E27FC236}">
                <a16:creationId xmlns:a16="http://schemas.microsoft.com/office/drawing/2014/main" id="{5A0510B9-FC20-4AB4-AEDE-E1122A4EDE79}"/>
              </a:ext>
            </a:extLst>
          </p:cNvPr>
          <p:cNvSpPr/>
          <p:nvPr/>
        </p:nvSpPr>
        <p:spPr>
          <a:xfrm>
            <a:off x="10363200" y="2448114"/>
            <a:ext cx="523920" cy="50929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11" name="直線矢印コネクタ 10">
            <a:extLst>
              <a:ext uri="{FF2B5EF4-FFF2-40B4-BE49-F238E27FC236}">
                <a16:creationId xmlns:a16="http://schemas.microsoft.com/office/drawing/2014/main" id="{5C206DA6-438C-4C78-A32B-8B5BC331190E}"/>
              </a:ext>
            </a:extLst>
          </p:cNvPr>
          <p:cNvCxnSpPr>
            <a:cxnSpLocks/>
            <a:stCxn id="10" idx="4"/>
            <a:endCxn id="12" idx="0"/>
          </p:cNvCxnSpPr>
          <p:nvPr/>
        </p:nvCxnSpPr>
        <p:spPr>
          <a:xfrm>
            <a:off x="10625160" y="2957407"/>
            <a:ext cx="0" cy="450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911FEA8E-DC9A-4039-BB41-781D7724EF10}"/>
              </a:ext>
            </a:extLst>
          </p:cNvPr>
          <p:cNvSpPr/>
          <p:nvPr/>
        </p:nvSpPr>
        <p:spPr>
          <a:xfrm>
            <a:off x="10501735" y="3407545"/>
            <a:ext cx="246849" cy="23995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D662A162-A8BA-4BB4-9AF6-A9D94C85A77A}"/>
              </a:ext>
            </a:extLst>
          </p:cNvPr>
          <p:cNvSpPr/>
          <p:nvPr/>
        </p:nvSpPr>
        <p:spPr>
          <a:xfrm>
            <a:off x="10363200" y="4475170"/>
            <a:ext cx="523920" cy="50929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C750D90C-E522-427F-BD66-AD1D6B62A7CF}"/>
              </a:ext>
            </a:extLst>
          </p:cNvPr>
          <p:cNvCxnSpPr>
            <a:cxnSpLocks/>
            <a:stCxn id="12" idx="4"/>
            <a:endCxn id="13" idx="0"/>
          </p:cNvCxnSpPr>
          <p:nvPr/>
        </p:nvCxnSpPr>
        <p:spPr>
          <a:xfrm>
            <a:off x="10625160" y="3647502"/>
            <a:ext cx="0" cy="8276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コイキング">
            <a:extLst>
              <a:ext uri="{FF2B5EF4-FFF2-40B4-BE49-F238E27FC236}">
                <a16:creationId xmlns:a16="http://schemas.microsoft.com/office/drawing/2014/main" id="{D2F3C599-7476-48A8-8815-2F5FF8327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4227" y="2215229"/>
            <a:ext cx="695285" cy="6952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ピカチュウ">
            <a:extLst>
              <a:ext uri="{FF2B5EF4-FFF2-40B4-BE49-F238E27FC236}">
                <a16:creationId xmlns:a16="http://schemas.microsoft.com/office/drawing/2014/main" id="{79077687-C72D-4248-84CD-3AF6B22AEA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94226" y="3075405"/>
            <a:ext cx="695286" cy="6952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コイキング">
            <a:extLst>
              <a:ext uri="{FF2B5EF4-FFF2-40B4-BE49-F238E27FC236}">
                <a16:creationId xmlns:a16="http://schemas.microsoft.com/office/drawing/2014/main" id="{4A3EF837-BB79-4D8A-A0D8-D34EF07E4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4227" y="4321556"/>
            <a:ext cx="695285" cy="6952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55FB22B1-F745-4E6A-B7AB-093147CC43A1}"/>
                  </a:ext>
                </a:extLst>
              </p:cNvPr>
              <p:cNvSpPr txBox="1"/>
              <p:nvPr/>
            </p:nvSpPr>
            <p:spPr>
              <a:xfrm>
                <a:off x="9962302" y="2501815"/>
                <a:ext cx="477720" cy="383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𝑆</m:t>
                          </m:r>
                        </m:e>
                        <m:sub>
                          <m:r>
                            <a:rPr kumimoji="1" lang="en-US" altLang="ja-JP" b="0" i="1" smtClean="0">
                              <a:latin typeface="Cambria Math" panose="02040503050406030204" pitchFamily="18" charset="0"/>
                            </a:rPr>
                            <m:t>𝑡</m:t>
                          </m:r>
                        </m:sub>
                      </m:sSub>
                    </m:oMath>
                  </m:oMathPara>
                </a14:m>
                <a:endParaRPr kumimoji="1" lang="ja-JP" altLang="en-US" dirty="0"/>
              </a:p>
            </p:txBody>
          </p:sp>
        </mc:Choice>
        <mc:Fallback xmlns="">
          <p:sp>
            <p:nvSpPr>
              <p:cNvPr id="18" name="テキスト ボックス 17">
                <a:extLst>
                  <a:ext uri="{FF2B5EF4-FFF2-40B4-BE49-F238E27FC236}">
                    <a16:creationId xmlns:a16="http://schemas.microsoft.com/office/drawing/2014/main" id="{55FB22B1-F745-4E6A-B7AB-093147CC43A1}"/>
                  </a:ext>
                </a:extLst>
              </p:cNvPr>
              <p:cNvSpPr txBox="1">
                <a:spLocks noRot="1" noChangeAspect="1" noMove="1" noResize="1" noEditPoints="1" noAdjustHandles="1" noChangeArrowheads="1" noChangeShapeType="1" noTextEdit="1"/>
              </p:cNvSpPr>
              <p:nvPr/>
            </p:nvSpPr>
            <p:spPr>
              <a:xfrm>
                <a:off x="9962302" y="2501815"/>
                <a:ext cx="477720" cy="383986"/>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0CD92465-E7C5-49EC-ABCE-EDB3B249C081}"/>
                  </a:ext>
                </a:extLst>
              </p:cNvPr>
              <p:cNvSpPr txBox="1"/>
              <p:nvPr/>
            </p:nvSpPr>
            <p:spPr>
              <a:xfrm>
                <a:off x="9703752" y="4537823"/>
                <a:ext cx="712603" cy="383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𝑆</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19" name="テキスト ボックス 18">
                <a:extLst>
                  <a:ext uri="{FF2B5EF4-FFF2-40B4-BE49-F238E27FC236}">
                    <a16:creationId xmlns:a16="http://schemas.microsoft.com/office/drawing/2014/main" id="{0CD92465-E7C5-49EC-ABCE-EDB3B249C081}"/>
                  </a:ext>
                </a:extLst>
              </p:cNvPr>
              <p:cNvSpPr txBox="1">
                <a:spLocks noRot="1" noChangeAspect="1" noMove="1" noResize="1" noEditPoints="1" noAdjustHandles="1" noChangeArrowheads="1" noChangeShapeType="1" noTextEdit="1"/>
              </p:cNvSpPr>
              <p:nvPr/>
            </p:nvSpPr>
            <p:spPr>
              <a:xfrm>
                <a:off x="9703752" y="4537823"/>
                <a:ext cx="712603" cy="383986"/>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5BE2FE12-AEE9-47D9-8451-20A887C8EB04}"/>
                  </a:ext>
                </a:extLst>
              </p:cNvPr>
              <p:cNvSpPr txBox="1"/>
              <p:nvPr/>
            </p:nvSpPr>
            <p:spPr>
              <a:xfrm>
                <a:off x="9962303" y="3368258"/>
                <a:ext cx="477720" cy="383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𝐴</m:t>
                          </m:r>
                        </m:e>
                        <m:sub>
                          <m:r>
                            <a:rPr kumimoji="1" lang="en-US" altLang="ja-JP" b="0" i="1" smtClean="0">
                              <a:latin typeface="Cambria Math" panose="02040503050406030204" pitchFamily="18" charset="0"/>
                            </a:rPr>
                            <m:t>𝑡</m:t>
                          </m:r>
                        </m:sub>
                      </m:sSub>
                    </m:oMath>
                  </m:oMathPara>
                </a14:m>
                <a:endParaRPr kumimoji="1" lang="ja-JP" altLang="en-US" dirty="0"/>
              </a:p>
            </p:txBody>
          </p:sp>
        </mc:Choice>
        <mc:Fallback xmlns="">
          <p:sp>
            <p:nvSpPr>
              <p:cNvPr id="32" name="テキスト ボックス 31">
                <a:extLst>
                  <a:ext uri="{FF2B5EF4-FFF2-40B4-BE49-F238E27FC236}">
                    <a16:creationId xmlns:a16="http://schemas.microsoft.com/office/drawing/2014/main" id="{5BE2FE12-AEE9-47D9-8451-20A887C8EB04}"/>
                  </a:ext>
                </a:extLst>
              </p:cNvPr>
              <p:cNvSpPr txBox="1">
                <a:spLocks noRot="1" noChangeAspect="1" noMove="1" noResize="1" noEditPoints="1" noAdjustHandles="1" noChangeArrowheads="1" noChangeShapeType="1" noTextEdit="1"/>
              </p:cNvSpPr>
              <p:nvPr/>
            </p:nvSpPr>
            <p:spPr>
              <a:xfrm>
                <a:off x="9962303" y="3368258"/>
                <a:ext cx="477720" cy="383986"/>
              </a:xfrm>
              <a:prstGeom prst="rect">
                <a:avLst/>
              </a:prstGeom>
              <a:blipFill>
                <a:blip r:embed="rId8"/>
                <a:stretch>
                  <a:fillRect/>
                </a:stretch>
              </a:blipFill>
            </p:spPr>
            <p:txBody>
              <a:bodyPr/>
              <a:lstStyle/>
              <a:p>
                <a:r>
                  <a:rPr lang="ja-JP" altLang="en-US">
                    <a:noFill/>
                  </a:rPr>
                  <a:t> </a:t>
                </a:r>
              </a:p>
            </p:txBody>
          </p:sp>
        </mc:Fallback>
      </mc:AlternateContent>
      <p:sp>
        <p:nvSpPr>
          <p:cNvPr id="24" name="楕円 23">
            <a:extLst>
              <a:ext uri="{FF2B5EF4-FFF2-40B4-BE49-F238E27FC236}">
                <a16:creationId xmlns:a16="http://schemas.microsoft.com/office/drawing/2014/main" id="{57B5CD36-C5F3-4955-8594-2202B725CB74}"/>
              </a:ext>
            </a:extLst>
          </p:cNvPr>
          <p:cNvSpPr/>
          <p:nvPr/>
        </p:nvSpPr>
        <p:spPr>
          <a:xfrm>
            <a:off x="10501735" y="5532495"/>
            <a:ext cx="246849" cy="23995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97B7A86B-A787-4737-8A25-41CB85E4DC17}"/>
              </a:ext>
            </a:extLst>
          </p:cNvPr>
          <p:cNvCxnSpPr>
            <a:cxnSpLocks/>
            <a:stCxn id="13" idx="4"/>
            <a:endCxn id="24" idx="0"/>
          </p:cNvCxnSpPr>
          <p:nvPr/>
        </p:nvCxnSpPr>
        <p:spPr>
          <a:xfrm>
            <a:off x="10625160" y="4984463"/>
            <a:ext cx="0" cy="54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65D95E1C-8FAD-454F-A3E7-F9F81D851A66}"/>
                  </a:ext>
                </a:extLst>
              </p:cNvPr>
              <p:cNvSpPr txBox="1"/>
              <p:nvPr/>
            </p:nvSpPr>
            <p:spPr>
              <a:xfrm>
                <a:off x="9882163" y="5460480"/>
                <a:ext cx="477720" cy="383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𝐴</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26" name="テキスト ボックス 25">
                <a:extLst>
                  <a:ext uri="{FF2B5EF4-FFF2-40B4-BE49-F238E27FC236}">
                    <a16:creationId xmlns:a16="http://schemas.microsoft.com/office/drawing/2014/main" id="{65D95E1C-8FAD-454F-A3E7-F9F81D851A66}"/>
                  </a:ext>
                </a:extLst>
              </p:cNvPr>
              <p:cNvSpPr txBox="1">
                <a:spLocks noRot="1" noChangeAspect="1" noMove="1" noResize="1" noEditPoints="1" noAdjustHandles="1" noChangeArrowheads="1" noChangeShapeType="1" noTextEdit="1"/>
              </p:cNvSpPr>
              <p:nvPr/>
            </p:nvSpPr>
            <p:spPr>
              <a:xfrm>
                <a:off x="9882163" y="5460480"/>
                <a:ext cx="477720" cy="383986"/>
              </a:xfrm>
              <a:prstGeom prst="rect">
                <a:avLst/>
              </a:prstGeom>
              <a:blipFill>
                <a:blip r:embed="rId9"/>
                <a:stretch>
                  <a:fillRect r="-24359"/>
                </a:stretch>
              </a:blipFill>
            </p:spPr>
            <p:txBody>
              <a:bodyPr/>
              <a:lstStyle/>
              <a:p>
                <a:r>
                  <a:rPr lang="ja-JP" altLang="en-US">
                    <a:noFill/>
                  </a:rPr>
                  <a:t> </a:t>
                </a:r>
              </a:p>
            </p:txBody>
          </p:sp>
        </mc:Fallback>
      </mc:AlternateContent>
      <p:pic>
        <p:nvPicPr>
          <p:cNvPr id="30" name="Picture 2" descr="ピカチュウ">
            <a:extLst>
              <a:ext uri="{FF2B5EF4-FFF2-40B4-BE49-F238E27FC236}">
                <a16:creationId xmlns:a16="http://schemas.microsoft.com/office/drawing/2014/main" id="{FAFB0945-9FC4-4017-BF5B-37C5F04240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94226" y="5233070"/>
            <a:ext cx="695286" cy="69528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E9C2B938-1E4E-4402-9165-5686D3EF04AC}"/>
                  </a:ext>
                </a:extLst>
              </p:cNvPr>
              <p:cNvSpPr txBox="1"/>
              <p:nvPr/>
            </p:nvSpPr>
            <p:spPr>
              <a:xfrm>
                <a:off x="10083720" y="3869343"/>
                <a:ext cx="712603" cy="383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𝑅</m:t>
                          </m:r>
                        </m:e>
                        <m:sub>
                          <m:r>
                            <a:rPr kumimoji="1" lang="en-US" altLang="ja-JP" b="0" i="1" smtClean="0">
                              <a:latin typeface="Cambria Math" panose="02040503050406030204" pitchFamily="18" charset="0"/>
                            </a:rPr>
                            <m:t>𝑡</m:t>
                          </m:r>
                        </m:sub>
                      </m:sSub>
                    </m:oMath>
                  </m:oMathPara>
                </a14:m>
                <a:endParaRPr kumimoji="1" lang="ja-JP" altLang="en-US" dirty="0"/>
              </a:p>
            </p:txBody>
          </p:sp>
        </mc:Choice>
        <mc:Fallback xmlns="">
          <p:sp>
            <p:nvSpPr>
              <p:cNvPr id="33" name="テキスト ボックス 32">
                <a:extLst>
                  <a:ext uri="{FF2B5EF4-FFF2-40B4-BE49-F238E27FC236}">
                    <a16:creationId xmlns:a16="http://schemas.microsoft.com/office/drawing/2014/main" id="{E9C2B938-1E4E-4402-9165-5686D3EF04AC}"/>
                  </a:ext>
                </a:extLst>
              </p:cNvPr>
              <p:cNvSpPr txBox="1">
                <a:spLocks noRot="1" noChangeAspect="1" noMove="1" noResize="1" noEditPoints="1" noAdjustHandles="1" noChangeArrowheads="1" noChangeShapeType="1" noTextEdit="1"/>
              </p:cNvSpPr>
              <p:nvPr/>
            </p:nvSpPr>
            <p:spPr>
              <a:xfrm>
                <a:off x="10083720" y="3869343"/>
                <a:ext cx="712603" cy="383986"/>
              </a:xfrm>
              <a:prstGeom prst="rect">
                <a:avLst/>
              </a:prstGeom>
              <a:blipFill>
                <a:blip r:embed="rId10"/>
                <a:stretch>
                  <a:fillRect/>
                </a:stretch>
              </a:blipFill>
            </p:spPr>
            <p:txBody>
              <a:bodyPr/>
              <a:lstStyle/>
              <a:p>
                <a:r>
                  <a:rPr lang="ja-JP" altLang="en-US">
                    <a:noFill/>
                  </a:rPr>
                  <a:t> </a:t>
                </a:r>
              </a:p>
            </p:txBody>
          </p:sp>
        </mc:Fallback>
      </mc:AlternateContent>
      <p:cxnSp>
        <p:nvCxnSpPr>
          <p:cNvPr id="34" name="直線コネクタ 33">
            <a:extLst>
              <a:ext uri="{FF2B5EF4-FFF2-40B4-BE49-F238E27FC236}">
                <a16:creationId xmlns:a16="http://schemas.microsoft.com/office/drawing/2014/main" id="{BAD26895-FD13-4A38-84F7-43E49E566445}"/>
              </a:ext>
            </a:extLst>
          </p:cNvPr>
          <p:cNvCxnSpPr/>
          <p:nvPr/>
        </p:nvCxnSpPr>
        <p:spPr>
          <a:xfrm>
            <a:off x="3967843" y="3224337"/>
            <a:ext cx="511356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760CA567-EE6F-4E7C-A14E-A5F625B86755}"/>
              </a:ext>
            </a:extLst>
          </p:cNvPr>
          <p:cNvSpPr txBox="1"/>
          <p:nvPr/>
        </p:nvSpPr>
        <p:spPr>
          <a:xfrm>
            <a:off x="4546908" y="3277896"/>
            <a:ext cx="4365298" cy="369332"/>
          </a:xfrm>
          <a:prstGeom prst="rect">
            <a:avLst/>
          </a:prstGeom>
          <a:noFill/>
        </p:spPr>
        <p:txBody>
          <a:bodyPr wrap="none" rtlCol="0">
            <a:spAutoFit/>
          </a:bodyPr>
          <a:lstStyle/>
          <a:p>
            <a:r>
              <a:rPr lang="en-US" altLang="ja-JP" dirty="0">
                <a:solidFill>
                  <a:schemeClr val="accent6"/>
                </a:solidFill>
              </a:rPr>
              <a:t>TD</a:t>
            </a:r>
            <a:r>
              <a:rPr lang="ja-JP" altLang="en-US" dirty="0">
                <a:solidFill>
                  <a:schemeClr val="accent6"/>
                </a:solidFill>
              </a:rPr>
              <a:t>誤差から行動価値関数の更新量を決定</a:t>
            </a:r>
            <a:endParaRPr kumimoji="1" lang="ja-JP" altLang="en-US" dirty="0">
              <a:solidFill>
                <a:schemeClr val="accent6"/>
              </a:solidFill>
            </a:endParaRPr>
          </a:p>
        </p:txBody>
      </p:sp>
    </p:spTree>
    <p:extLst>
      <p:ext uri="{BB962C8B-B14F-4D97-AF65-F5344CB8AC3E}">
        <p14:creationId xmlns:p14="http://schemas.microsoft.com/office/powerpoint/2010/main" val="33606107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a:extLst>
                  <a:ext uri="{FF2B5EF4-FFF2-40B4-BE49-F238E27FC236}">
                    <a16:creationId xmlns:a16="http://schemas.microsoft.com/office/drawing/2014/main" id="{1CE28B69-6135-4B09-A2A1-8E4E14422F19}"/>
                  </a:ext>
                </a:extLst>
              </p:cNvPr>
              <p:cNvSpPr>
                <a:spLocks noGrp="1"/>
              </p:cNvSpPr>
              <p:nvPr>
                <p:ph idx="1"/>
              </p:nvPr>
            </p:nvSpPr>
            <p:spPr>
              <a:xfrm>
                <a:off x="200025" y="1050369"/>
                <a:ext cx="11734799" cy="5243513"/>
              </a:xfrm>
            </p:spPr>
            <p:txBody>
              <a:bodyPr>
                <a:normAutofit/>
              </a:bodyPr>
              <a:lstStyle/>
              <a:p>
                <a:pPr marL="457200" indent="-457200">
                  <a:buFont typeface="+mj-lt"/>
                  <a:buAutoNum type="arabicPeriod"/>
                </a:pPr>
                <a:r>
                  <a:rPr lang="ja-JP" altLang="en-US" sz="2000" dirty="0"/>
                  <a:t>現在の行動価値関数が最大になるように</a:t>
                </a:r>
                <a:r>
                  <a:rPr kumimoji="1" lang="ja-JP" altLang="en-US" sz="2000" dirty="0"/>
                  <a:t>（小さい確率でランダムに，）</a:t>
                </a:r>
                <a14:m>
                  <m:oMath xmlns:m="http://schemas.openxmlformats.org/officeDocument/2006/math">
                    <m:r>
                      <a:rPr kumimoji="1" lang="en-US" altLang="ja-JP" sz="2000" i="1" dirty="0" smtClean="0">
                        <a:latin typeface="Cambria Math" panose="02040503050406030204" pitchFamily="18" charset="0"/>
                      </a:rPr>
                      <m:t>𝑆</m:t>
                    </m:r>
                  </m:oMath>
                </a14:m>
                <a:r>
                  <a:rPr kumimoji="1" lang="ja-JP" altLang="en-US" sz="2000" dirty="0"/>
                  <a:t>で取る行動</a:t>
                </a:r>
                <a14:m>
                  <m:oMath xmlns:m="http://schemas.openxmlformats.org/officeDocument/2006/math">
                    <m:r>
                      <a:rPr kumimoji="1" lang="en-US" altLang="ja-JP" sz="2000" i="1" dirty="0" smtClean="0">
                        <a:latin typeface="Cambria Math" panose="02040503050406030204" pitchFamily="18" charset="0"/>
                      </a:rPr>
                      <m:t>𝐴</m:t>
                    </m:r>
                  </m:oMath>
                </a14:m>
                <a:r>
                  <a:rPr kumimoji="1" lang="ja-JP" altLang="en-US" sz="2000" dirty="0"/>
                  <a:t>を選択</a:t>
                </a:r>
                <a:endParaRPr kumimoji="1" lang="en-US" altLang="ja-JP" sz="2000" dirty="0"/>
              </a:p>
              <a:p>
                <a:pPr marL="457200" indent="-457200">
                  <a:buFont typeface="+mj-lt"/>
                  <a:buAutoNum type="arabicPeriod"/>
                </a:pPr>
                <a:r>
                  <a:rPr kumimoji="1" lang="ja-JP" altLang="en-US" sz="2000" dirty="0"/>
                  <a:t>次の状態</a:t>
                </a:r>
                <a14:m>
                  <m:oMath xmlns:m="http://schemas.openxmlformats.org/officeDocument/2006/math">
                    <m:r>
                      <a:rPr kumimoji="1" lang="en-US" altLang="ja-JP" sz="2000" b="0" i="1" smtClean="0">
                        <a:latin typeface="Cambria Math" panose="02040503050406030204" pitchFamily="18" charset="0"/>
                      </a:rPr>
                      <m:t>𝑆</m:t>
                    </m:r>
                    <m:r>
                      <a:rPr kumimoji="1" lang="en-US" altLang="ja-JP" sz="2000" b="0" i="1" smtClean="0">
                        <a:latin typeface="Cambria Math" panose="02040503050406030204" pitchFamily="18" charset="0"/>
                      </a:rPr>
                      <m:t>′</m:t>
                    </m:r>
                  </m:oMath>
                </a14:m>
                <a:r>
                  <a:rPr kumimoji="1" lang="ja-JP" altLang="en-US" sz="2000" dirty="0"/>
                  <a:t>と，得られる報酬</a:t>
                </a:r>
                <a14:m>
                  <m:oMath xmlns:m="http://schemas.openxmlformats.org/officeDocument/2006/math">
                    <m:r>
                      <a:rPr kumimoji="1" lang="en-US" altLang="ja-JP" sz="2000" b="0" i="1" smtClean="0">
                        <a:latin typeface="Cambria Math" panose="02040503050406030204" pitchFamily="18" charset="0"/>
                      </a:rPr>
                      <m:t>𝑅</m:t>
                    </m:r>
                  </m:oMath>
                </a14:m>
                <a:r>
                  <a:rPr kumimoji="1" lang="ja-JP" altLang="en-US" sz="2000" dirty="0"/>
                  <a:t>を観測</a:t>
                </a:r>
                <a:endParaRPr kumimoji="1" lang="en-US" altLang="ja-JP" sz="2000" dirty="0"/>
              </a:p>
              <a:p>
                <a:pPr marL="457200" indent="-457200">
                  <a:buFont typeface="+mj-lt"/>
                  <a:buAutoNum type="arabicPeriod"/>
                </a:pPr>
                <a:r>
                  <a:rPr lang="ja-JP" altLang="en-US" sz="2000" dirty="0"/>
                  <a:t>更新則</a:t>
                </a:r>
                <a:endParaRPr lang="en-US" altLang="ja-JP" sz="2000" dirty="0"/>
              </a:p>
              <a:p>
                <a:pPr marL="457200" indent="-457200">
                  <a:buFont typeface="+mj-lt"/>
                  <a:buAutoNum type="arabicPeriod"/>
                </a:pPr>
                <a:r>
                  <a:rPr kumimoji="1" lang="en-US" altLang="ja-JP" sz="2000" dirty="0"/>
                  <a:t>1~3</a:t>
                </a:r>
                <a:r>
                  <a:rPr kumimoji="1" lang="ja-JP" altLang="en-US" sz="2000" dirty="0"/>
                  <a:t>をエピソードが終わるまで繰り返し</a:t>
                </a:r>
                <a:endParaRPr kumimoji="1" lang="en-US" altLang="ja-JP" sz="2000" dirty="0"/>
              </a:p>
              <a:p>
                <a:pPr marL="457200" indent="-457200">
                  <a:buFont typeface="+mj-lt"/>
                  <a:buAutoNum type="arabicPeriod"/>
                </a:pPr>
                <a:r>
                  <a:rPr lang="en-US" altLang="ja-JP" sz="2000" dirty="0"/>
                  <a:t>1~4</a:t>
                </a:r>
                <a:r>
                  <a:rPr lang="ja-JP" altLang="en-US" sz="2000" dirty="0"/>
                  <a:t>を何エピソードか繰り返す</a:t>
                </a:r>
                <a:endParaRPr kumimoji="1" lang="ja-JP" altLang="en-US" sz="2000" dirty="0"/>
              </a:p>
            </p:txBody>
          </p:sp>
        </mc:Choice>
        <mc:Fallback xmlns="">
          <p:sp>
            <p:nvSpPr>
              <p:cNvPr id="2" name="コンテンツ プレースホルダー 1">
                <a:extLst>
                  <a:ext uri="{FF2B5EF4-FFF2-40B4-BE49-F238E27FC236}">
                    <a16:creationId xmlns:a16="http://schemas.microsoft.com/office/drawing/2014/main" id="{1CE28B69-6135-4B09-A2A1-8E4E14422F19}"/>
                  </a:ext>
                </a:extLst>
              </p:cNvPr>
              <p:cNvSpPr>
                <a:spLocks noGrp="1" noRot="1" noChangeAspect="1" noMove="1" noResize="1" noEditPoints="1" noAdjustHandles="1" noChangeArrowheads="1" noChangeShapeType="1" noTextEdit="1"/>
              </p:cNvSpPr>
              <p:nvPr>
                <p:ph idx="1"/>
              </p:nvPr>
            </p:nvSpPr>
            <p:spPr>
              <a:xfrm>
                <a:off x="200025" y="1050369"/>
                <a:ext cx="11734799" cy="5243513"/>
              </a:xfrm>
              <a:blipFill>
                <a:blip r:embed="rId2"/>
                <a:stretch>
                  <a:fillRect l="-727" t="-1860"/>
                </a:stretch>
              </a:blipFill>
            </p:spPr>
            <p:txBody>
              <a:bodyPr/>
              <a:lstStyle/>
              <a:p>
                <a:r>
                  <a:rPr lang="ja-JP" altLang="en-US">
                    <a:noFill/>
                  </a:rPr>
                  <a:t> </a:t>
                </a:r>
              </a:p>
            </p:txBody>
          </p:sp>
        </mc:Fallback>
      </mc:AlternateContent>
      <p:sp>
        <p:nvSpPr>
          <p:cNvPr id="3" name="タイトル 2">
            <a:extLst>
              <a:ext uri="{FF2B5EF4-FFF2-40B4-BE49-F238E27FC236}">
                <a16:creationId xmlns:a16="http://schemas.microsoft.com/office/drawing/2014/main" id="{CF5F82C6-A9AA-4D89-85A8-EAC094C07F4B}"/>
              </a:ext>
            </a:extLst>
          </p:cNvPr>
          <p:cNvSpPr>
            <a:spLocks noGrp="1"/>
          </p:cNvSpPr>
          <p:nvPr>
            <p:ph type="title"/>
          </p:nvPr>
        </p:nvSpPr>
        <p:spPr/>
        <p:txBody>
          <a:bodyPr>
            <a:normAutofit fontScale="90000"/>
          </a:bodyPr>
          <a:lstStyle/>
          <a:p>
            <a:r>
              <a:rPr kumimoji="1" lang="en-US" altLang="ja-JP" dirty="0"/>
              <a:t>SARSA</a:t>
            </a:r>
            <a:r>
              <a:rPr lang="ja-JP" altLang="en-US" dirty="0"/>
              <a:t>法のアルゴリズム</a:t>
            </a:r>
            <a:endParaRPr kumimoji="1" lang="ja-JP" altLang="en-US" dirty="0"/>
          </a:p>
        </p:txBody>
      </p:sp>
      <p:sp>
        <p:nvSpPr>
          <p:cNvPr id="4" name="スライド番号プレースホルダー 3">
            <a:extLst>
              <a:ext uri="{FF2B5EF4-FFF2-40B4-BE49-F238E27FC236}">
                <a16:creationId xmlns:a16="http://schemas.microsoft.com/office/drawing/2014/main" id="{8B2C0BD3-26DC-4505-8665-AE3BBD4FB280}"/>
              </a:ext>
            </a:extLst>
          </p:cNvPr>
          <p:cNvSpPr>
            <a:spLocks noGrp="1"/>
          </p:cNvSpPr>
          <p:nvPr>
            <p:ph type="sldNum" sz="quarter" idx="12"/>
          </p:nvPr>
        </p:nvSpPr>
        <p:spPr/>
        <p:txBody>
          <a:bodyPr/>
          <a:lstStyle/>
          <a:p>
            <a:fld id="{B11AD403-313C-9548-90A1-3BB45CD64373}" type="slidenum">
              <a:rPr lang="ja-JP" altLang="en-US" smtClean="0"/>
              <a:pPr/>
              <a:t>76</a:t>
            </a:fld>
            <a:endParaRPr lang="ja-JP" altLang="en-US"/>
          </a:p>
        </p:txBody>
      </p:sp>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B8AE8109-6B74-4559-B352-2EDBE99A4987}"/>
                  </a:ext>
                </a:extLst>
              </p:cNvPr>
              <p:cNvSpPr/>
              <p:nvPr/>
            </p:nvSpPr>
            <p:spPr>
              <a:xfrm>
                <a:off x="1109679" y="3429000"/>
                <a:ext cx="9972641" cy="2281138"/>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2000" dirty="0"/>
                  <a:t>初期状態を設定</a:t>
                </a:r>
                <a:endParaRPr lang="en-US" altLang="ja-JP" sz="2000" dirty="0"/>
              </a:p>
              <a:p>
                <a14:m>
                  <m:oMath xmlns:m="http://schemas.openxmlformats.org/officeDocument/2006/math">
                    <m:r>
                      <a:rPr lang="en-US" altLang="ja-JP" sz="2000" i="1" dirty="0" smtClean="0">
                        <a:latin typeface="Cambria Math" panose="02040503050406030204" pitchFamily="18" charset="0"/>
                      </a:rPr>
                      <m:t>𝑄</m:t>
                    </m:r>
                  </m:oMath>
                </a14:m>
                <a:r>
                  <a:rPr lang="ja-JP" altLang="en-US" sz="2000" dirty="0"/>
                  <a:t>に基づいて，（小さい確率でランダムに，）</a:t>
                </a:r>
                <a14:m>
                  <m:oMath xmlns:m="http://schemas.openxmlformats.org/officeDocument/2006/math">
                    <m:r>
                      <a:rPr lang="en-US" altLang="ja-JP" sz="2000" i="1" dirty="0">
                        <a:latin typeface="Cambria Math" panose="02040503050406030204" pitchFamily="18" charset="0"/>
                      </a:rPr>
                      <m:t>𝑆</m:t>
                    </m:r>
                  </m:oMath>
                </a14:m>
                <a:r>
                  <a:rPr lang="ja-JP" altLang="en-US" sz="2000" dirty="0"/>
                  <a:t>で取る行動</a:t>
                </a:r>
                <a14:m>
                  <m:oMath xmlns:m="http://schemas.openxmlformats.org/officeDocument/2006/math">
                    <m:r>
                      <a:rPr lang="en-US" altLang="ja-JP" sz="2000" i="1" dirty="0">
                        <a:latin typeface="Cambria Math" panose="02040503050406030204" pitchFamily="18" charset="0"/>
                      </a:rPr>
                      <m:t>𝐴</m:t>
                    </m:r>
                  </m:oMath>
                </a14:m>
                <a:r>
                  <a:rPr lang="ja-JP" altLang="en-US" sz="2000" dirty="0"/>
                  <a:t>を選択</a:t>
                </a:r>
                <a:endParaRPr lang="en-US" altLang="ja-JP" sz="2000" dirty="0"/>
              </a:p>
              <a:p>
                <a:r>
                  <a:rPr lang="ja-JP" altLang="en-US" sz="2000" dirty="0"/>
                  <a:t>エピソード終了まで各ステップについて繰り返し</a:t>
                </a:r>
                <a:endParaRPr lang="en-US" altLang="ja-JP" sz="2000" dirty="0"/>
              </a:p>
              <a:p>
                <a:pPr lvl="1"/>
                <a:r>
                  <a:rPr lang="ja-JP" altLang="en-US" sz="2000" dirty="0"/>
                  <a:t>行動</a:t>
                </a:r>
                <a14:m>
                  <m:oMath xmlns:m="http://schemas.openxmlformats.org/officeDocument/2006/math">
                    <m:r>
                      <a:rPr lang="en-US" altLang="ja-JP" sz="2000" i="1" dirty="0" smtClean="0">
                        <a:latin typeface="Cambria Math" panose="02040503050406030204" pitchFamily="18" charset="0"/>
                      </a:rPr>
                      <m:t>𝐴</m:t>
                    </m:r>
                  </m:oMath>
                </a14:m>
                <a:r>
                  <a:rPr lang="ja-JP" altLang="en-US" sz="2000" dirty="0"/>
                  <a:t>を取り，報酬</a:t>
                </a:r>
                <a14:m>
                  <m:oMath xmlns:m="http://schemas.openxmlformats.org/officeDocument/2006/math">
                    <m:r>
                      <a:rPr lang="en-US" altLang="ja-JP" sz="2000" i="1" dirty="0" smtClean="0">
                        <a:latin typeface="Cambria Math" panose="02040503050406030204" pitchFamily="18" charset="0"/>
                      </a:rPr>
                      <m:t>𝑅</m:t>
                    </m:r>
                  </m:oMath>
                </a14:m>
                <a:r>
                  <a:rPr lang="ja-JP" altLang="en-US" sz="2000" dirty="0"/>
                  <a:t>と次状態</a:t>
                </a:r>
                <a14:m>
                  <m:oMath xmlns:m="http://schemas.openxmlformats.org/officeDocument/2006/math">
                    <m:r>
                      <a:rPr lang="en-US" altLang="ja-JP" sz="2000" i="1" dirty="0" smtClean="0">
                        <a:latin typeface="Cambria Math" panose="02040503050406030204" pitchFamily="18" charset="0"/>
                      </a:rPr>
                      <m:t>𝑆</m:t>
                    </m:r>
                    <m:r>
                      <a:rPr lang="en-US" altLang="ja-JP" sz="2000" b="0" i="1" dirty="0" smtClean="0">
                        <a:latin typeface="Cambria Math" panose="02040503050406030204" pitchFamily="18" charset="0"/>
                      </a:rPr>
                      <m:t>′</m:t>
                    </m:r>
                  </m:oMath>
                </a14:m>
                <a:r>
                  <a:rPr lang="ja-JP" altLang="en-US" sz="2000" dirty="0"/>
                  <a:t>を観測</a:t>
                </a:r>
                <a:endParaRPr lang="en-US" altLang="ja-JP" sz="2000" dirty="0"/>
              </a:p>
              <a:p>
                <a:pPr lvl="1"/>
                <a14:m>
                  <m:oMath xmlns:m="http://schemas.openxmlformats.org/officeDocument/2006/math">
                    <m:r>
                      <a:rPr lang="en-US" altLang="ja-JP" sz="2000" i="1" dirty="0" smtClean="0">
                        <a:latin typeface="Cambria Math" panose="02040503050406030204" pitchFamily="18" charset="0"/>
                      </a:rPr>
                      <m:t>𝑄</m:t>
                    </m:r>
                  </m:oMath>
                </a14:m>
                <a:r>
                  <a:rPr lang="ja-JP" altLang="en-US" sz="2000" dirty="0"/>
                  <a:t>を最大にするように（小さい確率でランダムに），次の行動</a:t>
                </a:r>
                <a14:m>
                  <m:oMath xmlns:m="http://schemas.openxmlformats.org/officeDocument/2006/math">
                    <m:r>
                      <a:rPr lang="en-US" altLang="ja-JP" sz="2000" i="1" dirty="0" smtClean="0">
                        <a:latin typeface="Cambria Math" panose="02040503050406030204" pitchFamily="18" charset="0"/>
                      </a:rPr>
                      <m:t>𝐴</m:t>
                    </m:r>
                  </m:oMath>
                </a14:m>
                <a:r>
                  <a:rPr lang="ja-JP" altLang="en-US" sz="2000" dirty="0"/>
                  <a:t>を選択</a:t>
                </a:r>
                <a:endParaRPr lang="en-US" altLang="ja-JP" sz="2000" dirty="0"/>
              </a:p>
              <a:p>
                <a:pPr lvl="1"/>
                <a14:m>
                  <m:oMath xmlns:m="http://schemas.openxmlformats.org/officeDocument/2006/math">
                    <m:r>
                      <a:rPr lang="en-US" altLang="ja-JP" sz="2000" b="0" i="1" smtClean="0">
                        <a:latin typeface="Cambria Math" panose="02040503050406030204" pitchFamily="18" charset="0"/>
                      </a:rPr>
                      <m:t>𝑄</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𝑆</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𝐴</m:t>
                        </m:r>
                      </m:e>
                    </m:d>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𝑄</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𝑆</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𝐴</m:t>
                        </m:r>
                      </m:e>
                    </m:d>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𝛼</m:t>
                    </m:r>
                    <m:d>
                      <m:dPr>
                        <m:begChr m:val="["/>
                        <m:endChr m:val="]"/>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𝑅</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𝛾</m:t>
                        </m:r>
                        <m:r>
                          <a:rPr lang="en-US" altLang="ja-JP" sz="2000" b="0" i="1" smtClean="0">
                            <a:latin typeface="Cambria Math" panose="02040503050406030204" pitchFamily="18" charset="0"/>
                          </a:rPr>
                          <m:t>𝑄</m:t>
                        </m:r>
                        <m:d>
                          <m:dPr>
                            <m:ctrlPr>
                              <a:rPr lang="en-US" altLang="ja-JP" sz="2000" b="0" i="1" smtClean="0">
                                <a:latin typeface="Cambria Math" panose="02040503050406030204" pitchFamily="18" charset="0"/>
                              </a:rPr>
                            </m:ctrlPr>
                          </m:dPr>
                          <m:e>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𝑆</m:t>
                                </m:r>
                              </m:e>
                              <m:sup>
                                <m:r>
                                  <a:rPr lang="en-US" altLang="ja-JP" sz="2000" b="0" i="1" smtClean="0">
                                    <a:latin typeface="Cambria Math" panose="02040503050406030204" pitchFamily="18" charset="0"/>
                                  </a:rPr>
                                  <m:t>′</m:t>
                                </m:r>
                              </m:sup>
                            </m:sSup>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𝐴</m:t>
                                </m:r>
                              </m:e>
                              <m:sup>
                                <m:r>
                                  <a:rPr lang="en-US" altLang="ja-JP" sz="2000" b="0" i="1" smtClean="0">
                                    <a:latin typeface="Cambria Math" panose="02040503050406030204" pitchFamily="18" charset="0"/>
                                  </a:rPr>
                                  <m:t>′</m:t>
                                </m:r>
                              </m:sup>
                            </m:sSup>
                          </m:e>
                        </m:d>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𝑄</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𝑆</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𝐴</m:t>
                        </m:r>
                        <m:r>
                          <a:rPr lang="en-US" altLang="ja-JP" sz="2000" b="0" i="1" smtClean="0">
                            <a:latin typeface="Cambria Math" panose="02040503050406030204" pitchFamily="18" charset="0"/>
                          </a:rPr>
                          <m:t>)</m:t>
                        </m:r>
                      </m:e>
                    </m:d>
                  </m:oMath>
                </a14:m>
                <a:r>
                  <a:rPr lang="en-US" altLang="ja-JP" sz="2000" dirty="0"/>
                  <a:t> </a:t>
                </a:r>
              </a:p>
              <a:p>
                <a:pPr lvl="1"/>
                <a14:m>
                  <m:oMath xmlns:m="http://schemas.openxmlformats.org/officeDocument/2006/math">
                    <m:r>
                      <a:rPr lang="en-US" altLang="ja-JP" sz="2000" b="0" i="1" dirty="0" smtClean="0">
                        <a:latin typeface="Cambria Math" panose="02040503050406030204" pitchFamily="18" charset="0"/>
                      </a:rPr>
                      <m:t>𝑆</m:t>
                    </m:r>
                    <m:r>
                      <a:rPr lang="en-US" altLang="ja-JP" sz="2000" b="0" i="1" dirty="0" smtClean="0">
                        <a:latin typeface="Cambria Math" panose="02040503050406030204" pitchFamily="18" charset="0"/>
                      </a:rPr>
                      <m:t>←</m:t>
                    </m:r>
                    <m:sSup>
                      <m:sSupPr>
                        <m:ctrlPr>
                          <a:rPr lang="en-US" altLang="ja-JP" sz="2000" b="0" i="1" dirty="0" smtClean="0">
                            <a:latin typeface="Cambria Math" panose="02040503050406030204" pitchFamily="18" charset="0"/>
                          </a:rPr>
                        </m:ctrlPr>
                      </m:sSupPr>
                      <m:e>
                        <m:r>
                          <a:rPr lang="en-US" altLang="ja-JP" sz="2000" b="0" i="1" dirty="0" smtClean="0">
                            <a:latin typeface="Cambria Math" panose="02040503050406030204" pitchFamily="18" charset="0"/>
                          </a:rPr>
                          <m:t>𝑆</m:t>
                        </m:r>
                      </m:e>
                      <m:sup>
                        <m:r>
                          <a:rPr lang="en-US" altLang="ja-JP" sz="2000" b="0" i="1" dirty="0" smtClean="0">
                            <a:latin typeface="Cambria Math" panose="02040503050406030204" pitchFamily="18" charset="0"/>
                          </a:rPr>
                          <m:t>′</m:t>
                        </m:r>
                      </m:sup>
                    </m:sSup>
                    <m:r>
                      <a:rPr lang="en-US" altLang="ja-JP" sz="2000" b="0" i="1" dirty="0" smtClean="0">
                        <a:latin typeface="Cambria Math" panose="02040503050406030204" pitchFamily="18" charset="0"/>
                      </a:rPr>
                      <m:t>, </m:t>
                    </m:r>
                    <m:r>
                      <a:rPr lang="en-US" altLang="ja-JP" sz="2000" b="0" i="1" dirty="0" smtClean="0">
                        <a:latin typeface="Cambria Math" panose="02040503050406030204" pitchFamily="18" charset="0"/>
                      </a:rPr>
                      <m:t>𝐴</m:t>
                    </m:r>
                    <m:r>
                      <a:rPr lang="en-US" altLang="ja-JP" sz="2000" b="0" i="1" dirty="0" smtClean="0">
                        <a:latin typeface="Cambria Math" panose="02040503050406030204" pitchFamily="18" charset="0"/>
                      </a:rPr>
                      <m:t>←</m:t>
                    </m:r>
                    <m:r>
                      <a:rPr lang="en-US" altLang="ja-JP" sz="2000" b="0" i="1" dirty="0" smtClean="0">
                        <a:latin typeface="Cambria Math" panose="02040503050406030204" pitchFamily="18" charset="0"/>
                      </a:rPr>
                      <m:t>𝐴</m:t>
                    </m:r>
                    <m:r>
                      <a:rPr lang="en-US" altLang="ja-JP" sz="2000" b="0" i="1" dirty="0" smtClean="0">
                        <a:latin typeface="Cambria Math" panose="02040503050406030204" pitchFamily="18" charset="0"/>
                      </a:rPr>
                      <m:t>′</m:t>
                    </m:r>
                  </m:oMath>
                </a14:m>
                <a:r>
                  <a:rPr lang="en-US" altLang="ja-JP" sz="2000" dirty="0"/>
                  <a:t> </a:t>
                </a:r>
              </a:p>
            </p:txBody>
          </p:sp>
        </mc:Choice>
        <mc:Fallback xmlns="">
          <p:sp>
            <p:nvSpPr>
              <p:cNvPr id="5" name="正方形/長方形 4">
                <a:extLst>
                  <a:ext uri="{FF2B5EF4-FFF2-40B4-BE49-F238E27FC236}">
                    <a16:creationId xmlns:a16="http://schemas.microsoft.com/office/drawing/2014/main" id="{B8AE8109-6B74-4559-B352-2EDBE99A4987}"/>
                  </a:ext>
                </a:extLst>
              </p:cNvPr>
              <p:cNvSpPr>
                <a:spLocks noRot="1" noChangeAspect="1" noMove="1" noResize="1" noEditPoints="1" noAdjustHandles="1" noChangeArrowheads="1" noChangeShapeType="1" noTextEdit="1"/>
              </p:cNvSpPr>
              <p:nvPr/>
            </p:nvSpPr>
            <p:spPr>
              <a:xfrm>
                <a:off x="1109679" y="3429000"/>
                <a:ext cx="9972641" cy="2281138"/>
              </a:xfrm>
              <a:prstGeom prst="rect">
                <a:avLst/>
              </a:prstGeom>
              <a:blipFill>
                <a:blip r:embed="rId3"/>
                <a:stretch>
                  <a:fillRect l="-549" t="-2128"/>
                </a:stretch>
              </a:blipFill>
            </p:spPr>
            <p:txBody>
              <a:bodyPr/>
              <a:lstStyle/>
              <a:p>
                <a:r>
                  <a:rPr lang="ja-JP" altLang="en-US">
                    <a:noFill/>
                  </a:rPr>
                  <a:t> </a:t>
                </a:r>
              </a:p>
            </p:txBody>
          </p:sp>
        </mc:Fallback>
      </mc:AlternateContent>
      <p:pic>
        <p:nvPicPr>
          <p:cNvPr id="6" name="Picture 6" descr="\begin{align*}&#10;  Q(S_t,A_t) \leftarrow Q(S_t,A_t) + \alpha[R_{t+1}+\gamma Q(S_{t+1},A_{t+1}) - Q(S_t,A_t)]&#10;\end{align*}">
            <a:extLst>
              <a:ext uri="{FF2B5EF4-FFF2-40B4-BE49-F238E27FC236}">
                <a16:creationId xmlns:a16="http://schemas.microsoft.com/office/drawing/2014/main" id="{0E871A8C-7C1F-484B-A249-92A8CCB033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9188" y="1898719"/>
            <a:ext cx="8534398" cy="323902"/>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FD37859C-BDD3-4B27-B5AD-FC97B5AD2194}"/>
              </a:ext>
            </a:extLst>
          </p:cNvPr>
          <p:cNvSpPr/>
          <p:nvPr/>
        </p:nvSpPr>
        <p:spPr>
          <a:xfrm>
            <a:off x="1649188" y="5924550"/>
            <a:ext cx="8297464" cy="369332"/>
          </a:xfrm>
          <a:prstGeom prst="rect">
            <a:avLst/>
          </a:prstGeom>
        </p:spPr>
        <p:txBody>
          <a:bodyPr wrap="none">
            <a:spAutoFit/>
          </a:bodyPr>
          <a:lstStyle/>
          <a:p>
            <a:r>
              <a:rPr lang="en-US" altLang="ja-JP" dirty="0">
                <a:latin typeface="Consolas" panose="020B0609020204030204" pitchFamily="49" charset="0"/>
              </a:rPr>
              <a:t>SARSA</a:t>
            </a:r>
            <a:r>
              <a:rPr lang="ja-JP" altLang="en-US" dirty="0">
                <a:latin typeface="Consolas" panose="020B0609020204030204" pitchFamily="49" charset="0"/>
              </a:rPr>
              <a:t>法を</a:t>
            </a:r>
            <a:r>
              <a:rPr lang="en-US" altLang="ja-JP" dirty="0">
                <a:latin typeface="Consolas" panose="020B0609020204030204" pitchFamily="49" charset="0"/>
              </a:rPr>
              <a:t>pokemon_TD2.m</a:t>
            </a:r>
            <a:r>
              <a:rPr lang="ja-JP" altLang="en-US" dirty="0">
                <a:latin typeface="Consolas" panose="020B0609020204030204" pitchFamily="49" charset="0"/>
              </a:rPr>
              <a:t>に実装している．どのような実装になるか確認しよう．</a:t>
            </a:r>
            <a:endParaRPr lang="ja-JP" altLang="en-US" dirty="0"/>
          </a:p>
        </p:txBody>
      </p:sp>
    </p:spTree>
    <p:extLst>
      <p:ext uri="{BB962C8B-B14F-4D97-AF65-F5344CB8AC3E}">
        <p14:creationId xmlns:p14="http://schemas.microsoft.com/office/powerpoint/2010/main" val="23800265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A5A0EFC-D40A-40C9-AE78-319BD75D8A1D}"/>
              </a:ext>
            </a:extLst>
          </p:cNvPr>
          <p:cNvPicPr>
            <a:picLocks noChangeAspect="1"/>
          </p:cNvPicPr>
          <p:nvPr/>
        </p:nvPicPr>
        <p:blipFill>
          <a:blip r:embed="rId2"/>
          <a:stretch>
            <a:fillRect/>
          </a:stretch>
        </p:blipFill>
        <p:spPr>
          <a:xfrm>
            <a:off x="268906" y="725100"/>
            <a:ext cx="3619584" cy="1164441"/>
          </a:xfrm>
          <a:prstGeom prst="rect">
            <a:avLst/>
          </a:prstGeom>
        </p:spPr>
      </p:pic>
      <p:pic>
        <p:nvPicPr>
          <p:cNvPr id="6" name="図 5">
            <a:extLst>
              <a:ext uri="{FF2B5EF4-FFF2-40B4-BE49-F238E27FC236}">
                <a16:creationId xmlns:a16="http://schemas.microsoft.com/office/drawing/2014/main" id="{9D506EAB-C7D6-4A33-A1CC-B73649B11056}"/>
              </a:ext>
            </a:extLst>
          </p:cNvPr>
          <p:cNvPicPr>
            <a:picLocks noChangeAspect="1"/>
          </p:cNvPicPr>
          <p:nvPr/>
        </p:nvPicPr>
        <p:blipFill>
          <a:blip r:embed="rId3"/>
          <a:stretch>
            <a:fillRect/>
          </a:stretch>
        </p:blipFill>
        <p:spPr>
          <a:xfrm>
            <a:off x="268906" y="1994268"/>
            <a:ext cx="8038845" cy="4643730"/>
          </a:xfrm>
          <a:prstGeom prst="rect">
            <a:avLst/>
          </a:prstGeom>
        </p:spPr>
      </p:pic>
      <p:sp>
        <p:nvSpPr>
          <p:cNvPr id="4" name="スライド番号プレースホルダー 3">
            <a:extLst>
              <a:ext uri="{FF2B5EF4-FFF2-40B4-BE49-F238E27FC236}">
                <a16:creationId xmlns:a16="http://schemas.microsoft.com/office/drawing/2014/main" id="{C966C20F-C9A0-4623-913C-CB42C0AF6015}"/>
              </a:ext>
            </a:extLst>
          </p:cNvPr>
          <p:cNvSpPr>
            <a:spLocks noGrp="1"/>
          </p:cNvSpPr>
          <p:nvPr>
            <p:ph type="sldNum" sz="quarter" idx="12"/>
          </p:nvPr>
        </p:nvSpPr>
        <p:spPr/>
        <p:txBody>
          <a:bodyPr/>
          <a:lstStyle/>
          <a:p>
            <a:fld id="{B11AD403-313C-9548-90A1-3BB45CD64373}" type="slidenum">
              <a:rPr lang="ja-JP" altLang="en-US" smtClean="0"/>
              <a:pPr/>
              <a:t>77</a:t>
            </a:fld>
            <a:endParaRPr lang="ja-JP" altLang="en-US"/>
          </a:p>
        </p:txBody>
      </p:sp>
      <p:sp>
        <p:nvSpPr>
          <p:cNvPr id="5" name="正方形/長方形 4">
            <a:extLst>
              <a:ext uri="{FF2B5EF4-FFF2-40B4-BE49-F238E27FC236}">
                <a16:creationId xmlns:a16="http://schemas.microsoft.com/office/drawing/2014/main" id="{01651873-359E-4C66-B756-0E7117C4C36F}"/>
              </a:ext>
            </a:extLst>
          </p:cNvPr>
          <p:cNvSpPr/>
          <p:nvPr/>
        </p:nvSpPr>
        <p:spPr>
          <a:xfrm>
            <a:off x="338713" y="251042"/>
            <a:ext cx="4496744" cy="369332"/>
          </a:xfrm>
          <a:prstGeom prst="rect">
            <a:avLst/>
          </a:prstGeom>
        </p:spPr>
        <p:txBody>
          <a:bodyPr wrap="none">
            <a:spAutoFit/>
          </a:bodyPr>
          <a:lstStyle/>
          <a:p>
            <a:r>
              <a:rPr lang="ja-JP" altLang="en-US" dirty="0"/>
              <a:t>サンプルプログラム</a:t>
            </a:r>
            <a:r>
              <a:rPr lang="en-US" altLang="ja-JP" dirty="0">
                <a:latin typeface="Consolas" panose="020B0609020204030204" pitchFamily="49" charset="0"/>
              </a:rPr>
              <a:t>pokemon_TD2.m</a:t>
            </a:r>
            <a:r>
              <a:rPr lang="ja-JP" altLang="en-US" dirty="0">
                <a:latin typeface="Consolas" panose="020B0609020204030204" pitchFamily="49" charset="0"/>
              </a:rPr>
              <a:t>の一部</a:t>
            </a:r>
            <a:endParaRPr lang="ja-JP" altLang="en-US" dirty="0"/>
          </a:p>
        </p:txBody>
      </p:sp>
      <p:cxnSp>
        <p:nvCxnSpPr>
          <p:cNvPr id="7" name="直線矢印コネクタ 6">
            <a:extLst>
              <a:ext uri="{FF2B5EF4-FFF2-40B4-BE49-F238E27FC236}">
                <a16:creationId xmlns:a16="http://schemas.microsoft.com/office/drawing/2014/main" id="{36E3A48E-73BE-40AC-BE2B-22D35605E501}"/>
              </a:ext>
            </a:extLst>
          </p:cNvPr>
          <p:cNvCxnSpPr>
            <a:cxnSpLocks/>
          </p:cNvCxnSpPr>
          <p:nvPr/>
        </p:nvCxnSpPr>
        <p:spPr>
          <a:xfrm flipH="1">
            <a:off x="6946558" y="4729385"/>
            <a:ext cx="456242" cy="63654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1F39CBD7-E9FA-4378-9BF9-B3616659AF41}"/>
              </a:ext>
            </a:extLst>
          </p:cNvPr>
          <p:cNvSpPr txBox="1"/>
          <p:nvPr/>
        </p:nvSpPr>
        <p:spPr>
          <a:xfrm>
            <a:off x="7477528" y="3985826"/>
            <a:ext cx="4254691" cy="1200329"/>
          </a:xfrm>
          <a:prstGeom prst="rect">
            <a:avLst/>
          </a:prstGeom>
          <a:noFill/>
        </p:spPr>
        <p:txBody>
          <a:bodyPr wrap="none" rtlCol="0">
            <a:spAutoFit/>
          </a:bodyPr>
          <a:lstStyle/>
          <a:p>
            <a:r>
              <a:rPr kumimoji="1" lang="ja-JP" altLang="en-US" dirty="0">
                <a:solidFill>
                  <a:schemeClr val="accent6"/>
                </a:solidFill>
              </a:rPr>
              <a:t>エピソードが終了するのを待つことなく，</a:t>
            </a:r>
            <a:endParaRPr kumimoji="1" lang="en-US" altLang="ja-JP" dirty="0">
              <a:solidFill>
                <a:schemeClr val="accent6"/>
              </a:solidFill>
            </a:endParaRPr>
          </a:p>
          <a:p>
            <a:r>
              <a:rPr lang="ja-JP" altLang="en-US" dirty="0">
                <a:solidFill>
                  <a:schemeClr val="accent6"/>
                </a:solidFill>
              </a:rPr>
              <a:t>１ターンの行動が終了した時点で</a:t>
            </a:r>
            <a:endParaRPr lang="en-US" altLang="ja-JP" dirty="0">
              <a:solidFill>
                <a:schemeClr val="accent6"/>
              </a:solidFill>
            </a:endParaRPr>
          </a:p>
          <a:p>
            <a:r>
              <a:rPr lang="ja-JP" altLang="en-US" dirty="0">
                <a:solidFill>
                  <a:schemeClr val="accent6"/>
                </a:solidFill>
              </a:rPr>
              <a:t>現在と次状態の情報をもとに</a:t>
            </a:r>
            <a:endParaRPr lang="en-US" altLang="ja-JP" dirty="0">
              <a:solidFill>
                <a:schemeClr val="accent6"/>
              </a:solidFill>
            </a:endParaRPr>
          </a:p>
          <a:p>
            <a:r>
              <a:rPr lang="ja-JP" altLang="en-US" dirty="0">
                <a:solidFill>
                  <a:schemeClr val="accent6"/>
                </a:solidFill>
              </a:rPr>
              <a:t>行動</a:t>
            </a:r>
            <a:r>
              <a:rPr kumimoji="1" lang="ja-JP" altLang="en-US" dirty="0">
                <a:solidFill>
                  <a:schemeClr val="accent6"/>
                </a:solidFill>
              </a:rPr>
              <a:t>価値関数を更新していく</a:t>
            </a:r>
            <a:endParaRPr kumimoji="1" lang="en-US" altLang="ja-JP" dirty="0">
              <a:solidFill>
                <a:schemeClr val="accent6"/>
              </a:solidFill>
            </a:endParaRPr>
          </a:p>
        </p:txBody>
      </p:sp>
      <p:sp>
        <p:nvSpPr>
          <p:cNvPr id="10" name="右中かっこ 9">
            <a:extLst>
              <a:ext uri="{FF2B5EF4-FFF2-40B4-BE49-F238E27FC236}">
                <a16:creationId xmlns:a16="http://schemas.microsoft.com/office/drawing/2014/main" id="{B2F0C3EB-7459-42DC-8161-03F2AE0D5397}"/>
              </a:ext>
            </a:extLst>
          </p:cNvPr>
          <p:cNvSpPr/>
          <p:nvPr/>
        </p:nvSpPr>
        <p:spPr>
          <a:xfrm>
            <a:off x="3165578" y="4124326"/>
            <a:ext cx="255258" cy="923330"/>
          </a:xfrm>
          <a:prstGeom prst="rightBrace">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D22DDB4-6AFB-46AE-AA4D-99EE3F4CF2E2}"/>
              </a:ext>
            </a:extLst>
          </p:cNvPr>
          <p:cNvSpPr txBox="1"/>
          <p:nvPr/>
        </p:nvSpPr>
        <p:spPr>
          <a:xfrm>
            <a:off x="3596818" y="3577469"/>
            <a:ext cx="3013967" cy="1477328"/>
          </a:xfrm>
          <a:prstGeom prst="rect">
            <a:avLst/>
          </a:prstGeom>
          <a:noFill/>
        </p:spPr>
        <p:txBody>
          <a:bodyPr wrap="none" rtlCol="0">
            <a:spAutoFit/>
          </a:bodyPr>
          <a:lstStyle/>
          <a:p>
            <a:r>
              <a:rPr kumimoji="1" lang="ja-JP" altLang="en-US" dirty="0">
                <a:solidFill>
                  <a:schemeClr val="accent6"/>
                </a:solidFill>
              </a:rPr>
              <a:t>行動価値関数にもとづき，</a:t>
            </a:r>
            <a:endParaRPr kumimoji="1" lang="en-US" altLang="ja-JP" dirty="0">
              <a:solidFill>
                <a:schemeClr val="accent6"/>
              </a:solidFill>
            </a:endParaRPr>
          </a:p>
          <a:p>
            <a:r>
              <a:rPr lang="ja-JP" altLang="en-US" b="1" dirty="0">
                <a:solidFill>
                  <a:schemeClr val="accent6"/>
                </a:solidFill>
              </a:rPr>
              <a:t>現時点で</a:t>
            </a:r>
            <a:r>
              <a:rPr kumimoji="1" lang="ja-JP" altLang="en-US" b="1" dirty="0">
                <a:solidFill>
                  <a:schemeClr val="accent6"/>
                </a:solidFill>
              </a:rPr>
              <a:t>最適</a:t>
            </a:r>
            <a:r>
              <a:rPr kumimoji="1" lang="ja-JP" altLang="en-US" dirty="0">
                <a:solidFill>
                  <a:schemeClr val="accent6"/>
                </a:solidFill>
              </a:rPr>
              <a:t>な行動を取る</a:t>
            </a:r>
            <a:endParaRPr kumimoji="1" lang="en-US" altLang="ja-JP" dirty="0">
              <a:solidFill>
                <a:schemeClr val="accent6"/>
              </a:solidFill>
            </a:endParaRPr>
          </a:p>
          <a:p>
            <a:r>
              <a:rPr lang="ja-JP" altLang="en-US" dirty="0">
                <a:solidFill>
                  <a:schemeClr val="accent6"/>
                </a:solidFill>
              </a:rPr>
              <a:t>小さい確率で</a:t>
            </a:r>
            <a:endParaRPr lang="en-US" altLang="ja-JP" dirty="0">
              <a:solidFill>
                <a:schemeClr val="accent6"/>
              </a:solidFill>
            </a:endParaRPr>
          </a:p>
          <a:p>
            <a:r>
              <a:rPr kumimoji="1" lang="ja-JP" altLang="en-US" dirty="0">
                <a:solidFill>
                  <a:schemeClr val="accent6"/>
                </a:solidFill>
              </a:rPr>
              <a:t>ランダムな行動を取る</a:t>
            </a:r>
            <a:endParaRPr kumimoji="1" lang="en-US" altLang="ja-JP" dirty="0">
              <a:solidFill>
                <a:schemeClr val="accent6"/>
              </a:solidFill>
            </a:endParaRPr>
          </a:p>
          <a:p>
            <a:r>
              <a:rPr lang="ja-JP" altLang="en-US" dirty="0">
                <a:solidFill>
                  <a:schemeClr val="accent6"/>
                </a:solidFill>
              </a:rPr>
              <a:t>（</a:t>
            </a:r>
            <a:r>
              <a:rPr lang="en-US" altLang="ja-JP" dirty="0">
                <a:solidFill>
                  <a:schemeClr val="accent6"/>
                </a:solidFill>
              </a:rPr>
              <a:t>ε-Greedy</a:t>
            </a:r>
            <a:r>
              <a:rPr lang="ja-JP" altLang="en-US" dirty="0">
                <a:solidFill>
                  <a:schemeClr val="accent6"/>
                </a:solidFill>
              </a:rPr>
              <a:t>）</a:t>
            </a:r>
            <a:endParaRPr kumimoji="1" lang="en-US" altLang="ja-JP" dirty="0">
              <a:solidFill>
                <a:schemeClr val="accent6"/>
              </a:solidFill>
            </a:endParaRPr>
          </a:p>
        </p:txBody>
      </p:sp>
    </p:spTree>
    <p:extLst>
      <p:ext uri="{BB962C8B-B14F-4D97-AF65-F5344CB8AC3E}">
        <p14:creationId xmlns:p14="http://schemas.microsoft.com/office/powerpoint/2010/main" val="1572123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277AFB8-4D55-4EF0-B664-013C94B9FB43}"/>
              </a:ext>
            </a:extLst>
          </p:cNvPr>
          <p:cNvSpPr>
            <a:spLocks noGrp="1"/>
          </p:cNvSpPr>
          <p:nvPr>
            <p:ph type="title"/>
          </p:nvPr>
        </p:nvSpPr>
        <p:spPr/>
        <p:txBody>
          <a:bodyPr>
            <a:normAutofit fontScale="90000"/>
          </a:bodyPr>
          <a:lstStyle/>
          <a:p>
            <a:r>
              <a:rPr kumimoji="1" lang="en-US" altLang="ja-JP" dirty="0"/>
              <a:t>SARSA</a:t>
            </a:r>
            <a:r>
              <a:rPr lang="ja-JP" altLang="en-US" dirty="0"/>
              <a:t>法の結果</a:t>
            </a:r>
            <a:endParaRPr kumimoji="1" lang="ja-JP" altLang="en-US" dirty="0"/>
          </a:p>
        </p:txBody>
      </p:sp>
      <p:sp>
        <p:nvSpPr>
          <p:cNvPr id="4" name="スライド番号プレースホルダー 3">
            <a:extLst>
              <a:ext uri="{FF2B5EF4-FFF2-40B4-BE49-F238E27FC236}">
                <a16:creationId xmlns:a16="http://schemas.microsoft.com/office/drawing/2014/main" id="{3A64DE4E-7D83-4686-8961-6503570BB829}"/>
              </a:ext>
            </a:extLst>
          </p:cNvPr>
          <p:cNvSpPr>
            <a:spLocks noGrp="1"/>
          </p:cNvSpPr>
          <p:nvPr>
            <p:ph type="sldNum" sz="quarter" idx="12"/>
          </p:nvPr>
        </p:nvSpPr>
        <p:spPr/>
        <p:txBody>
          <a:bodyPr/>
          <a:lstStyle/>
          <a:p>
            <a:fld id="{B11AD403-313C-9548-90A1-3BB45CD64373}" type="slidenum">
              <a:rPr lang="ja-JP" altLang="en-US" smtClean="0"/>
              <a:pPr/>
              <a:t>78</a:t>
            </a:fld>
            <a:endParaRPr lang="ja-JP" altLang="en-US"/>
          </a:p>
        </p:txBody>
      </p:sp>
      <mc:AlternateContent xmlns:mc="http://schemas.openxmlformats.org/markup-compatibility/2006" xmlns:a14="http://schemas.microsoft.com/office/drawing/2010/main">
        <mc:Choice Requires="a14">
          <p:sp>
            <p:nvSpPr>
              <p:cNvPr id="9" name="コンテンツ プレースホルダー 8">
                <a:extLst>
                  <a:ext uri="{FF2B5EF4-FFF2-40B4-BE49-F238E27FC236}">
                    <a16:creationId xmlns:a16="http://schemas.microsoft.com/office/drawing/2014/main" id="{E70FDDEB-5893-4F81-AD0F-4D007EE80E1F}"/>
                  </a:ext>
                </a:extLst>
              </p:cNvPr>
              <p:cNvSpPr>
                <a:spLocks noGrp="1"/>
              </p:cNvSpPr>
              <p:nvPr>
                <p:ph idx="1"/>
              </p:nvPr>
            </p:nvSpPr>
            <p:spPr/>
            <p:txBody>
              <a:bodyPr>
                <a:normAutofit/>
              </a:bodyPr>
              <a:lstStyle/>
              <a:p>
                <a:r>
                  <a:rPr lang="ja-JP" altLang="en-US" sz="2400" dirty="0"/>
                  <a:t>たいあたりのダメージを</a:t>
                </a:r>
                <a:r>
                  <a:rPr lang="en-US" altLang="ja-JP" sz="2400" dirty="0"/>
                  <a:t>1</a:t>
                </a:r>
                <a:r>
                  <a:rPr lang="ja-JP" altLang="en-US" sz="2400" dirty="0"/>
                  <a:t>に変更して計算した結果</a:t>
                </a:r>
                <a:endParaRPr lang="en-US" altLang="ja-JP" sz="2400" dirty="0"/>
              </a:p>
              <a:p>
                <a14:m>
                  <m:oMath xmlns:m="http://schemas.openxmlformats.org/officeDocument/2006/math">
                    <m:r>
                      <a:rPr lang="en-US" altLang="ja-JP" sz="2400" b="0" i="1" smtClean="0">
                        <a:latin typeface="Cambria Math" panose="02040503050406030204" pitchFamily="18" charset="0"/>
                      </a:rPr>
                      <m:t>𝛼</m:t>
                    </m:r>
                    <m:r>
                      <a:rPr lang="en-US" altLang="ja-JP" sz="2400" b="0" i="1" smtClean="0">
                        <a:latin typeface="Cambria Math" panose="02040503050406030204" pitchFamily="18" charset="0"/>
                      </a:rPr>
                      <m:t>=0.2, </m:t>
                    </m:r>
                    <m:r>
                      <a:rPr lang="en-US" altLang="ja-JP" sz="2400" b="0" i="1" smtClean="0">
                        <a:latin typeface="Cambria Math" panose="02040503050406030204" pitchFamily="18" charset="0"/>
                      </a:rPr>
                      <m:t>𝜀</m:t>
                    </m:r>
                    <m:r>
                      <a:rPr lang="en-US" altLang="ja-JP" sz="2400" b="0" i="1" smtClean="0">
                        <a:latin typeface="Cambria Math" panose="02040503050406030204" pitchFamily="18" charset="0"/>
                      </a:rPr>
                      <m:t>=0.2</m:t>
                    </m:r>
                  </m:oMath>
                </a14:m>
                <a:r>
                  <a:rPr lang="ja-JP" altLang="en-US" sz="2400" dirty="0"/>
                  <a:t>と設定している</a:t>
                </a:r>
                <a:endParaRPr lang="en-US" altLang="ja-JP" sz="2400" dirty="0"/>
              </a:p>
              <a:p>
                <a:r>
                  <a:rPr lang="en-US" altLang="ja-JP" sz="2400" dirty="0"/>
                  <a:t>100</a:t>
                </a:r>
                <a:r>
                  <a:rPr kumimoji="1" lang="ja-JP" altLang="en-US" sz="2400" dirty="0"/>
                  <a:t>回しかエピソードを回していないものの，方策が改善された結果，すでに良い報酬</a:t>
                </a:r>
                <a:r>
                  <a:rPr lang="ja-JP" altLang="en-US" sz="2400" dirty="0"/>
                  <a:t>が得られるようになっている</a:t>
                </a:r>
                <a:endParaRPr lang="en-US" altLang="ja-JP" sz="2400" dirty="0"/>
              </a:p>
              <a:p>
                <a14:m>
                  <m:oMath xmlns:m="http://schemas.openxmlformats.org/officeDocument/2006/math">
                    <m:r>
                      <a:rPr kumimoji="1" lang="en-US" altLang="ja-JP" sz="2400" b="0" i="1" smtClean="0">
                        <a:latin typeface="Cambria Math" panose="02040503050406030204" pitchFamily="18" charset="0"/>
                      </a:rPr>
                      <m:t>𝛼</m:t>
                    </m:r>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𝜀</m:t>
                    </m:r>
                  </m:oMath>
                </a14:m>
                <a:r>
                  <a:rPr kumimoji="1" lang="ja-JP" altLang="en-US" sz="2400" dirty="0"/>
                  <a:t>を一定値としているので，最終的に方策が収束することはない</a:t>
                </a:r>
              </a:p>
            </p:txBody>
          </p:sp>
        </mc:Choice>
        <mc:Fallback xmlns="">
          <p:sp>
            <p:nvSpPr>
              <p:cNvPr id="9" name="コンテンツ プレースホルダー 8">
                <a:extLst>
                  <a:ext uri="{FF2B5EF4-FFF2-40B4-BE49-F238E27FC236}">
                    <a16:creationId xmlns:a16="http://schemas.microsoft.com/office/drawing/2014/main" id="{E70FDDEB-5893-4F81-AD0F-4D007EE80E1F}"/>
                  </a:ext>
                </a:extLst>
              </p:cNvPr>
              <p:cNvSpPr>
                <a:spLocks noGrp="1" noRot="1" noChangeAspect="1" noMove="1" noResize="1" noEditPoints="1" noAdjustHandles="1" noChangeArrowheads="1" noChangeShapeType="1" noTextEdit="1"/>
              </p:cNvSpPr>
              <p:nvPr>
                <p:ph idx="1"/>
              </p:nvPr>
            </p:nvSpPr>
            <p:spPr>
              <a:blipFill>
                <a:blip r:embed="rId2"/>
                <a:stretch>
                  <a:fillRect l="-727" t="-2093"/>
                </a:stretch>
              </a:blipFill>
            </p:spPr>
            <p:txBody>
              <a:bodyPr/>
              <a:lstStyle/>
              <a:p>
                <a:r>
                  <a:rPr lang="ja-JP" altLang="en-US">
                    <a:noFill/>
                  </a:rPr>
                  <a:t> </a:t>
                </a:r>
              </a:p>
            </p:txBody>
          </p:sp>
        </mc:Fallback>
      </mc:AlternateContent>
      <p:pic>
        <p:nvPicPr>
          <p:cNvPr id="10" name="コンテンツ プレースホルダー 5">
            <a:extLst>
              <a:ext uri="{FF2B5EF4-FFF2-40B4-BE49-F238E27FC236}">
                <a16:creationId xmlns:a16="http://schemas.microsoft.com/office/drawing/2014/main" id="{26AB7EE3-A4A4-40D8-8B5B-36875AE3BE48}"/>
              </a:ext>
            </a:extLst>
          </p:cNvPr>
          <p:cNvPicPr>
            <a:picLocks noChangeAspect="1"/>
          </p:cNvPicPr>
          <p:nvPr/>
        </p:nvPicPr>
        <p:blipFill>
          <a:blip r:embed="rId3"/>
          <a:stretch>
            <a:fillRect/>
          </a:stretch>
        </p:blipFill>
        <p:spPr>
          <a:xfrm>
            <a:off x="5936794" y="3589645"/>
            <a:ext cx="3929409" cy="2947057"/>
          </a:xfrm>
          <a:prstGeom prst="rect">
            <a:avLst/>
          </a:prstGeom>
        </p:spPr>
      </p:pic>
      <p:pic>
        <p:nvPicPr>
          <p:cNvPr id="11" name="図 10">
            <a:extLst>
              <a:ext uri="{FF2B5EF4-FFF2-40B4-BE49-F238E27FC236}">
                <a16:creationId xmlns:a16="http://schemas.microsoft.com/office/drawing/2014/main" id="{F6AE1D64-C7AC-4873-82D8-7F0B3065AAE6}"/>
              </a:ext>
            </a:extLst>
          </p:cNvPr>
          <p:cNvPicPr>
            <a:picLocks noChangeAspect="1"/>
          </p:cNvPicPr>
          <p:nvPr/>
        </p:nvPicPr>
        <p:blipFill>
          <a:blip r:embed="rId4"/>
          <a:stretch>
            <a:fillRect/>
          </a:stretch>
        </p:blipFill>
        <p:spPr>
          <a:xfrm>
            <a:off x="2007385" y="3589645"/>
            <a:ext cx="3929409" cy="2947057"/>
          </a:xfrm>
          <a:prstGeom prst="rect">
            <a:avLst/>
          </a:prstGeom>
        </p:spPr>
      </p:pic>
    </p:spTree>
    <p:extLst>
      <p:ext uri="{BB962C8B-B14F-4D97-AF65-F5344CB8AC3E}">
        <p14:creationId xmlns:p14="http://schemas.microsoft.com/office/powerpoint/2010/main" val="2570755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コンテンツ プレースホルダー 1">
                <a:extLst>
                  <a:ext uri="{FF2B5EF4-FFF2-40B4-BE49-F238E27FC236}">
                    <a16:creationId xmlns:a16="http://schemas.microsoft.com/office/drawing/2014/main" id="{DEB8CC49-62A6-45C1-8DFC-283C3229A39E}"/>
                  </a:ext>
                </a:extLst>
              </p:cNvPr>
              <p:cNvSpPr>
                <a:spLocks noGrp="1"/>
              </p:cNvSpPr>
              <p:nvPr>
                <p:ph idx="1"/>
              </p:nvPr>
            </p:nvSpPr>
            <p:spPr>
              <a:xfrm>
                <a:off x="200025" y="1303889"/>
                <a:ext cx="11734799" cy="5243513"/>
              </a:xfrm>
            </p:spPr>
            <p:txBody>
              <a:bodyPr>
                <a:normAutofit lnSpcReduction="10000"/>
              </a:bodyPr>
              <a:lstStyle/>
              <a:p>
                <a:r>
                  <a:rPr kumimoji="1" lang="en-US" altLang="ja-JP" sz="2400" dirty="0"/>
                  <a:t>SARSA</a:t>
                </a:r>
                <a:r>
                  <a:rPr kumimoji="1" lang="ja-JP" altLang="en-US" sz="2400" dirty="0"/>
                  <a:t>より優れた方法として，</a:t>
                </a:r>
                <a:r>
                  <a:rPr kumimoji="1" lang="en-US" altLang="ja-JP" sz="2400" b="1" dirty="0">
                    <a:solidFill>
                      <a:schemeClr val="accent6"/>
                    </a:solidFill>
                  </a:rPr>
                  <a:t>Q</a:t>
                </a:r>
                <a:r>
                  <a:rPr kumimoji="1" lang="ja-JP" altLang="en-US" sz="2400" b="1" dirty="0">
                    <a:solidFill>
                      <a:schemeClr val="accent6"/>
                    </a:solidFill>
                  </a:rPr>
                  <a:t>学習</a:t>
                </a:r>
                <a:r>
                  <a:rPr kumimoji="1" lang="ja-JP" altLang="en-US" sz="2400" dirty="0"/>
                  <a:t>が提案されている</a:t>
                </a:r>
                <a:endParaRPr kumimoji="1" lang="en-US" altLang="ja-JP" sz="2400" dirty="0"/>
              </a:p>
              <a:p>
                <a:r>
                  <a:rPr lang="ja-JP" altLang="en-US" sz="2400" dirty="0"/>
                  <a:t>現在の行動</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𝐴</m:t>
                        </m:r>
                      </m:e>
                      <m:sub>
                        <m:r>
                          <a:rPr lang="en-US" altLang="ja-JP" sz="2400" i="1">
                            <a:latin typeface="Cambria Math" panose="02040503050406030204" pitchFamily="18" charset="0"/>
                          </a:rPr>
                          <m:t>𝑡</m:t>
                        </m:r>
                      </m:sub>
                    </m:sSub>
                  </m:oMath>
                </a14:m>
                <a:r>
                  <a:rPr lang="ja-JP" altLang="en-US" sz="2400" dirty="0"/>
                  <a:t>は方策に従うか，小さい確率で新しい行動を試す（</a:t>
                </a:r>
                <a:r>
                  <a:rPr lang="en-US" altLang="ja-JP" sz="2400" dirty="0"/>
                  <a:t>ε-Greedy</a:t>
                </a:r>
                <a:r>
                  <a:rPr lang="ja-JP" altLang="en-US" sz="2400" dirty="0"/>
                  <a:t>）</a:t>
                </a:r>
                <a:endParaRPr lang="en-US" altLang="ja-JP" sz="2400" dirty="0"/>
              </a:p>
              <a:p>
                <a:r>
                  <a:rPr lang="ja-JP" altLang="en-US" sz="2400" dirty="0"/>
                  <a:t>行動</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+1</m:t>
                        </m:r>
                      </m:sub>
                    </m:sSub>
                  </m:oMath>
                </a14:m>
                <a:r>
                  <a:rPr kumimoji="1" lang="ja-JP" altLang="en-US" sz="2400" dirty="0"/>
                  <a:t>は</a:t>
                </a:r>
                <a:r>
                  <a:rPr kumimoji="1" lang="ja-JP" altLang="en-US" sz="2400" dirty="0">
                    <a:solidFill>
                      <a:schemeClr val="accent6"/>
                    </a:solidFill>
                  </a:rPr>
                  <a:t>方策に従わず</a:t>
                </a:r>
                <a:r>
                  <a:rPr kumimoji="1" lang="en-US" altLang="ja-JP" sz="2400" dirty="0">
                    <a:solidFill>
                      <a:schemeClr val="accent6"/>
                    </a:solidFill>
                  </a:rPr>
                  <a:t>(Off-policy)</a:t>
                </a:r>
                <a:r>
                  <a:rPr kumimoji="1" lang="ja-JP" altLang="en-US" sz="2400" dirty="0" err="1">
                    <a:solidFill>
                      <a:schemeClr val="accent6"/>
                    </a:solidFill>
                  </a:rPr>
                  <a:t>，</a:t>
                </a:r>
                <a:r>
                  <a:rPr kumimoji="1" lang="ja-JP" altLang="en-US" sz="2400" dirty="0">
                    <a:solidFill>
                      <a:schemeClr val="accent6"/>
                    </a:solidFill>
                  </a:rPr>
                  <a:t>最も行動価値関数が大きくなるものを選択</a:t>
                </a:r>
                <a:r>
                  <a:rPr kumimoji="1" lang="ja-JP" altLang="en-US" sz="2400" dirty="0"/>
                  <a:t>するものと考える</a:t>
                </a:r>
                <a:r>
                  <a:rPr lang="ja-JP" altLang="en-US" sz="2400" dirty="0"/>
                  <a:t>．これで</a:t>
                </a:r>
                <a:r>
                  <a:rPr lang="en-US" altLang="ja-JP" sz="2400" dirty="0"/>
                  <a:t>SARSA</a:t>
                </a:r>
                <a:r>
                  <a:rPr lang="ja-JP" altLang="en-US" sz="2400" dirty="0"/>
                  <a:t>よりも効率よく真の値に近づいていけるはず</a:t>
                </a:r>
                <a:endParaRPr kumimoji="1" lang="en-US" altLang="ja-JP" sz="2400" dirty="0"/>
              </a:p>
              <a:p>
                <a:r>
                  <a:rPr lang="ja-JP" altLang="en-US" sz="2400" dirty="0"/>
                  <a:t>行動価値関数の更新則は</a:t>
                </a:r>
                <a:endParaRPr lang="en-US" altLang="ja-JP" sz="2400" dirty="0"/>
              </a:p>
              <a:p>
                <a:endParaRPr lang="en-US" altLang="ja-JP" sz="2400" dirty="0"/>
              </a:p>
              <a:p>
                <a:endParaRPr lang="en-US" altLang="ja-JP" sz="2400" dirty="0"/>
              </a:p>
              <a:p>
                <a:endParaRPr lang="en-US" altLang="ja-JP" sz="2400" dirty="0"/>
              </a:p>
              <a:p>
                <a:r>
                  <a:rPr lang="ja-JP" altLang="en-US" sz="2400" dirty="0"/>
                  <a:t>エピソードの完了まで待たず，</a:t>
                </a:r>
                <a14:m>
                  <m:oMath xmlns:m="http://schemas.openxmlformats.org/officeDocument/2006/math">
                    <m:r>
                      <a:rPr lang="en-US" altLang="ja-JP" sz="2400" i="1">
                        <a:latin typeface="Cambria Math" panose="02040503050406030204" pitchFamily="18" charset="0"/>
                      </a:rPr>
                      <m:t>𝑄</m:t>
                    </m:r>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𝑆</m:t>
                        </m:r>
                      </m:e>
                      <m:sub>
                        <m:r>
                          <a:rPr lang="en-US" altLang="ja-JP" sz="2400" i="1">
                            <a:latin typeface="Cambria Math" panose="02040503050406030204" pitchFamily="18" charset="0"/>
                          </a:rPr>
                          <m:t>𝑡</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𝐴</m:t>
                        </m:r>
                      </m:e>
                      <m:sub>
                        <m:r>
                          <a:rPr lang="en-US" altLang="ja-JP" sz="2400" i="1">
                            <a:latin typeface="Cambria Math" panose="02040503050406030204" pitchFamily="18" charset="0"/>
                          </a:rPr>
                          <m:t>𝑡</m:t>
                        </m:r>
                      </m:sub>
                    </m:sSub>
                    <m:r>
                      <a:rPr lang="en-US" altLang="ja-JP" sz="2400" i="1">
                        <a:latin typeface="Cambria Math" panose="02040503050406030204" pitchFamily="18" charset="0"/>
                      </a:rPr>
                      <m:t>)</m:t>
                    </m:r>
                    <m:r>
                      <a:rPr lang="ja-JP" altLang="en-US" sz="2400" i="1">
                        <a:latin typeface="Cambria Math" panose="02040503050406030204" pitchFamily="18" charset="0"/>
                      </a:rPr>
                      <m:t>が</m:t>
                    </m:r>
                  </m:oMath>
                </a14:m>
                <a:r>
                  <a:rPr lang="ja-JP" altLang="en-US" sz="2400" dirty="0"/>
                  <a:t>更新されるたびに</a:t>
                </a:r>
                <a:br>
                  <a:rPr lang="en-US" altLang="ja-JP" sz="2400" dirty="0"/>
                </a:br>
                <a:r>
                  <a:rPr lang="ja-JP" altLang="en-US" sz="2400" dirty="0"/>
                  <a:t>最大の</a:t>
                </a:r>
                <a14:m>
                  <m:oMath xmlns:m="http://schemas.openxmlformats.org/officeDocument/2006/math">
                    <m:r>
                      <a:rPr lang="en-US" altLang="ja-JP" sz="2400" i="1">
                        <a:latin typeface="Cambria Math" panose="02040503050406030204" pitchFamily="18" charset="0"/>
                      </a:rPr>
                      <m:t>𝑄</m:t>
                    </m:r>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𝑆</m:t>
                        </m:r>
                      </m:e>
                      <m:sub>
                        <m:r>
                          <a:rPr lang="en-US" altLang="ja-JP" sz="2400" i="1">
                            <a:latin typeface="Cambria Math" panose="02040503050406030204" pitchFamily="18" charset="0"/>
                          </a:rPr>
                          <m:t>𝑡</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𝐴</m:t>
                        </m:r>
                      </m:e>
                      <m:sub>
                        <m:r>
                          <a:rPr lang="en-US" altLang="ja-JP" sz="2400" i="1">
                            <a:latin typeface="Cambria Math" panose="02040503050406030204" pitchFamily="18" charset="0"/>
                          </a:rPr>
                          <m:t>𝑡</m:t>
                        </m:r>
                      </m:sub>
                    </m:sSub>
                    <m:r>
                      <a:rPr lang="en-US" altLang="ja-JP" sz="2400" i="1">
                        <a:latin typeface="Cambria Math" panose="02040503050406030204" pitchFamily="18" charset="0"/>
                      </a:rPr>
                      <m:t>)</m:t>
                    </m:r>
                  </m:oMath>
                </a14:m>
                <a:r>
                  <a:rPr lang="ja-JP" altLang="en-US" sz="2400" dirty="0"/>
                  <a:t>を取るように方策を改善していく</a:t>
                </a:r>
                <a:endParaRPr lang="en-US" altLang="ja-JP" sz="2400" dirty="0"/>
              </a:p>
              <a:p>
                <a:endParaRPr lang="en-US" altLang="ja-JP" sz="2400" dirty="0"/>
              </a:p>
              <a:p>
                <a:endParaRPr kumimoji="1" lang="en-US" altLang="ja-JP" sz="2400" dirty="0"/>
              </a:p>
              <a:p>
                <a:endParaRPr kumimoji="1" lang="ja-JP" altLang="en-US" sz="2400" dirty="0"/>
              </a:p>
            </p:txBody>
          </p:sp>
        </mc:Choice>
        <mc:Fallback>
          <p:sp>
            <p:nvSpPr>
              <p:cNvPr id="2" name="コンテンツ プレースホルダー 1">
                <a:extLst>
                  <a:ext uri="{FF2B5EF4-FFF2-40B4-BE49-F238E27FC236}">
                    <a16:creationId xmlns:a16="http://schemas.microsoft.com/office/drawing/2014/main" id="{DEB8CC49-62A6-45C1-8DFC-283C3229A39E}"/>
                  </a:ext>
                </a:extLst>
              </p:cNvPr>
              <p:cNvSpPr>
                <a:spLocks noGrp="1" noRot="1" noChangeAspect="1" noMove="1" noResize="1" noEditPoints="1" noAdjustHandles="1" noChangeArrowheads="1" noChangeShapeType="1" noTextEdit="1"/>
              </p:cNvSpPr>
              <p:nvPr>
                <p:ph idx="1"/>
              </p:nvPr>
            </p:nvSpPr>
            <p:spPr>
              <a:xfrm>
                <a:off x="200025" y="1303889"/>
                <a:ext cx="11734799" cy="5243513"/>
              </a:xfrm>
              <a:blipFill>
                <a:blip r:embed="rId2"/>
                <a:stretch>
                  <a:fillRect l="-727" t="-1279" r="-675"/>
                </a:stretch>
              </a:blipFill>
            </p:spPr>
            <p:txBody>
              <a:bodyPr/>
              <a:lstStyle/>
              <a:p>
                <a:r>
                  <a:rPr lang="ja-JP" altLang="en-US">
                    <a:noFill/>
                  </a:rPr>
                  <a:t> </a:t>
                </a:r>
              </a:p>
            </p:txBody>
          </p:sp>
        </mc:Fallback>
      </mc:AlternateContent>
      <p:sp>
        <p:nvSpPr>
          <p:cNvPr id="3" name="タイトル 2">
            <a:extLst>
              <a:ext uri="{FF2B5EF4-FFF2-40B4-BE49-F238E27FC236}">
                <a16:creationId xmlns:a16="http://schemas.microsoft.com/office/drawing/2014/main" id="{AB218761-C02B-4CD7-8F52-CDA35CCA15B9}"/>
              </a:ext>
            </a:extLst>
          </p:cNvPr>
          <p:cNvSpPr>
            <a:spLocks noGrp="1"/>
          </p:cNvSpPr>
          <p:nvPr>
            <p:ph type="title"/>
          </p:nvPr>
        </p:nvSpPr>
        <p:spPr/>
        <p:txBody>
          <a:bodyPr>
            <a:normAutofit fontScale="90000"/>
          </a:bodyPr>
          <a:lstStyle/>
          <a:p>
            <a:r>
              <a:rPr lang="en-US" altLang="ja-JP" dirty="0"/>
              <a:t>Q</a:t>
            </a:r>
            <a:r>
              <a:rPr lang="ja-JP" altLang="en-US" dirty="0"/>
              <a:t>学習｜</a:t>
            </a:r>
            <a:r>
              <a:rPr lang="en-US" altLang="ja-JP" dirty="0"/>
              <a:t>Off-policy</a:t>
            </a:r>
            <a:r>
              <a:rPr lang="ja-JP" altLang="en-US" dirty="0"/>
              <a:t>な</a:t>
            </a:r>
            <a:r>
              <a:rPr lang="en-US" altLang="ja-JP" dirty="0"/>
              <a:t>TD</a:t>
            </a:r>
            <a:r>
              <a:rPr lang="ja-JP" altLang="en-US" dirty="0"/>
              <a:t>制御</a:t>
            </a:r>
            <a:endParaRPr kumimoji="1" lang="ja-JP" altLang="en-US" dirty="0"/>
          </a:p>
        </p:txBody>
      </p:sp>
      <p:sp>
        <p:nvSpPr>
          <p:cNvPr id="4" name="スライド番号プレースホルダー 3">
            <a:extLst>
              <a:ext uri="{FF2B5EF4-FFF2-40B4-BE49-F238E27FC236}">
                <a16:creationId xmlns:a16="http://schemas.microsoft.com/office/drawing/2014/main" id="{83CD3338-D05F-4572-BBBB-7305C42FC833}"/>
              </a:ext>
            </a:extLst>
          </p:cNvPr>
          <p:cNvSpPr>
            <a:spLocks noGrp="1"/>
          </p:cNvSpPr>
          <p:nvPr>
            <p:ph type="sldNum" sz="quarter" idx="12"/>
          </p:nvPr>
        </p:nvSpPr>
        <p:spPr/>
        <p:txBody>
          <a:bodyPr/>
          <a:lstStyle/>
          <a:p>
            <a:fld id="{B11AD403-313C-9548-90A1-3BB45CD64373}" type="slidenum">
              <a:rPr lang="ja-JP" altLang="en-US" smtClean="0"/>
              <a:pPr/>
              <a:t>79</a:t>
            </a:fld>
            <a:endParaRPr lang="ja-JP" altLang="en-US"/>
          </a:p>
        </p:txBody>
      </p:sp>
      <p:pic>
        <p:nvPicPr>
          <p:cNvPr id="2052" name="Picture 4" descr="\begin{align*}&#10;  Q(S_t,A_t) \leftarrow Q(S_t,A_t) + \alpha[R_{t+1}+\gamma \max_a Q(S_{t+1},a) - Q(S_t,A_t)]&#10;\end{align*}">
            <a:extLst>
              <a:ext uri="{FF2B5EF4-FFF2-40B4-BE49-F238E27FC236}">
                <a16:creationId xmlns:a16="http://schemas.microsoft.com/office/drawing/2014/main" id="{1C307E24-5A59-4D27-ACCA-FF2F2589C7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58" y="3930557"/>
            <a:ext cx="8822870" cy="43391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コネクタ 5">
            <a:extLst>
              <a:ext uri="{FF2B5EF4-FFF2-40B4-BE49-F238E27FC236}">
                <a16:creationId xmlns:a16="http://schemas.microsoft.com/office/drawing/2014/main" id="{C8A7047E-5E34-40CE-8FDE-72D7089883E8}"/>
              </a:ext>
            </a:extLst>
          </p:cNvPr>
          <p:cNvCxnSpPr>
            <a:cxnSpLocks/>
          </p:cNvCxnSpPr>
          <p:nvPr/>
        </p:nvCxnSpPr>
        <p:spPr>
          <a:xfrm>
            <a:off x="5356231" y="4416532"/>
            <a:ext cx="226150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E7BCB648-7ADF-433A-AC13-FDF8AF4230A0}"/>
              </a:ext>
            </a:extLst>
          </p:cNvPr>
          <p:cNvCxnSpPr>
            <a:cxnSpLocks/>
          </p:cNvCxnSpPr>
          <p:nvPr/>
        </p:nvCxnSpPr>
        <p:spPr>
          <a:xfrm flipV="1">
            <a:off x="5805267" y="4422695"/>
            <a:ext cx="391887" cy="35357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E135F3A-7340-4D16-9EBE-D398E24BA63D}"/>
              </a:ext>
            </a:extLst>
          </p:cNvPr>
          <p:cNvSpPr txBox="1"/>
          <p:nvPr/>
        </p:nvSpPr>
        <p:spPr>
          <a:xfrm>
            <a:off x="2518002" y="4803084"/>
            <a:ext cx="6673622" cy="369332"/>
          </a:xfrm>
          <a:prstGeom prst="rect">
            <a:avLst/>
          </a:prstGeom>
          <a:noFill/>
        </p:spPr>
        <p:txBody>
          <a:bodyPr wrap="none" rtlCol="0">
            <a:spAutoFit/>
          </a:bodyPr>
          <a:lstStyle/>
          <a:p>
            <a:r>
              <a:rPr kumimoji="1" lang="en-US" altLang="ja-JP" dirty="0">
                <a:solidFill>
                  <a:schemeClr val="accent6"/>
                </a:solidFill>
              </a:rPr>
              <a:t>TD</a:t>
            </a:r>
            <a:r>
              <a:rPr kumimoji="1" lang="ja-JP" altLang="en-US" dirty="0">
                <a:solidFill>
                  <a:schemeClr val="accent6"/>
                </a:solidFill>
              </a:rPr>
              <a:t>誤差を考えるとき，今後の価値が最大になるものを取ってくる</a:t>
            </a:r>
          </a:p>
        </p:txBody>
      </p:sp>
      <p:grpSp>
        <p:nvGrpSpPr>
          <p:cNvPr id="2057" name="グループ化 2056">
            <a:extLst>
              <a:ext uri="{FF2B5EF4-FFF2-40B4-BE49-F238E27FC236}">
                <a16:creationId xmlns:a16="http://schemas.microsoft.com/office/drawing/2014/main" id="{9CA83CB3-B91B-4FB7-ACF9-6B7725995308}"/>
              </a:ext>
            </a:extLst>
          </p:cNvPr>
          <p:cNvGrpSpPr/>
          <p:nvPr/>
        </p:nvGrpSpPr>
        <p:grpSpPr>
          <a:xfrm>
            <a:off x="9190397" y="3064592"/>
            <a:ext cx="2592351" cy="3186373"/>
            <a:chOff x="9330364" y="2721692"/>
            <a:chExt cx="2592351" cy="3186373"/>
          </a:xfrm>
        </p:grpSpPr>
        <p:sp>
          <p:nvSpPr>
            <p:cNvPr id="13" name="楕円 12">
              <a:extLst>
                <a:ext uri="{FF2B5EF4-FFF2-40B4-BE49-F238E27FC236}">
                  <a16:creationId xmlns:a16="http://schemas.microsoft.com/office/drawing/2014/main" id="{CE620038-3645-41EE-96BF-C15893FE88B7}"/>
                </a:ext>
              </a:extLst>
            </p:cNvPr>
            <p:cNvSpPr/>
            <p:nvPr/>
          </p:nvSpPr>
          <p:spPr>
            <a:xfrm>
              <a:off x="10359709" y="2895605"/>
              <a:ext cx="391251" cy="38032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dirty="0"/>
            </a:p>
          </p:txBody>
        </p:sp>
        <p:cxnSp>
          <p:nvCxnSpPr>
            <p:cNvPr id="14" name="直線矢印コネクタ 13">
              <a:extLst>
                <a:ext uri="{FF2B5EF4-FFF2-40B4-BE49-F238E27FC236}">
                  <a16:creationId xmlns:a16="http://schemas.microsoft.com/office/drawing/2014/main" id="{B6078E31-F6B6-4EEB-8891-8BD3668604CE}"/>
                </a:ext>
              </a:extLst>
            </p:cNvPr>
            <p:cNvCxnSpPr>
              <a:cxnSpLocks/>
              <a:stCxn id="13" idx="4"/>
              <a:endCxn id="15" idx="0"/>
            </p:cNvCxnSpPr>
            <p:nvPr/>
          </p:nvCxnSpPr>
          <p:spPr>
            <a:xfrm>
              <a:off x="10555334" y="3275933"/>
              <a:ext cx="0" cy="3361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5F477379-4D44-4530-8073-FC911886AA98}"/>
                </a:ext>
              </a:extLst>
            </p:cNvPr>
            <p:cNvSpPr/>
            <p:nvPr/>
          </p:nvSpPr>
          <p:spPr>
            <a:xfrm>
              <a:off x="10463164" y="3612085"/>
              <a:ext cx="184341" cy="1791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400"/>
            </a:p>
          </p:txBody>
        </p:sp>
        <p:sp>
          <p:nvSpPr>
            <p:cNvPr id="16" name="楕円 15">
              <a:extLst>
                <a:ext uri="{FF2B5EF4-FFF2-40B4-BE49-F238E27FC236}">
                  <a16:creationId xmlns:a16="http://schemas.microsoft.com/office/drawing/2014/main" id="{2178B990-4304-4917-ABB8-9CEFE847A70E}"/>
                </a:ext>
              </a:extLst>
            </p:cNvPr>
            <p:cNvSpPr/>
            <p:nvPr/>
          </p:nvSpPr>
          <p:spPr>
            <a:xfrm>
              <a:off x="10359709" y="4409362"/>
              <a:ext cx="391251" cy="38032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a:p>
          </p:txBody>
        </p:sp>
        <p:cxnSp>
          <p:nvCxnSpPr>
            <p:cNvPr id="17" name="直線矢印コネクタ 16">
              <a:extLst>
                <a:ext uri="{FF2B5EF4-FFF2-40B4-BE49-F238E27FC236}">
                  <a16:creationId xmlns:a16="http://schemas.microsoft.com/office/drawing/2014/main" id="{F071C8CD-2F47-4205-B724-BB84ABCB38F0}"/>
                </a:ext>
              </a:extLst>
            </p:cNvPr>
            <p:cNvCxnSpPr>
              <a:cxnSpLocks/>
              <a:stCxn id="15" idx="4"/>
              <a:endCxn id="16" idx="0"/>
            </p:cNvCxnSpPr>
            <p:nvPr/>
          </p:nvCxnSpPr>
          <p:spPr>
            <a:xfrm>
              <a:off x="10555334" y="3791279"/>
              <a:ext cx="0" cy="618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2" descr="コイキング">
              <a:extLst>
                <a:ext uri="{FF2B5EF4-FFF2-40B4-BE49-F238E27FC236}">
                  <a16:creationId xmlns:a16="http://schemas.microsoft.com/office/drawing/2014/main" id="{DE348B7B-2C62-47C2-816C-130019825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0945" y="2721692"/>
              <a:ext cx="519222" cy="51922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ピカチュウ">
              <a:extLst>
                <a:ext uri="{FF2B5EF4-FFF2-40B4-BE49-F238E27FC236}">
                  <a16:creationId xmlns:a16="http://schemas.microsoft.com/office/drawing/2014/main" id="{87119E2C-A620-495A-AF95-041E5E16B1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30944" y="3364051"/>
              <a:ext cx="519223" cy="51922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コイキング">
              <a:extLst>
                <a:ext uri="{FF2B5EF4-FFF2-40B4-BE49-F238E27FC236}">
                  <a16:creationId xmlns:a16="http://schemas.microsoft.com/office/drawing/2014/main" id="{79A8D2D2-A794-4D89-B36F-A5DA939710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0945" y="4294646"/>
              <a:ext cx="519222" cy="5192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3173C319-1ACA-417E-A300-FADE61DCE6F2}"/>
                    </a:ext>
                  </a:extLst>
                </p:cNvPr>
                <p:cNvSpPr txBox="1"/>
                <p:nvPr/>
              </p:nvSpPr>
              <p:spPr>
                <a:xfrm>
                  <a:off x="10060328" y="2935708"/>
                  <a:ext cx="35675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𝑆</m:t>
                            </m:r>
                          </m:e>
                          <m:sub>
                            <m:r>
                              <a:rPr kumimoji="1" lang="en-US" altLang="ja-JP" sz="1400" b="0" i="1" smtClean="0">
                                <a:latin typeface="Cambria Math" panose="02040503050406030204" pitchFamily="18" charset="0"/>
                              </a:rPr>
                              <m:t>𝑡</m:t>
                            </m:r>
                          </m:sub>
                        </m:sSub>
                      </m:oMath>
                    </m:oMathPara>
                  </a14:m>
                  <a:endParaRPr kumimoji="1" lang="ja-JP" altLang="en-US" sz="1400" dirty="0"/>
                </a:p>
              </p:txBody>
            </p:sp>
          </mc:Choice>
          <mc:Fallback xmlns="">
            <p:sp>
              <p:nvSpPr>
                <p:cNvPr id="21" name="テキスト ボックス 20">
                  <a:extLst>
                    <a:ext uri="{FF2B5EF4-FFF2-40B4-BE49-F238E27FC236}">
                      <a16:creationId xmlns:a16="http://schemas.microsoft.com/office/drawing/2014/main" id="{3173C319-1ACA-417E-A300-FADE61DCE6F2}"/>
                    </a:ext>
                  </a:extLst>
                </p:cNvPr>
                <p:cNvSpPr txBox="1">
                  <a:spLocks noRot="1" noChangeAspect="1" noMove="1" noResize="1" noEditPoints="1" noAdjustHandles="1" noChangeArrowheads="1" noChangeShapeType="1" noTextEdit="1"/>
                </p:cNvSpPr>
                <p:nvPr/>
              </p:nvSpPr>
              <p:spPr>
                <a:xfrm>
                  <a:off x="10060328" y="2935708"/>
                  <a:ext cx="356750"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F444194-A488-4E9D-8B77-32F02A31E504}"/>
                    </a:ext>
                  </a:extLst>
                </p:cNvPr>
                <p:cNvSpPr txBox="1"/>
                <p:nvPr/>
              </p:nvSpPr>
              <p:spPr>
                <a:xfrm>
                  <a:off x="9867249" y="4456149"/>
                  <a:ext cx="5321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𝑆</m:t>
                            </m:r>
                          </m:e>
                          <m:sub>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sub>
                        </m:sSub>
                      </m:oMath>
                    </m:oMathPara>
                  </a14:m>
                  <a:endParaRPr kumimoji="1" lang="ja-JP" altLang="en-US" sz="1400" dirty="0"/>
                </a:p>
              </p:txBody>
            </p:sp>
          </mc:Choice>
          <mc:Fallback xmlns="">
            <p:sp>
              <p:nvSpPr>
                <p:cNvPr id="22" name="テキスト ボックス 21">
                  <a:extLst>
                    <a:ext uri="{FF2B5EF4-FFF2-40B4-BE49-F238E27FC236}">
                      <a16:creationId xmlns:a16="http://schemas.microsoft.com/office/drawing/2014/main" id="{2F444194-A488-4E9D-8B77-32F02A31E504}"/>
                    </a:ext>
                  </a:extLst>
                </p:cNvPr>
                <p:cNvSpPr txBox="1">
                  <a:spLocks noRot="1" noChangeAspect="1" noMove="1" noResize="1" noEditPoints="1" noAdjustHandles="1" noChangeArrowheads="1" noChangeShapeType="1" noTextEdit="1"/>
                </p:cNvSpPr>
                <p:nvPr/>
              </p:nvSpPr>
              <p:spPr>
                <a:xfrm>
                  <a:off x="9867249" y="4456149"/>
                  <a:ext cx="532155" cy="30777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24F475C1-DBEB-48FB-9C12-C0B02F4ADE6C}"/>
                    </a:ext>
                  </a:extLst>
                </p:cNvPr>
                <p:cNvSpPr txBox="1"/>
                <p:nvPr/>
              </p:nvSpPr>
              <p:spPr>
                <a:xfrm>
                  <a:off x="10060329" y="3582746"/>
                  <a:ext cx="35675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𝐴</m:t>
                            </m:r>
                          </m:e>
                          <m:sub>
                            <m:r>
                              <a:rPr kumimoji="1" lang="en-US" altLang="ja-JP" sz="1400" b="0" i="1" smtClean="0">
                                <a:latin typeface="Cambria Math" panose="02040503050406030204" pitchFamily="18" charset="0"/>
                              </a:rPr>
                              <m:t>𝑡</m:t>
                            </m:r>
                          </m:sub>
                        </m:sSub>
                      </m:oMath>
                    </m:oMathPara>
                  </a14:m>
                  <a:endParaRPr kumimoji="1" lang="ja-JP" altLang="en-US" sz="1400" dirty="0"/>
                </a:p>
              </p:txBody>
            </p:sp>
          </mc:Choice>
          <mc:Fallback xmlns="">
            <p:sp>
              <p:nvSpPr>
                <p:cNvPr id="23" name="テキスト ボックス 22">
                  <a:extLst>
                    <a:ext uri="{FF2B5EF4-FFF2-40B4-BE49-F238E27FC236}">
                      <a16:creationId xmlns:a16="http://schemas.microsoft.com/office/drawing/2014/main" id="{24F475C1-DBEB-48FB-9C12-C0B02F4ADE6C}"/>
                    </a:ext>
                  </a:extLst>
                </p:cNvPr>
                <p:cNvSpPr txBox="1">
                  <a:spLocks noRot="1" noChangeAspect="1" noMove="1" noResize="1" noEditPoints="1" noAdjustHandles="1" noChangeArrowheads="1" noChangeShapeType="1" noTextEdit="1"/>
                </p:cNvSpPr>
                <p:nvPr/>
              </p:nvSpPr>
              <p:spPr>
                <a:xfrm>
                  <a:off x="10060329" y="3582746"/>
                  <a:ext cx="356750" cy="307777"/>
                </a:xfrm>
                <a:prstGeom prst="rect">
                  <a:avLst/>
                </a:prstGeom>
                <a:blipFill>
                  <a:blip r:embed="rId8"/>
                  <a:stretch>
                    <a:fillRect/>
                  </a:stretch>
                </a:blipFill>
              </p:spPr>
              <p:txBody>
                <a:bodyPr/>
                <a:lstStyle/>
                <a:p>
                  <a:r>
                    <a:rPr lang="ja-JP" altLang="en-US">
                      <a:noFill/>
                    </a:rPr>
                    <a:t> </a:t>
                  </a:r>
                </a:p>
              </p:txBody>
            </p:sp>
          </mc:Fallback>
        </mc:AlternateContent>
        <p:sp>
          <p:nvSpPr>
            <p:cNvPr id="24" name="楕円 23">
              <a:extLst>
                <a:ext uri="{FF2B5EF4-FFF2-40B4-BE49-F238E27FC236}">
                  <a16:creationId xmlns:a16="http://schemas.microsoft.com/office/drawing/2014/main" id="{7213F2C1-D02E-44DF-AED0-2F77795E827A}"/>
                </a:ext>
              </a:extLst>
            </p:cNvPr>
            <p:cNvSpPr/>
            <p:nvPr/>
          </p:nvSpPr>
          <p:spPr>
            <a:xfrm>
              <a:off x="9875987" y="5648454"/>
              <a:ext cx="184341" cy="1791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400"/>
            </a:p>
          </p:txBody>
        </p:sp>
        <p:cxnSp>
          <p:nvCxnSpPr>
            <p:cNvPr id="25" name="直線矢印コネクタ 24">
              <a:extLst>
                <a:ext uri="{FF2B5EF4-FFF2-40B4-BE49-F238E27FC236}">
                  <a16:creationId xmlns:a16="http://schemas.microsoft.com/office/drawing/2014/main" id="{5705E341-2AE8-4185-BE3A-6F14078CD00D}"/>
                </a:ext>
              </a:extLst>
            </p:cNvPr>
            <p:cNvCxnSpPr>
              <a:cxnSpLocks/>
              <a:stCxn id="16" idx="4"/>
              <a:endCxn id="24" idx="0"/>
            </p:cNvCxnSpPr>
            <p:nvPr/>
          </p:nvCxnSpPr>
          <p:spPr>
            <a:xfrm flipH="1">
              <a:off x="9968158" y="4789690"/>
              <a:ext cx="587177" cy="858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92F1FFDB-C90A-4754-A2B8-E811CA60909A}"/>
                    </a:ext>
                  </a:extLst>
                </p:cNvPr>
                <p:cNvSpPr txBox="1"/>
                <p:nvPr/>
              </p:nvSpPr>
              <p:spPr>
                <a:xfrm>
                  <a:off x="9330364" y="5519871"/>
                  <a:ext cx="38497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𝐴</m:t>
                            </m:r>
                          </m:e>
                          <m:sub>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+1</m:t>
                            </m:r>
                          </m:sub>
                        </m:sSub>
                      </m:oMath>
                    </m:oMathPara>
                  </a14:m>
                  <a:endParaRPr kumimoji="1" lang="ja-JP" altLang="en-US" sz="1400" dirty="0"/>
                </a:p>
              </p:txBody>
            </p:sp>
          </mc:Choice>
          <mc:Fallback xmlns="">
            <p:sp>
              <p:nvSpPr>
                <p:cNvPr id="26" name="テキスト ボックス 25">
                  <a:extLst>
                    <a:ext uri="{FF2B5EF4-FFF2-40B4-BE49-F238E27FC236}">
                      <a16:creationId xmlns:a16="http://schemas.microsoft.com/office/drawing/2014/main" id="{92F1FFDB-C90A-4754-A2B8-E811CA60909A}"/>
                    </a:ext>
                  </a:extLst>
                </p:cNvPr>
                <p:cNvSpPr txBox="1">
                  <a:spLocks noRot="1" noChangeAspect="1" noMove="1" noResize="1" noEditPoints="1" noAdjustHandles="1" noChangeArrowheads="1" noChangeShapeType="1" noTextEdit="1"/>
                </p:cNvSpPr>
                <p:nvPr/>
              </p:nvSpPr>
              <p:spPr>
                <a:xfrm>
                  <a:off x="9330364" y="5519871"/>
                  <a:ext cx="384975" cy="307777"/>
                </a:xfrm>
                <a:prstGeom prst="rect">
                  <a:avLst/>
                </a:prstGeom>
                <a:blipFill>
                  <a:blip r:embed="rId9"/>
                  <a:stretch>
                    <a:fillRect r="-23810"/>
                  </a:stretch>
                </a:blipFill>
              </p:spPr>
              <p:txBody>
                <a:bodyPr/>
                <a:lstStyle/>
                <a:p>
                  <a:r>
                    <a:rPr lang="ja-JP" altLang="en-US">
                      <a:noFill/>
                    </a:rPr>
                    <a:t> </a:t>
                  </a:r>
                </a:p>
              </p:txBody>
            </p:sp>
          </mc:Fallback>
        </mc:AlternateContent>
        <p:pic>
          <p:nvPicPr>
            <p:cNvPr id="27" name="Picture 2" descr="ピカチュウ">
              <a:extLst>
                <a:ext uri="{FF2B5EF4-FFF2-40B4-BE49-F238E27FC236}">
                  <a16:creationId xmlns:a16="http://schemas.microsoft.com/office/drawing/2014/main" id="{2D98C4A8-522B-4981-A366-0C70111B51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03492" y="5388842"/>
              <a:ext cx="519223" cy="51922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916BB02F-89EF-4890-BC37-2F4E68452114}"/>
                    </a:ext>
                  </a:extLst>
                </p:cNvPr>
                <p:cNvSpPr txBox="1"/>
                <p:nvPr/>
              </p:nvSpPr>
              <p:spPr>
                <a:xfrm>
                  <a:off x="10151000" y="3956945"/>
                  <a:ext cx="5321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𝑅</m:t>
                            </m:r>
                          </m:e>
                          <m:sub>
                            <m:r>
                              <a:rPr kumimoji="1" lang="en-US" altLang="ja-JP" sz="1400" b="0" i="1" smtClean="0">
                                <a:latin typeface="Cambria Math" panose="02040503050406030204" pitchFamily="18" charset="0"/>
                              </a:rPr>
                              <m:t>𝑡</m:t>
                            </m:r>
                          </m:sub>
                        </m:sSub>
                      </m:oMath>
                    </m:oMathPara>
                  </a14:m>
                  <a:endParaRPr kumimoji="1" lang="ja-JP" altLang="en-US" sz="1400" dirty="0"/>
                </a:p>
              </p:txBody>
            </p:sp>
          </mc:Choice>
          <mc:Fallback xmlns="">
            <p:sp>
              <p:nvSpPr>
                <p:cNvPr id="28" name="テキスト ボックス 27">
                  <a:extLst>
                    <a:ext uri="{FF2B5EF4-FFF2-40B4-BE49-F238E27FC236}">
                      <a16:creationId xmlns:a16="http://schemas.microsoft.com/office/drawing/2014/main" id="{916BB02F-89EF-4890-BC37-2F4E68452114}"/>
                    </a:ext>
                  </a:extLst>
                </p:cNvPr>
                <p:cNvSpPr txBox="1">
                  <a:spLocks noRot="1" noChangeAspect="1" noMove="1" noResize="1" noEditPoints="1" noAdjustHandles="1" noChangeArrowheads="1" noChangeShapeType="1" noTextEdit="1"/>
                </p:cNvSpPr>
                <p:nvPr/>
              </p:nvSpPr>
              <p:spPr>
                <a:xfrm>
                  <a:off x="10151000" y="3956945"/>
                  <a:ext cx="532155" cy="307777"/>
                </a:xfrm>
                <a:prstGeom prst="rect">
                  <a:avLst/>
                </a:prstGeom>
                <a:blipFill>
                  <a:blip r:embed="rId10"/>
                  <a:stretch>
                    <a:fillRect/>
                  </a:stretch>
                </a:blipFill>
              </p:spPr>
              <p:txBody>
                <a:bodyPr/>
                <a:lstStyle/>
                <a:p>
                  <a:r>
                    <a:rPr lang="ja-JP" altLang="en-US">
                      <a:noFill/>
                    </a:rPr>
                    <a:t> </a:t>
                  </a:r>
                </a:p>
              </p:txBody>
            </p:sp>
          </mc:Fallback>
        </mc:AlternateContent>
        <p:sp>
          <p:nvSpPr>
            <p:cNvPr id="43" name="楕円 42">
              <a:extLst>
                <a:ext uri="{FF2B5EF4-FFF2-40B4-BE49-F238E27FC236}">
                  <a16:creationId xmlns:a16="http://schemas.microsoft.com/office/drawing/2014/main" id="{5FE74C67-0C3A-4256-9059-3BD1F26EA47D}"/>
                </a:ext>
              </a:extLst>
            </p:cNvPr>
            <p:cNvSpPr/>
            <p:nvPr/>
          </p:nvSpPr>
          <p:spPr>
            <a:xfrm>
              <a:off x="10463163" y="5648454"/>
              <a:ext cx="184341" cy="1791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400"/>
            </a:p>
          </p:txBody>
        </p:sp>
        <p:sp>
          <p:nvSpPr>
            <p:cNvPr id="44" name="楕円 43">
              <a:extLst>
                <a:ext uri="{FF2B5EF4-FFF2-40B4-BE49-F238E27FC236}">
                  <a16:creationId xmlns:a16="http://schemas.microsoft.com/office/drawing/2014/main" id="{95F174B8-B1C9-4AD8-86D0-2453D5CCB207}"/>
                </a:ext>
              </a:extLst>
            </p:cNvPr>
            <p:cNvSpPr/>
            <p:nvPr/>
          </p:nvSpPr>
          <p:spPr>
            <a:xfrm>
              <a:off x="11050339" y="5648454"/>
              <a:ext cx="184341" cy="1791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400"/>
            </a:p>
          </p:txBody>
        </p:sp>
        <p:cxnSp>
          <p:nvCxnSpPr>
            <p:cNvPr id="45" name="直線矢印コネクタ 44">
              <a:extLst>
                <a:ext uri="{FF2B5EF4-FFF2-40B4-BE49-F238E27FC236}">
                  <a16:creationId xmlns:a16="http://schemas.microsoft.com/office/drawing/2014/main" id="{BE0022A6-05B5-4EE2-8ABB-930E92856DDB}"/>
                </a:ext>
              </a:extLst>
            </p:cNvPr>
            <p:cNvCxnSpPr>
              <a:cxnSpLocks/>
              <a:stCxn id="16" idx="4"/>
              <a:endCxn id="43" idx="0"/>
            </p:cNvCxnSpPr>
            <p:nvPr/>
          </p:nvCxnSpPr>
          <p:spPr>
            <a:xfrm flipH="1">
              <a:off x="10555334" y="4789690"/>
              <a:ext cx="1" cy="858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693E9820-0B43-42C3-8E1A-3DF5F1DCCFF3}"/>
                </a:ext>
              </a:extLst>
            </p:cNvPr>
            <p:cNvCxnSpPr>
              <a:cxnSpLocks/>
              <a:stCxn id="16" idx="4"/>
              <a:endCxn id="44" idx="0"/>
            </p:cNvCxnSpPr>
            <p:nvPr/>
          </p:nvCxnSpPr>
          <p:spPr>
            <a:xfrm>
              <a:off x="10555335" y="4789690"/>
              <a:ext cx="587175" cy="858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55" name="円弧 2054">
              <a:extLst>
                <a:ext uri="{FF2B5EF4-FFF2-40B4-BE49-F238E27FC236}">
                  <a16:creationId xmlns:a16="http://schemas.microsoft.com/office/drawing/2014/main" id="{4257A150-A93F-44E1-9D02-176021790829}"/>
                </a:ext>
              </a:extLst>
            </p:cNvPr>
            <p:cNvSpPr/>
            <p:nvPr/>
          </p:nvSpPr>
          <p:spPr>
            <a:xfrm>
              <a:off x="9951791" y="3995984"/>
              <a:ext cx="1207084" cy="1207084"/>
            </a:xfrm>
            <a:prstGeom prst="arc">
              <a:avLst>
                <a:gd name="adj1" fmla="val 3939169"/>
                <a:gd name="adj2" fmla="val 6813095"/>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56" name="テキスト ボックス 2055">
              <a:extLst>
                <a:ext uri="{FF2B5EF4-FFF2-40B4-BE49-F238E27FC236}">
                  <a16:creationId xmlns:a16="http://schemas.microsoft.com/office/drawing/2014/main" id="{AE55DACF-A6E6-4F80-8C80-E27546A87962}"/>
                </a:ext>
              </a:extLst>
            </p:cNvPr>
            <p:cNvSpPr txBox="1"/>
            <p:nvPr/>
          </p:nvSpPr>
          <p:spPr>
            <a:xfrm>
              <a:off x="10783419" y="4923906"/>
              <a:ext cx="614271" cy="369332"/>
            </a:xfrm>
            <a:prstGeom prst="rect">
              <a:avLst/>
            </a:prstGeom>
            <a:noFill/>
          </p:spPr>
          <p:txBody>
            <a:bodyPr wrap="none" rtlCol="0">
              <a:spAutoFit/>
            </a:bodyPr>
            <a:lstStyle/>
            <a:p>
              <a:r>
                <a:rPr kumimoji="1" lang="en-US" altLang="ja-JP" dirty="0">
                  <a:solidFill>
                    <a:schemeClr val="accent6"/>
                  </a:solidFill>
                </a:rPr>
                <a:t>Max</a:t>
              </a:r>
              <a:endParaRPr kumimoji="1" lang="ja-JP" altLang="en-US" dirty="0">
                <a:solidFill>
                  <a:schemeClr val="accent6"/>
                </a:solidFill>
              </a:endParaRPr>
            </a:p>
          </p:txBody>
        </p:sp>
      </p:grpSp>
    </p:spTree>
    <p:extLst>
      <p:ext uri="{BB962C8B-B14F-4D97-AF65-F5344CB8AC3E}">
        <p14:creationId xmlns:p14="http://schemas.microsoft.com/office/powerpoint/2010/main" val="1818614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DFDB1B0B-582B-7BA8-BB82-912DEAEEEAC8}"/>
              </a:ext>
            </a:extLst>
          </p:cNvPr>
          <p:cNvSpPr/>
          <p:nvPr/>
        </p:nvSpPr>
        <p:spPr>
          <a:xfrm>
            <a:off x="7259801" y="1629296"/>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9960E74C-7C1D-64F2-C0B8-5271211C8372}"/>
              </a:ext>
            </a:extLst>
          </p:cNvPr>
          <p:cNvSpPr/>
          <p:nvPr/>
        </p:nvSpPr>
        <p:spPr>
          <a:xfrm>
            <a:off x="5136086" y="4821606"/>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59927031-7098-EC0D-A30E-206E0E195066}"/>
              </a:ext>
            </a:extLst>
          </p:cNvPr>
          <p:cNvSpPr/>
          <p:nvPr/>
        </p:nvSpPr>
        <p:spPr>
          <a:xfrm>
            <a:off x="7259801" y="4821606"/>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A6BC8B3A-808B-75D2-3A2B-3836C9811799}"/>
              </a:ext>
            </a:extLst>
          </p:cNvPr>
          <p:cNvSpPr/>
          <p:nvPr/>
        </p:nvSpPr>
        <p:spPr>
          <a:xfrm>
            <a:off x="9646396" y="4821606"/>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102B3A4C-B8BD-EDF5-A782-5C3A678244C3}"/>
              </a:ext>
            </a:extLst>
          </p:cNvPr>
          <p:cNvSpPr/>
          <p:nvPr/>
        </p:nvSpPr>
        <p:spPr>
          <a:xfrm>
            <a:off x="5361638" y="3344571"/>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701FD80E-6205-4D81-B041-E48A0874C54D}"/>
              </a:ext>
            </a:extLst>
          </p:cNvPr>
          <p:cNvSpPr/>
          <p:nvPr/>
        </p:nvSpPr>
        <p:spPr>
          <a:xfrm>
            <a:off x="8664375" y="3344571"/>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0">
            <a:extLst>
              <a:ext uri="{FF2B5EF4-FFF2-40B4-BE49-F238E27FC236}">
                <a16:creationId xmlns:a16="http://schemas.microsoft.com/office/drawing/2014/main" id="{EE925F98-6F7E-72BB-6AE3-9385496BF5F8}"/>
              </a:ext>
            </a:extLst>
          </p:cNvPr>
          <p:cNvSpPr>
            <a:spLocks noGrp="1"/>
          </p:cNvSpPr>
          <p:nvPr>
            <p:ph type="title"/>
          </p:nvPr>
        </p:nvSpPr>
        <p:spPr/>
        <p:txBody>
          <a:bodyPr>
            <a:normAutofit fontScale="90000"/>
          </a:bodyPr>
          <a:lstStyle/>
          <a:p>
            <a:r>
              <a:rPr lang="ja-JP" altLang="en-US" dirty="0"/>
              <a:t>バックアップ線図</a:t>
            </a:r>
          </a:p>
        </p:txBody>
      </p:sp>
      <p:pic>
        <p:nvPicPr>
          <p:cNvPr id="12" name="Picture 2" descr="コイキング">
            <a:extLst>
              <a:ext uri="{FF2B5EF4-FFF2-40B4-BE49-F238E27FC236}">
                <a16:creationId xmlns:a16="http://schemas.microsoft.com/office/drawing/2014/main" id="{B9E25CFA-F85A-C9B6-91C7-F9764F816C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0789" y="1562110"/>
            <a:ext cx="650081" cy="65008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ピカチュウ">
            <a:extLst>
              <a:ext uri="{FF2B5EF4-FFF2-40B4-BE49-F238E27FC236}">
                <a16:creationId xmlns:a16="http://schemas.microsoft.com/office/drawing/2014/main" id="{84BEF2CC-D55C-9B5D-28DF-215B40D35F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215" y="2972384"/>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16" name="四角形: 角を丸くする 15">
            <a:extLst>
              <a:ext uri="{FF2B5EF4-FFF2-40B4-BE49-F238E27FC236}">
                <a16:creationId xmlns:a16="http://schemas.microsoft.com/office/drawing/2014/main" id="{13117C6A-83B7-54C6-586D-AF308400F570}"/>
              </a:ext>
            </a:extLst>
          </p:cNvPr>
          <p:cNvSpPr/>
          <p:nvPr/>
        </p:nvSpPr>
        <p:spPr>
          <a:xfrm>
            <a:off x="3119297" y="3212777"/>
            <a:ext cx="1716197" cy="373787"/>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latin typeface="PKMN Regular" panose="02000600000000000000" pitchFamily="2" charset="-128"/>
                <a:ea typeface="PKMN Regular" panose="02000600000000000000" pitchFamily="2" charset="-128"/>
                <a:cs typeface="PKMN Regular" panose="02000600000000000000" pitchFamily="2" charset="-128"/>
              </a:rPr>
              <a:t>ピカチュウの　</a:t>
            </a: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たいあたり！</a:t>
            </a:r>
          </a:p>
        </p:txBody>
      </p:sp>
      <p:pic>
        <p:nvPicPr>
          <p:cNvPr id="17" name="Picture 2" descr="ピカチュウ">
            <a:extLst>
              <a:ext uri="{FF2B5EF4-FFF2-40B4-BE49-F238E27FC236}">
                <a16:creationId xmlns:a16="http://schemas.microsoft.com/office/drawing/2014/main" id="{BC9F62AB-709A-FED9-00F2-29B1446243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8747" y="3052792"/>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18" name="四角形: 角を丸くする 17">
            <a:extLst>
              <a:ext uri="{FF2B5EF4-FFF2-40B4-BE49-F238E27FC236}">
                <a16:creationId xmlns:a16="http://schemas.microsoft.com/office/drawing/2014/main" id="{F1EA0A36-69E1-5F26-C69B-10742D115EA4}"/>
              </a:ext>
            </a:extLst>
          </p:cNvPr>
          <p:cNvSpPr/>
          <p:nvPr/>
        </p:nvSpPr>
        <p:spPr>
          <a:xfrm>
            <a:off x="9726020" y="3265036"/>
            <a:ext cx="2063579" cy="368233"/>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latin typeface="PKMN Regular" panose="02000600000000000000" pitchFamily="2" charset="-128"/>
                <a:ea typeface="PKMN Regular" panose="02000600000000000000" pitchFamily="2" charset="-128"/>
                <a:cs typeface="PKMN Regular" panose="02000600000000000000" pitchFamily="2" charset="-128"/>
              </a:rPr>
              <a:t>ピカチュウの　でん</a:t>
            </a:r>
            <a:r>
              <a:rPr lang="ja-JP" altLang="en-US" dirty="0" err="1">
                <a:latin typeface="PKMN Regular" panose="02000600000000000000" pitchFamily="2" charset="-128"/>
                <a:ea typeface="PKMN Regular" panose="02000600000000000000" pitchFamily="2" charset="-128"/>
                <a:cs typeface="PKMN Regular" panose="02000600000000000000" pitchFamily="2" charset="-128"/>
              </a:rPr>
              <a:t>じほう</a:t>
            </a: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a:t>
            </a:r>
          </a:p>
        </p:txBody>
      </p:sp>
      <p:cxnSp>
        <p:nvCxnSpPr>
          <p:cNvPr id="20" name="直線矢印コネクタ 19">
            <a:extLst>
              <a:ext uri="{FF2B5EF4-FFF2-40B4-BE49-F238E27FC236}">
                <a16:creationId xmlns:a16="http://schemas.microsoft.com/office/drawing/2014/main" id="{7C968A9D-E6F9-EDD2-028D-832D290FB3DB}"/>
              </a:ext>
            </a:extLst>
          </p:cNvPr>
          <p:cNvCxnSpPr>
            <a:stCxn id="5" idx="4"/>
            <a:endCxn id="9" idx="0"/>
          </p:cNvCxnSpPr>
          <p:nvPr/>
        </p:nvCxnSpPr>
        <p:spPr>
          <a:xfrm flipH="1">
            <a:off x="5501846" y="2360816"/>
            <a:ext cx="2123715" cy="983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808589A7-2CB6-2F96-587D-FCAFAB3FA9BB}"/>
              </a:ext>
            </a:extLst>
          </p:cNvPr>
          <p:cNvCxnSpPr>
            <a:stCxn id="5" idx="4"/>
            <a:endCxn id="10" idx="0"/>
          </p:cNvCxnSpPr>
          <p:nvPr/>
        </p:nvCxnSpPr>
        <p:spPr>
          <a:xfrm>
            <a:off x="7625561" y="2360816"/>
            <a:ext cx="1179022" cy="983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A9472178-C1F1-48A1-993B-8461B60EE154}"/>
              </a:ext>
            </a:extLst>
          </p:cNvPr>
          <p:cNvCxnSpPr>
            <a:stCxn id="9" idx="4"/>
            <a:endCxn id="6" idx="0"/>
          </p:cNvCxnSpPr>
          <p:nvPr/>
        </p:nvCxnSpPr>
        <p:spPr>
          <a:xfrm>
            <a:off x="5501846" y="3624987"/>
            <a:ext cx="0" cy="11966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6" name="Picture 2" descr="コイキング">
            <a:extLst>
              <a:ext uri="{FF2B5EF4-FFF2-40B4-BE49-F238E27FC236}">
                <a16:creationId xmlns:a16="http://schemas.microsoft.com/office/drawing/2014/main" id="{4A6B22CB-13AC-9CA4-01E5-A682E13CD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1503" y="5574913"/>
            <a:ext cx="650081" cy="65008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線矢印コネクタ 28">
            <a:extLst>
              <a:ext uri="{FF2B5EF4-FFF2-40B4-BE49-F238E27FC236}">
                <a16:creationId xmlns:a16="http://schemas.microsoft.com/office/drawing/2014/main" id="{798DC575-B622-38EA-6880-F6EC685B7D5D}"/>
              </a:ext>
            </a:extLst>
          </p:cNvPr>
          <p:cNvCxnSpPr>
            <a:cxnSpLocks/>
            <a:stCxn id="10" idx="4"/>
            <a:endCxn id="7" idx="0"/>
          </p:cNvCxnSpPr>
          <p:nvPr/>
        </p:nvCxnSpPr>
        <p:spPr>
          <a:xfrm flipH="1">
            <a:off x="7625561" y="3624987"/>
            <a:ext cx="1179022" cy="11966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633F3D17-9BFF-0079-5450-478B34BD1A66}"/>
              </a:ext>
            </a:extLst>
          </p:cNvPr>
          <p:cNvCxnSpPr>
            <a:cxnSpLocks/>
            <a:stCxn id="10" idx="4"/>
            <a:endCxn id="8" idx="0"/>
          </p:cNvCxnSpPr>
          <p:nvPr/>
        </p:nvCxnSpPr>
        <p:spPr>
          <a:xfrm>
            <a:off x="8804583" y="3624987"/>
            <a:ext cx="1207573" cy="11966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7" name="Picture 2" descr="コイキング">
            <a:extLst>
              <a:ext uri="{FF2B5EF4-FFF2-40B4-BE49-F238E27FC236}">
                <a16:creationId xmlns:a16="http://schemas.microsoft.com/office/drawing/2014/main" id="{6F8D8CEA-9B24-6F02-F5B8-30D4F3AB1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211" y="5574913"/>
            <a:ext cx="650081" cy="6500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コイキング">
            <a:extLst>
              <a:ext uri="{FF2B5EF4-FFF2-40B4-BE49-F238E27FC236}">
                <a16:creationId xmlns:a16="http://schemas.microsoft.com/office/drawing/2014/main" id="{61DB432E-09C1-2E78-C79D-E208ED91A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3702" y="5574913"/>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48" name="テキスト ボックス 47">
            <a:extLst>
              <a:ext uri="{FF2B5EF4-FFF2-40B4-BE49-F238E27FC236}">
                <a16:creationId xmlns:a16="http://schemas.microsoft.com/office/drawing/2014/main" id="{02C744EA-0372-E490-E4BF-CCA432E40661}"/>
              </a:ext>
            </a:extLst>
          </p:cNvPr>
          <p:cNvSpPr txBox="1"/>
          <p:nvPr/>
        </p:nvSpPr>
        <p:spPr>
          <a:xfrm>
            <a:off x="6480204" y="4249064"/>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20</a:t>
            </a:r>
            <a:r>
              <a:rPr lang="ja-JP" altLang="en-US" sz="1400" dirty="0"/>
              <a:t>ダメージ</a:t>
            </a:r>
            <a:endParaRPr kumimoji="1" lang="ja-JP" altLang="en-US" sz="1400" dirty="0"/>
          </a:p>
        </p:txBody>
      </p:sp>
      <p:sp>
        <p:nvSpPr>
          <p:cNvPr id="30" name="テキスト ボックス 29">
            <a:extLst>
              <a:ext uri="{FF2B5EF4-FFF2-40B4-BE49-F238E27FC236}">
                <a16:creationId xmlns:a16="http://schemas.microsoft.com/office/drawing/2014/main" id="{B960A0DA-0DD5-4600-A5D9-60D701935A41}"/>
              </a:ext>
            </a:extLst>
          </p:cNvPr>
          <p:cNvSpPr txBox="1"/>
          <p:nvPr/>
        </p:nvSpPr>
        <p:spPr>
          <a:xfrm>
            <a:off x="10243434" y="4249064"/>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0</a:t>
            </a:r>
            <a:r>
              <a:rPr lang="ja-JP" altLang="en-US" sz="1400" dirty="0"/>
              <a:t>ダメージ</a:t>
            </a:r>
            <a:endParaRPr kumimoji="1" lang="ja-JP" altLang="en-US" sz="1400" dirty="0"/>
          </a:p>
        </p:txBody>
      </p:sp>
      <p:sp>
        <p:nvSpPr>
          <p:cNvPr id="34" name="正方形/長方形 33">
            <a:extLst>
              <a:ext uri="{FF2B5EF4-FFF2-40B4-BE49-F238E27FC236}">
                <a16:creationId xmlns:a16="http://schemas.microsoft.com/office/drawing/2014/main" id="{127A6A33-D777-4DB4-A8F8-D0D41CB68F2C}"/>
              </a:ext>
            </a:extLst>
          </p:cNvPr>
          <p:cNvSpPr/>
          <p:nvPr/>
        </p:nvSpPr>
        <p:spPr>
          <a:xfrm>
            <a:off x="8790299" y="1742872"/>
            <a:ext cx="874650" cy="153611"/>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268C5787-C1F9-4451-AFE1-809FAB4AAF0D}"/>
              </a:ext>
            </a:extLst>
          </p:cNvPr>
          <p:cNvSpPr/>
          <p:nvPr/>
        </p:nvSpPr>
        <p:spPr>
          <a:xfrm>
            <a:off x="7629223" y="5864614"/>
            <a:ext cx="51088" cy="153611"/>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FEEE2D38-3683-4731-AAA9-4386E8845B6F}"/>
              </a:ext>
            </a:extLst>
          </p:cNvPr>
          <p:cNvSpPr/>
          <p:nvPr/>
        </p:nvSpPr>
        <p:spPr>
          <a:xfrm>
            <a:off x="9918689" y="5864614"/>
            <a:ext cx="874650" cy="153611"/>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7C04D770-AD5D-4E1D-9B72-92B4B717FE60}"/>
              </a:ext>
            </a:extLst>
          </p:cNvPr>
          <p:cNvSpPr/>
          <p:nvPr/>
        </p:nvSpPr>
        <p:spPr>
          <a:xfrm>
            <a:off x="5154922" y="5864614"/>
            <a:ext cx="647830" cy="153611"/>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782D36D9-7B3D-4226-97F6-8ED1BE00E572}"/>
              </a:ext>
            </a:extLst>
          </p:cNvPr>
          <p:cNvSpPr/>
          <p:nvPr/>
        </p:nvSpPr>
        <p:spPr>
          <a:xfrm>
            <a:off x="5154922" y="5864614"/>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EBEA8365-8B4D-47F3-BEC1-154E912E1EC4}"/>
              </a:ext>
            </a:extLst>
          </p:cNvPr>
          <p:cNvSpPr/>
          <p:nvPr/>
        </p:nvSpPr>
        <p:spPr>
          <a:xfrm>
            <a:off x="7629569" y="5864613"/>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AC133203-28FA-46CA-97AD-DDE0623E211F}"/>
              </a:ext>
            </a:extLst>
          </p:cNvPr>
          <p:cNvSpPr txBox="1"/>
          <p:nvPr/>
        </p:nvSpPr>
        <p:spPr>
          <a:xfrm>
            <a:off x="3056671" y="4242184"/>
            <a:ext cx="2079415" cy="523220"/>
          </a:xfrm>
          <a:prstGeom prst="rect">
            <a:avLst/>
          </a:prstGeom>
          <a:noFill/>
        </p:spPr>
        <p:txBody>
          <a:bodyPr wrap="none" rtlCol="0">
            <a:spAutoFit/>
          </a:bodyPr>
          <a:lstStyle/>
          <a:p>
            <a:r>
              <a:rPr lang="en-US" altLang="ja-JP" sz="1400" dirty="0"/>
              <a:t>100%</a:t>
            </a:r>
            <a:r>
              <a:rPr lang="ja-JP" altLang="en-US" sz="1400" dirty="0"/>
              <a:t>の確率で</a:t>
            </a:r>
            <a:endParaRPr lang="en-US" altLang="ja-JP" sz="1400" dirty="0"/>
          </a:p>
          <a:p>
            <a:r>
              <a:rPr lang="ja-JP" altLang="en-US" sz="1400" dirty="0"/>
              <a:t>コイキングに</a:t>
            </a:r>
            <a:r>
              <a:rPr lang="en-US" altLang="ja-JP" sz="1400" dirty="0"/>
              <a:t>5</a:t>
            </a:r>
            <a:r>
              <a:rPr lang="ja-JP" altLang="en-US" sz="1400" dirty="0"/>
              <a:t>ダメージ</a:t>
            </a:r>
            <a:endParaRPr lang="en-US" altLang="ja-JP" sz="1400" dirty="0"/>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91372003-EE06-44B7-BDDB-577005198113}"/>
                  </a:ext>
                </a:extLst>
              </p:cNvPr>
              <p:cNvSpPr txBox="1"/>
              <p:nvPr/>
            </p:nvSpPr>
            <p:spPr>
              <a:xfrm>
                <a:off x="8740697" y="1865973"/>
                <a:ext cx="9977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=21</m:t>
                      </m:r>
                    </m:oMath>
                  </m:oMathPara>
                </a14:m>
                <a:endParaRPr kumimoji="1" lang="ja-JP" altLang="en-US" dirty="0"/>
              </a:p>
            </p:txBody>
          </p:sp>
        </mc:Choice>
        <mc:Fallback xmlns="">
          <p:sp>
            <p:nvSpPr>
              <p:cNvPr id="2" name="テキスト ボックス 1">
                <a:extLst>
                  <a:ext uri="{FF2B5EF4-FFF2-40B4-BE49-F238E27FC236}">
                    <a16:creationId xmlns:a16="http://schemas.microsoft.com/office/drawing/2014/main" id="{91372003-EE06-44B7-BDDB-577005198113}"/>
                  </a:ext>
                </a:extLst>
              </p:cNvPr>
              <p:cNvSpPr txBox="1">
                <a:spLocks noRot="1" noChangeAspect="1" noMove="1" noResize="1" noEditPoints="1" noAdjustHandles="1" noChangeArrowheads="1" noChangeShapeType="1" noTextEdit="1"/>
              </p:cNvSpPr>
              <p:nvPr/>
            </p:nvSpPr>
            <p:spPr>
              <a:xfrm>
                <a:off x="8740697" y="1865973"/>
                <a:ext cx="997774" cy="36933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7E5F470F-FDFF-4CE9-974C-F5A6A4B19A65}"/>
                  </a:ext>
                </a:extLst>
              </p:cNvPr>
              <p:cNvSpPr txBox="1"/>
              <p:nvPr/>
            </p:nvSpPr>
            <p:spPr>
              <a:xfrm>
                <a:off x="3520804" y="3586564"/>
                <a:ext cx="9106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𝑎</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𝑇</m:t>
                      </m:r>
                    </m:oMath>
                  </m:oMathPara>
                </a14:m>
                <a:endParaRPr kumimoji="1" lang="ja-JP" altLang="en-US" dirty="0"/>
              </a:p>
            </p:txBody>
          </p:sp>
        </mc:Choice>
        <mc:Fallback xmlns="">
          <p:sp>
            <p:nvSpPr>
              <p:cNvPr id="56" name="テキスト ボックス 55">
                <a:extLst>
                  <a:ext uri="{FF2B5EF4-FFF2-40B4-BE49-F238E27FC236}">
                    <a16:creationId xmlns:a16="http://schemas.microsoft.com/office/drawing/2014/main" id="{7E5F470F-FDFF-4CE9-974C-F5A6A4B19A65}"/>
                  </a:ext>
                </a:extLst>
              </p:cNvPr>
              <p:cNvSpPr txBox="1">
                <a:spLocks noRot="1" noChangeAspect="1" noMove="1" noResize="1" noEditPoints="1" noAdjustHandles="1" noChangeArrowheads="1" noChangeShapeType="1" noTextEdit="1"/>
              </p:cNvSpPr>
              <p:nvPr/>
            </p:nvSpPr>
            <p:spPr>
              <a:xfrm>
                <a:off x="3520804" y="3586564"/>
                <a:ext cx="910699"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3B655FA-1B3C-4B03-88AA-BF8DF516515A}"/>
                  </a:ext>
                </a:extLst>
              </p:cNvPr>
              <p:cNvSpPr txBox="1"/>
              <p:nvPr/>
            </p:nvSpPr>
            <p:spPr>
              <a:xfrm>
                <a:off x="10433473" y="3633269"/>
                <a:ext cx="9348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𝑎</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m:t>
                      </m:r>
                      <m:r>
                        <a:rPr lang="en-US" altLang="ja-JP" b="0" i="1" smtClean="0">
                          <a:latin typeface="Cambria Math" panose="02040503050406030204" pitchFamily="18" charset="0"/>
                        </a:rPr>
                        <m:t>𝐷</m:t>
                      </m:r>
                    </m:oMath>
                  </m:oMathPara>
                </a14:m>
                <a:endParaRPr kumimoji="1" lang="ja-JP" altLang="en-US" dirty="0"/>
              </a:p>
            </p:txBody>
          </p:sp>
        </mc:Choice>
        <mc:Fallback xmlns="">
          <p:sp>
            <p:nvSpPr>
              <p:cNvPr id="57" name="テキスト ボックス 56">
                <a:extLst>
                  <a:ext uri="{FF2B5EF4-FFF2-40B4-BE49-F238E27FC236}">
                    <a16:creationId xmlns:a16="http://schemas.microsoft.com/office/drawing/2014/main" id="{93B655FA-1B3C-4B03-88AA-BF8DF516515A}"/>
                  </a:ext>
                </a:extLst>
              </p:cNvPr>
              <p:cNvSpPr txBox="1">
                <a:spLocks noRot="1" noChangeAspect="1" noMove="1" noResize="1" noEditPoints="1" noAdjustHandles="1" noChangeArrowheads="1" noChangeShapeType="1" noTextEdit="1"/>
              </p:cNvSpPr>
              <p:nvPr/>
            </p:nvSpPr>
            <p:spPr>
              <a:xfrm>
                <a:off x="10433473" y="3633269"/>
                <a:ext cx="934808"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A6A6AA38-DAD1-4871-893F-98D2299D9262}"/>
                  </a:ext>
                </a:extLst>
              </p:cNvPr>
              <p:cNvSpPr txBox="1"/>
              <p:nvPr/>
            </p:nvSpPr>
            <p:spPr>
              <a:xfrm>
                <a:off x="5093359" y="6040329"/>
                <a:ext cx="12173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r>
                        <a:rPr lang="en-US" altLang="ja-JP" i="1">
                          <a:latin typeface="Cambria Math" panose="02040503050406030204" pitchFamily="18" charset="0"/>
                        </a:rPr>
                        <m:t>16</m:t>
                      </m:r>
                    </m:oMath>
                  </m:oMathPara>
                </a14:m>
                <a:endParaRPr kumimoji="1" lang="ja-JP" altLang="en-US" dirty="0"/>
              </a:p>
            </p:txBody>
          </p:sp>
        </mc:Choice>
        <mc:Fallback xmlns="">
          <p:sp>
            <p:nvSpPr>
              <p:cNvPr id="58" name="テキスト ボックス 57">
                <a:extLst>
                  <a:ext uri="{FF2B5EF4-FFF2-40B4-BE49-F238E27FC236}">
                    <a16:creationId xmlns:a16="http://schemas.microsoft.com/office/drawing/2014/main" id="{A6A6AA38-DAD1-4871-893F-98D2299D9262}"/>
                  </a:ext>
                </a:extLst>
              </p:cNvPr>
              <p:cNvSpPr txBox="1">
                <a:spLocks noRot="1" noChangeAspect="1" noMove="1" noResize="1" noEditPoints="1" noAdjustHandles="1" noChangeArrowheads="1" noChangeShapeType="1" noTextEdit="1"/>
              </p:cNvSpPr>
              <p:nvPr/>
            </p:nvSpPr>
            <p:spPr>
              <a:xfrm>
                <a:off x="5093359" y="6040329"/>
                <a:ext cx="1217385"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02186CA5-73F9-4B1B-8EA8-8127A4B6F3CE}"/>
                  </a:ext>
                </a:extLst>
              </p:cNvPr>
              <p:cNvSpPr txBox="1"/>
              <p:nvPr/>
            </p:nvSpPr>
            <p:spPr>
              <a:xfrm>
                <a:off x="7621726" y="6040329"/>
                <a:ext cx="10891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r>
                        <a:rPr lang="en-US" altLang="ja-JP" b="0" i="1" smtClean="0">
                          <a:latin typeface="Cambria Math" panose="02040503050406030204" pitchFamily="18" charset="0"/>
                        </a:rPr>
                        <m:t>1</m:t>
                      </m:r>
                    </m:oMath>
                  </m:oMathPara>
                </a14:m>
                <a:endParaRPr kumimoji="1" lang="ja-JP" altLang="en-US" dirty="0"/>
              </a:p>
            </p:txBody>
          </p:sp>
        </mc:Choice>
        <mc:Fallback xmlns="">
          <p:sp>
            <p:nvSpPr>
              <p:cNvPr id="59" name="テキスト ボックス 58">
                <a:extLst>
                  <a:ext uri="{FF2B5EF4-FFF2-40B4-BE49-F238E27FC236}">
                    <a16:creationId xmlns:a16="http://schemas.microsoft.com/office/drawing/2014/main" id="{02186CA5-73F9-4B1B-8EA8-8127A4B6F3CE}"/>
                  </a:ext>
                </a:extLst>
              </p:cNvPr>
              <p:cNvSpPr txBox="1">
                <a:spLocks noRot="1" noChangeAspect="1" noMove="1" noResize="1" noEditPoints="1" noAdjustHandles="1" noChangeArrowheads="1" noChangeShapeType="1" noTextEdit="1"/>
              </p:cNvSpPr>
              <p:nvPr/>
            </p:nvSpPr>
            <p:spPr>
              <a:xfrm>
                <a:off x="7621726" y="6040329"/>
                <a:ext cx="1089144" cy="369332"/>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AA9271E5-D295-4B02-8553-741DBE23F947}"/>
                  </a:ext>
                </a:extLst>
              </p:cNvPr>
              <p:cNvSpPr txBox="1"/>
              <p:nvPr/>
            </p:nvSpPr>
            <p:spPr>
              <a:xfrm>
                <a:off x="9857126" y="6040329"/>
                <a:ext cx="12173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=2</m:t>
                      </m:r>
                      <m:r>
                        <a:rPr lang="en-US" altLang="ja-JP" b="0" i="1" smtClean="0">
                          <a:latin typeface="Cambria Math" panose="02040503050406030204" pitchFamily="18" charset="0"/>
                        </a:rPr>
                        <m:t>1</m:t>
                      </m:r>
                    </m:oMath>
                  </m:oMathPara>
                </a14:m>
                <a:endParaRPr kumimoji="1" lang="ja-JP" altLang="en-US" dirty="0"/>
              </a:p>
            </p:txBody>
          </p:sp>
        </mc:Choice>
        <mc:Fallback xmlns="">
          <p:sp>
            <p:nvSpPr>
              <p:cNvPr id="60" name="テキスト ボックス 59">
                <a:extLst>
                  <a:ext uri="{FF2B5EF4-FFF2-40B4-BE49-F238E27FC236}">
                    <a16:creationId xmlns:a16="http://schemas.microsoft.com/office/drawing/2014/main" id="{AA9271E5-D295-4B02-8553-741DBE23F947}"/>
                  </a:ext>
                </a:extLst>
              </p:cNvPr>
              <p:cNvSpPr txBox="1">
                <a:spLocks noRot="1" noChangeAspect="1" noMove="1" noResize="1" noEditPoints="1" noAdjustHandles="1" noChangeArrowheads="1" noChangeShapeType="1" noTextEdit="1"/>
              </p:cNvSpPr>
              <p:nvPr/>
            </p:nvSpPr>
            <p:spPr>
              <a:xfrm>
                <a:off x="9857126" y="6040329"/>
                <a:ext cx="1217385" cy="36933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BB36123-D7FB-4D4D-97A3-0724B16D87E9}"/>
                  </a:ext>
                </a:extLst>
              </p:cNvPr>
              <p:cNvSpPr txBox="1"/>
              <p:nvPr/>
            </p:nvSpPr>
            <p:spPr>
              <a:xfrm>
                <a:off x="378037" y="1190320"/>
                <a:ext cx="4776885" cy="923330"/>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状態を○，行動を●で表す</a:t>
                </a:r>
                <a:endParaRPr kumimoji="1" lang="en-US" altLang="ja-JP" dirty="0"/>
              </a:p>
              <a:p>
                <a:pPr marL="285750" indent="-285750">
                  <a:buFont typeface="Arial" panose="020B0604020202020204" pitchFamily="34" charset="0"/>
                  <a:buChar char="•"/>
                </a:pPr>
                <a:r>
                  <a:rPr kumimoji="1" lang="ja-JP" altLang="en-US" dirty="0"/>
                  <a:t>状態</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sub>
                    </m:sSub>
                  </m:oMath>
                </a14:m>
                <a:r>
                  <a:rPr kumimoji="1" lang="ja-JP" altLang="en-US" dirty="0"/>
                  <a:t>は</a:t>
                </a:r>
                <a14:m>
                  <m:oMath xmlns:m="http://schemas.openxmlformats.org/officeDocument/2006/math">
                    <m:r>
                      <a:rPr kumimoji="1" lang="en-US" altLang="ja-JP" b="0" i="1" dirty="0" smtClean="0">
                        <a:latin typeface="Cambria Math" panose="02040503050406030204" pitchFamily="18" charset="0"/>
                      </a:rPr>
                      <m:t>𝑡</m:t>
                    </m:r>
                  </m:oMath>
                </a14:m>
                <a:r>
                  <a:rPr kumimoji="1" lang="ja-JP" altLang="en-US" dirty="0"/>
                  <a:t>ターン目のコイキングの残り</a:t>
                </a:r>
                <a:r>
                  <a:rPr kumimoji="1" lang="en-US" altLang="ja-JP" dirty="0"/>
                  <a:t>HP</a:t>
                </a:r>
              </a:p>
              <a:p>
                <a:pPr marL="285750" indent="-285750">
                  <a:buFont typeface="Arial" panose="020B0604020202020204" pitchFamily="34" charset="0"/>
                  <a:buChar char="•"/>
                </a:pPr>
                <a:r>
                  <a:rPr lang="ja-JP" altLang="en-US" dirty="0"/>
                  <a:t>行動</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𝑎</m:t>
                        </m:r>
                      </m:e>
                      <m:sub>
                        <m:r>
                          <a:rPr lang="en-US" altLang="ja-JP" b="0" i="1" smtClean="0">
                            <a:latin typeface="Cambria Math" panose="02040503050406030204" pitchFamily="18" charset="0"/>
                          </a:rPr>
                          <m:t>𝑡</m:t>
                        </m:r>
                      </m:sub>
                    </m:sSub>
                  </m:oMath>
                </a14:m>
                <a:r>
                  <a:rPr lang="ja-JP" altLang="en-US" dirty="0"/>
                  <a:t>はピカチュウが</a:t>
                </a:r>
                <a14:m>
                  <m:oMath xmlns:m="http://schemas.openxmlformats.org/officeDocument/2006/math">
                    <m:r>
                      <a:rPr lang="en-US" altLang="ja-JP" b="0" i="1" smtClean="0">
                        <a:latin typeface="Cambria Math" panose="02040503050406030204" pitchFamily="18" charset="0"/>
                      </a:rPr>
                      <m:t>𝑡</m:t>
                    </m:r>
                  </m:oMath>
                </a14:m>
                <a:r>
                  <a:rPr lang="ja-JP" altLang="en-US" dirty="0"/>
                  <a:t>ターン目に行う技</a:t>
                </a:r>
                <a:endParaRPr kumimoji="1" lang="ja-JP" altLang="en-US" dirty="0"/>
              </a:p>
            </p:txBody>
          </p:sp>
        </mc:Choice>
        <mc:Fallback xmlns="">
          <p:sp>
            <p:nvSpPr>
              <p:cNvPr id="3" name="テキスト ボックス 2">
                <a:extLst>
                  <a:ext uri="{FF2B5EF4-FFF2-40B4-BE49-F238E27FC236}">
                    <a16:creationId xmlns:a16="http://schemas.microsoft.com/office/drawing/2014/main" id="{BBB36123-D7FB-4D4D-97A3-0724B16D87E9}"/>
                  </a:ext>
                </a:extLst>
              </p:cNvPr>
              <p:cNvSpPr txBox="1">
                <a:spLocks noRot="1" noChangeAspect="1" noMove="1" noResize="1" noEditPoints="1" noAdjustHandles="1" noChangeArrowheads="1" noChangeShapeType="1" noTextEdit="1"/>
              </p:cNvSpPr>
              <p:nvPr/>
            </p:nvSpPr>
            <p:spPr>
              <a:xfrm>
                <a:off x="378037" y="1190320"/>
                <a:ext cx="4776885" cy="923330"/>
              </a:xfrm>
              <a:prstGeom prst="rect">
                <a:avLst/>
              </a:prstGeom>
              <a:blipFill>
                <a:blip r:embed="rId11"/>
                <a:stretch>
                  <a:fillRect l="-765" t="-3289" r="-638" b="-9868"/>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1C57C462-BF56-45AE-9C41-215A43499DA7}"/>
              </a:ext>
            </a:extLst>
          </p:cNvPr>
          <p:cNvSpPr>
            <a:spLocks noGrp="1"/>
          </p:cNvSpPr>
          <p:nvPr>
            <p:ph type="sldNum" sz="quarter" idx="12"/>
          </p:nvPr>
        </p:nvSpPr>
        <p:spPr/>
        <p:txBody>
          <a:bodyPr/>
          <a:lstStyle/>
          <a:p>
            <a:fld id="{B11AD403-313C-9548-90A1-3BB45CD64373}" type="slidenum">
              <a:rPr lang="ja-JP" altLang="en-US" smtClean="0"/>
              <a:pPr/>
              <a:t>8</a:t>
            </a:fld>
            <a:endParaRPr lang="ja-JP" altLang="en-US"/>
          </a:p>
        </p:txBody>
      </p:sp>
    </p:spTree>
    <p:extLst>
      <p:ext uri="{BB962C8B-B14F-4D97-AF65-F5344CB8AC3E}">
        <p14:creationId xmlns:p14="http://schemas.microsoft.com/office/powerpoint/2010/main" val="36905656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a:extLst>
                  <a:ext uri="{FF2B5EF4-FFF2-40B4-BE49-F238E27FC236}">
                    <a16:creationId xmlns:a16="http://schemas.microsoft.com/office/drawing/2014/main" id="{1CE28B69-6135-4B09-A2A1-8E4E14422F19}"/>
                  </a:ext>
                </a:extLst>
              </p:cNvPr>
              <p:cNvSpPr>
                <a:spLocks noGrp="1"/>
              </p:cNvSpPr>
              <p:nvPr>
                <p:ph idx="1"/>
              </p:nvPr>
            </p:nvSpPr>
            <p:spPr/>
            <p:txBody>
              <a:bodyPr>
                <a:normAutofit/>
              </a:bodyPr>
              <a:lstStyle/>
              <a:p>
                <a:pPr marL="457200" indent="-457200">
                  <a:buFont typeface="+mj-lt"/>
                  <a:buAutoNum type="arabicPeriod"/>
                </a:pPr>
                <a:r>
                  <a:rPr lang="ja-JP" altLang="en-US" sz="2000" dirty="0"/>
                  <a:t>現在の行動価値関数が最大になるように</a:t>
                </a:r>
                <a:r>
                  <a:rPr kumimoji="1" lang="ja-JP" altLang="en-US" sz="2000" dirty="0"/>
                  <a:t>（小さい確率でランダムに，）</a:t>
                </a:r>
                <a14:m>
                  <m:oMath xmlns:m="http://schemas.openxmlformats.org/officeDocument/2006/math">
                    <m:r>
                      <a:rPr kumimoji="1" lang="en-US" altLang="ja-JP" sz="2000" i="1" dirty="0" smtClean="0">
                        <a:latin typeface="Cambria Math" panose="02040503050406030204" pitchFamily="18" charset="0"/>
                      </a:rPr>
                      <m:t>𝑆</m:t>
                    </m:r>
                  </m:oMath>
                </a14:m>
                <a:r>
                  <a:rPr kumimoji="1" lang="ja-JP" altLang="en-US" sz="2000" dirty="0"/>
                  <a:t>で取る行動</a:t>
                </a:r>
                <a14:m>
                  <m:oMath xmlns:m="http://schemas.openxmlformats.org/officeDocument/2006/math">
                    <m:r>
                      <a:rPr kumimoji="1" lang="en-US" altLang="ja-JP" sz="2000" i="1" dirty="0" smtClean="0">
                        <a:latin typeface="Cambria Math" panose="02040503050406030204" pitchFamily="18" charset="0"/>
                      </a:rPr>
                      <m:t>𝐴</m:t>
                    </m:r>
                  </m:oMath>
                </a14:m>
                <a:r>
                  <a:rPr kumimoji="1" lang="ja-JP" altLang="en-US" sz="2000" dirty="0"/>
                  <a:t>を選択</a:t>
                </a:r>
                <a:endParaRPr kumimoji="1" lang="en-US" altLang="ja-JP" sz="2000" dirty="0"/>
              </a:p>
              <a:p>
                <a:pPr marL="457200" indent="-457200">
                  <a:buFont typeface="+mj-lt"/>
                  <a:buAutoNum type="arabicPeriod"/>
                </a:pPr>
                <a:r>
                  <a:rPr kumimoji="1" lang="ja-JP" altLang="en-US" sz="2000" dirty="0"/>
                  <a:t>次の状態</a:t>
                </a:r>
                <a14:m>
                  <m:oMath xmlns:m="http://schemas.openxmlformats.org/officeDocument/2006/math">
                    <m:r>
                      <a:rPr kumimoji="1" lang="en-US" altLang="ja-JP" sz="2000" b="0" i="1" smtClean="0">
                        <a:latin typeface="Cambria Math" panose="02040503050406030204" pitchFamily="18" charset="0"/>
                      </a:rPr>
                      <m:t>𝑆</m:t>
                    </m:r>
                    <m:r>
                      <a:rPr kumimoji="1" lang="en-US" altLang="ja-JP" sz="2000" b="0" i="1" smtClean="0">
                        <a:latin typeface="Cambria Math" panose="02040503050406030204" pitchFamily="18" charset="0"/>
                      </a:rPr>
                      <m:t>′</m:t>
                    </m:r>
                  </m:oMath>
                </a14:m>
                <a:r>
                  <a:rPr kumimoji="1" lang="ja-JP" altLang="en-US" sz="2000" dirty="0"/>
                  <a:t>と，得られる報酬</a:t>
                </a:r>
                <a14:m>
                  <m:oMath xmlns:m="http://schemas.openxmlformats.org/officeDocument/2006/math">
                    <m:r>
                      <a:rPr kumimoji="1" lang="en-US" altLang="ja-JP" sz="2000" b="0" i="1" smtClean="0">
                        <a:latin typeface="Cambria Math" panose="02040503050406030204" pitchFamily="18" charset="0"/>
                      </a:rPr>
                      <m:t>𝑅</m:t>
                    </m:r>
                  </m:oMath>
                </a14:m>
                <a:r>
                  <a:rPr kumimoji="1" lang="ja-JP" altLang="en-US" sz="2000" dirty="0"/>
                  <a:t>を観測</a:t>
                </a:r>
                <a:endParaRPr kumimoji="1" lang="en-US" altLang="ja-JP" sz="2000" dirty="0"/>
              </a:p>
              <a:p>
                <a:pPr marL="457200" indent="-457200">
                  <a:buFont typeface="+mj-lt"/>
                  <a:buAutoNum type="arabicPeriod"/>
                </a:pPr>
                <a:r>
                  <a:rPr lang="ja-JP" altLang="en-US" sz="2000" dirty="0"/>
                  <a:t>更新則</a:t>
                </a:r>
                <a:endParaRPr lang="en-US" altLang="ja-JP" sz="2000" dirty="0"/>
              </a:p>
              <a:p>
                <a:pPr marL="457200" indent="-457200">
                  <a:buFont typeface="+mj-lt"/>
                  <a:buAutoNum type="arabicPeriod"/>
                </a:pPr>
                <a:r>
                  <a:rPr kumimoji="1" lang="en-US" altLang="ja-JP" sz="2000" dirty="0"/>
                  <a:t>1~3</a:t>
                </a:r>
                <a:r>
                  <a:rPr kumimoji="1" lang="ja-JP" altLang="en-US" sz="2000" dirty="0"/>
                  <a:t>をエピソードが終わるまで繰り返し</a:t>
                </a:r>
                <a:endParaRPr kumimoji="1" lang="en-US" altLang="ja-JP" sz="2000" dirty="0"/>
              </a:p>
              <a:p>
                <a:pPr marL="457200" indent="-457200">
                  <a:buFont typeface="+mj-lt"/>
                  <a:buAutoNum type="arabicPeriod"/>
                </a:pPr>
                <a:r>
                  <a:rPr lang="en-US" altLang="ja-JP" sz="2000" dirty="0"/>
                  <a:t>1~4</a:t>
                </a:r>
                <a:r>
                  <a:rPr lang="ja-JP" altLang="en-US" sz="2000" dirty="0"/>
                  <a:t>を何エピソードか繰り返す</a:t>
                </a:r>
                <a:endParaRPr kumimoji="1" lang="ja-JP" altLang="en-US" sz="2000" dirty="0"/>
              </a:p>
            </p:txBody>
          </p:sp>
        </mc:Choice>
        <mc:Fallback xmlns="">
          <p:sp>
            <p:nvSpPr>
              <p:cNvPr id="2" name="コンテンツ プレースホルダー 1">
                <a:extLst>
                  <a:ext uri="{FF2B5EF4-FFF2-40B4-BE49-F238E27FC236}">
                    <a16:creationId xmlns:a16="http://schemas.microsoft.com/office/drawing/2014/main" id="{1CE28B69-6135-4B09-A2A1-8E4E14422F19}"/>
                  </a:ext>
                </a:extLst>
              </p:cNvPr>
              <p:cNvSpPr>
                <a:spLocks noGrp="1" noRot="1" noChangeAspect="1" noMove="1" noResize="1" noEditPoints="1" noAdjustHandles="1" noChangeArrowheads="1" noChangeShapeType="1" noTextEdit="1"/>
              </p:cNvSpPr>
              <p:nvPr>
                <p:ph idx="1"/>
              </p:nvPr>
            </p:nvSpPr>
            <p:spPr>
              <a:blipFill>
                <a:blip r:embed="rId2"/>
                <a:stretch>
                  <a:fillRect l="-727" t="-1279"/>
                </a:stretch>
              </a:blipFill>
            </p:spPr>
            <p:txBody>
              <a:bodyPr/>
              <a:lstStyle/>
              <a:p>
                <a:r>
                  <a:rPr lang="ja-JP" altLang="en-US">
                    <a:noFill/>
                  </a:rPr>
                  <a:t> </a:t>
                </a:r>
              </a:p>
            </p:txBody>
          </p:sp>
        </mc:Fallback>
      </mc:AlternateContent>
      <p:sp>
        <p:nvSpPr>
          <p:cNvPr id="3" name="タイトル 2">
            <a:extLst>
              <a:ext uri="{FF2B5EF4-FFF2-40B4-BE49-F238E27FC236}">
                <a16:creationId xmlns:a16="http://schemas.microsoft.com/office/drawing/2014/main" id="{CF5F82C6-A9AA-4D89-85A8-EAC094C07F4B}"/>
              </a:ext>
            </a:extLst>
          </p:cNvPr>
          <p:cNvSpPr>
            <a:spLocks noGrp="1"/>
          </p:cNvSpPr>
          <p:nvPr>
            <p:ph type="title"/>
          </p:nvPr>
        </p:nvSpPr>
        <p:spPr/>
        <p:txBody>
          <a:bodyPr>
            <a:normAutofit fontScale="90000"/>
          </a:bodyPr>
          <a:lstStyle/>
          <a:p>
            <a:r>
              <a:rPr kumimoji="1" lang="en-US" altLang="ja-JP" dirty="0"/>
              <a:t>Q</a:t>
            </a:r>
            <a:r>
              <a:rPr kumimoji="1" lang="ja-JP" altLang="en-US" dirty="0"/>
              <a:t>学習</a:t>
            </a:r>
            <a:r>
              <a:rPr lang="ja-JP" altLang="en-US" dirty="0"/>
              <a:t>のアルゴリズム</a:t>
            </a:r>
            <a:endParaRPr kumimoji="1" lang="ja-JP" altLang="en-US" dirty="0"/>
          </a:p>
        </p:txBody>
      </p:sp>
      <p:sp>
        <p:nvSpPr>
          <p:cNvPr id="4" name="スライド番号プレースホルダー 3">
            <a:extLst>
              <a:ext uri="{FF2B5EF4-FFF2-40B4-BE49-F238E27FC236}">
                <a16:creationId xmlns:a16="http://schemas.microsoft.com/office/drawing/2014/main" id="{8B2C0BD3-26DC-4505-8665-AE3BBD4FB280}"/>
              </a:ext>
            </a:extLst>
          </p:cNvPr>
          <p:cNvSpPr>
            <a:spLocks noGrp="1"/>
          </p:cNvSpPr>
          <p:nvPr>
            <p:ph type="sldNum" sz="quarter" idx="12"/>
          </p:nvPr>
        </p:nvSpPr>
        <p:spPr/>
        <p:txBody>
          <a:bodyPr/>
          <a:lstStyle/>
          <a:p>
            <a:fld id="{B11AD403-313C-9548-90A1-3BB45CD64373}" type="slidenum">
              <a:rPr lang="ja-JP" altLang="en-US" smtClean="0"/>
              <a:pPr/>
              <a:t>80</a:t>
            </a:fld>
            <a:endParaRPr lang="ja-JP" altLang="en-US"/>
          </a:p>
        </p:txBody>
      </p:sp>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B8AE8109-6B74-4559-B352-2EDBE99A4987}"/>
                  </a:ext>
                </a:extLst>
              </p:cNvPr>
              <p:cNvSpPr/>
              <p:nvPr/>
            </p:nvSpPr>
            <p:spPr>
              <a:xfrm>
                <a:off x="1109679" y="3428999"/>
                <a:ext cx="9972641" cy="2135811"/>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sz="2000" dirty="0"/>
                  <a:t>初期状態を設定</a:t>
                </a:r>
                <a:endParaRPr lang="en-US" altLang="ja-JP" sz="2000" dirty="0"/>
              </a:p>
              <a:p>
                <a:r>
                  <a:rPr lang="ja-JP" altLang="en-US" sz="2000" dirty="0"/>
                  <a:t>エピソード終了まで各ステップについて繰り返し</a:t>
                </a:r>
                <a:endParaRPr lang="en-US" altLang="ja-JP" sz="2000" dirty="0"/>
              </a:p>
              <a:p>
                <a:pPr lvl="1"/>
                <a14:m>
                  <m:oMath xmlns:m="http://schemas.openxmlformats.org/officeDocument/2006/math">
                    <m:r>
                      <a:rPr lang="en-US" altLang="ja-JP" sz="2000" i="1" dirty="0">
                        <a:latin typeface="Cambria Math" panose="02040503050406030204" pitchFamily="18" charset="0"/>
                      </a:rPr>
                      <m:t>𝑄</m:t>
                    </m:r>
                  </m:oMath>
                </a14:m>
                <a:r>
                  <a:rPr lang="ja-JP" altLang="en-US" sz="2000" dirty="0"/>
                  <a:t>を最大にするように（小さい確率でランダムに），状態</a:t>
                </a:r>
                <a14:m>
                  <m:oMath xmlns:m="http://schemas.openxmlformats.org/officeDocument/2006/math">
                    <m:r>
                      <a:rPr lang="en-US" altLang="ja-JP" sz="2000" b="0" i="1" smtClean="0">
                        <a:latin typeface="Cambria Math" panose="02040503050406030204" pitchFamily="18" charset="0"/>
                      </a:rPr>
                      <m:t>𝑆</m:t>
                    </m:r>
                  </m:oMath>
                </a14:m>
                <a:r>
                  <a:rPr lang="ja-JP" altLang="en-US" sz="2000" dirty="0"/>
                  <a:t>における行動</a:t>
                </a:r>
                <a14:m>
                  <m:oMath xmlns:m="http://schemas.openxmlformats.org/officeDocument/2006/math">
                    <m:r>
                      <a:rPr lang="en-US" altLang="ja-JP" sz="2000" i="1" dirty="0" smtClean="0">
                        <a:latin typeface="Cambria Math" panose="02040503050406030204" pitchFamily="18" charset="0"/>
                      </a:rPr>
                      <m:t>𝐴</m:t>
                    </m:r>
                  </m:oMath>
                </a14:m>
                <a:r>
                  <a:rPr lang="ja-JP" altLang="en-US" sz="2000" dirty="0"/>
                  <a:t>を選択</a:t>
                </a:r>
                <a:endParaRPr lang="en-US" altLang="ja-JP" sz="2000" dirty="0"/>
              </a:p>
              <a:p>
                <a:pPr lvl="1"/>
                <a:r>
                  <a:rPr lang="ja-JP" altLang="en-US" sz="2000" dirty="0"/>
                  <a:t>行動</a:t>
                </a:r>
                <a14:m>
                  <m:oMath xmlns:m="http://schemas.openxmlformats.org/officeDocument/2006/math">
                    <m:r>
                      <a:rPr lang="en-US" altLang="ja-JP" sz="2000" i="1" dirty="0" smtClean="0">
                        <a:latin typeface="Cambria Math" panose="02040503050406030204" pitchFamily="18" charset="0"/>
                      </a:rPr>
                      <m:t>𝐴</m:t>
                    </m:r>
                  </m:oMath>
                </a14:m>
                <a:r>
                  <a:rPr lang="ja-JP" altLang="en-US" sz="2000" dirty="0"/>
                  <a:t>を取り，報酬</a:t>
                </a:r>
                <a14:m>
                  <m:oMath xmlns:m="http://schemas.openxmlformats.org/officeDocument/2006/math">
                    <m:r>
                      <a:rPr lang="en-US" altLang="ja-JP" sz="2000" i="1" dirty="0" smtClean="0">
                        <a:latin typeface="Cambria Math" panose="02040503050406030204" pitchFamily="18" charset="0"/>
                      </a:rPr>
                      <m:t>𝑅</m:t>
                    </m:r>
                  </m:oMath>
                </a14:m>
                <a:r>
                  <a:rPr lang="ja-JP" altLang="en-US" sz="2000" dirty="0"/>
                  <a:t>と次状態</a:t>
                </a:r>
                <a14:m>
                  <m:oMath xmlns:m="http://schemas.openxmlformats.org/officeDocument/2006/math">
                    <m:r>
                      <a:rPr lang="en-US" altLang="ja-JP" sz="2000" i="1" dirty="0" smtClean="0">
                        <a:latin typeface="Cambria Math" panose="02040503050406030204" pitchFamily="18" charset="0"/>
                      </a:rPr>
                      <m:t>𝑆</m:t>
                    </m:r>
                    <m:r>
                      <a:rPr lang="en-US" altLang="ja-JP" sz="2000" b="0" i="1" dirty="0" smtClean="0">
                        <a:latin typeface="Cambria Math" panose="02040503050406030204" pitchFamily="18" charset="0"/>
                      </a:rPr>
                      <m:t>′</m:t>
                    </m:r>
                  </m:oMath>
                </a14:m>
                <a:r>
                  <a:rPr lang="ja-JP" altLang="en-US" sz="2000" dirty="0"/>
                  <a:t>を観測</a:t>
                </a:r>
                <a:endParaRPr lang="en-US" altLang="ja-JP" sz="2000" dirty="0"/>
              </a:p>
              <a:p>
                <a:pPr lvl="1"/>
                <a14:m>
                  <m:oMath xmlns:m="http://schemas.openxmlformats.org/officeDocument/2006/math">
                    <m:r>
                      <a:rPr lang="en-US" altLang="ja-JP" sz="2000" b="0" i="1" smtClean="0">
                        <a:latin typeface="Cambria Math" panose="02040503050406030204" pitchFamily="18" charset="0"/>
                      </a:rPr>
                      <m:t>𝑄</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𝑆</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𝐴</m:t>
                        </m:r>
                      </m:e>
                    </m:d>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𝑄</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𝑆</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𝐴</m:t>
                        </m:r>
                      </m:e>
                    </m:d>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𝛼</m:t>
                    </m:r>
                    <m:d>
                      <m:dPr>
                        <m:begChr m:val="["/>
                        <m:endChr m:val="]"/>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𝑅</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𝛾</m:t>
                        </m:r>
                        <m:func>
                          <m:funcPr>
                            <m:ctrlPr>
                              <a:rPr lang="en-US" altLang="ja-JP" sz="2000" b="0" i="1" smtClean="0">
                                <a:latin typeface="Cambria Math" panose="02040503050406030204" pitchFamily="18" charset="0"/>
                              </a:rPr>
                            </m:ctrlPr>
                          </m:funcPr>
                          <m:fName>
                            <m:limLow>
                              <m:limLowPr>
                                <m:ctrlPr>
                                  <a:rPr lang="en-US" altLang="ja-JP" sz="2000" b="0" i="1" smtClean="0">
                                    <a:latin typeface="Cambria Math" panose="02040503050406030204" pitchFamily="18" charset="0"/>
                                  </a:rPr>
                                </m:ctrlPr>
                              </m:limLowPr>
                              <m:e>
                                <m:r>
                                  <m:rPr>
                                    <m:sty m:val="p"/>
                                  </m:rPr>
                                  <a:rPr lang="en-US" altLang="ja-JP" sz="2000" b="0" i="0" smtClean="0">
                                    <a:latin typeface="Cambria Math" panose="02040503050406030204" pitchFamily="18" charset="0"/>
                                  </a:rPr>
                                  <m:t>max</m:t>
                                </m:r>
                              </m:e>
                              <m:lim>
                                <m:r>
                                  <a:rPr lang="en-US" altLang="ja-JP" sz="2000" b="0" i="1" smtClean="0">
                                    <a:latin typeface="Cambria Math" panose="02040503050406030204" pitchFamily="18" charset="0"/>
                                  </a:rPr>
                                  <m:t>𝑎</m:t>
                                </m:r>
                              </m:lim>
                            </m:limLow>
                          </m:fName>
                          <m:e>
                            <m:r>
                              <a:rPr lang="en-US" altLang="ja-JP" sz="2000" i="1">
                                <a:latin typeface="Cambria Math" panose="02040503050406030204" pitchFamily="18" charset="0"/>
                              </a:rPr>
                              <m:t>𝑄</m:t>
                            </m:r>
                            <m:d>
                              <m:dPr>
                                <m:ctrlPr>
                                  <a:rPr lang="en-US" altLang="ja-JP" sz="2000" i="1">
                                    <a:latin typeface="Cambria Math" panose="02040503050406030204" pitchFamily="18" charset="0"/>
                                  </a:rPr>
                                </m:ctrlPr>
                              </m:dPr>
                              <m:e>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𝑆</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r>
                                  <a:rPr lang="en-US" altLang="ja-JP" sz="2000" b="0" i="1" smtClean="0">
                                    <a:latin typeface="Cambria Math" panose="02040503050406030204" pitchFamily="18" charset="0"/>
                                  </a:rPr>
                                  <m:t>𝑎</m:t>
                                </m:r>
                              </m:e>
                            </m:d>
                          </m:e>
                        </m:func>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𝑄</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𝑆</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𝐴</m:t>
                        </m:r>
                        <m:r>
                          <a:rPr lang="en-US" altLang="ja-JP" sz="2000" b="0" i="1" smtClean="0">
                            <a:latin typeface="Cambria Math" panose="02040503050406030204" pitchFamily="18" charset="0"/>
                          </a:rPr>
                          <m:t>)</m:t>
                        </m:r>
                      </m:e>
                    </m:d>
                  </m:oMath>
                </a14:m>
                <a:r>
                  <a:rPr lang="en-US" altLang="ja-JP" sz="2000" dirty="0"/>
                  <a:t> </a:t>
                </a:r>
              </a:p>
              <a:p>
                <a:pPr lvl="1"/>
                <a14:m>
                  <m:oMath xmlns:m="http://schemas.openxmlformats.org/officeDocument/2006/math">
                    <m:r>
                      <a:rPr lang="en-US" altLang="ja-JP" sz="2000" b="0" i="1" dirty="0" smtClean="0">
                        <a:latin typeface="Cambria Math" panose="02040503050406030204" pitchFamily="18" charset="0"/>
                      </a:rPr>
                      <m:t>𝑆</m:t>
                    </m:r>
                    <m:r>
                      <a:rPr lang="en-US" altLang="ja-JP" sz="2000" b="0" i="1" dirty="0" smtClean="0">
                        <a:latin typeface="Cambria Math" panose="02040503050406030204" pitchFamily="18" charset="0"/>
                      </a:rPr>
                      <m:t>←</m:t>
                    </m:r>
                    <m:sSup>
                      <m:sSupPr>
                        <m:ctrlPr>
                          <a:rPr lang="en-US" altLang="ja-JP" sz="2000" b="0" i="1" dirty="0" smtClean="0">
                            <a:latin typeface="Cambria Math" panose="02040503050406030204" pitchFamily="18" charset="0"/>
                          </a:rPr>
                        </m:ctrlPr>
                      </m:sSupPr>
                      <m:e>
                        <m:r>
                          <a:rPr lang="en-US" altLang="ja-JP" sz="2000" b="0" i="1" dirty="0" smtClean="0">
                            <a:latin typeface="Cambria Math" panose="02040503050406030204" pitchFamily="18" charset="0"/>
                          </a:rPr>
                          <m:t>𝑆</m:t>
                        </m:r>
                      </m:e>
                      <m:sup>
                        <m:r>
                          <a:rPr lang="en-US" altLang="ja-JP" sz="2000" b="0" i="1" dirty="0" smtClean="0">
                            <a:latin typeface="Cambria Math" panose="02040503050406030204" pitchFamily="18" charset="0"/>
                          </a:rPr>
                          <m:t>′</m:t>
                        </m:r>
                      </m:sup>
                    </m:sSup>
                  </m:oMath>
                </a14:m>
                <a:r>
                  <a:rPr lang="en-US" altLang="ja-JP" sz="2000" dirty="0"/>
                  <a:t> </a:t>
                </a:r>
              </a:p>
            </p:txBody>
          </p:sp>
        </mc:Choice>
        <mc:Fallback xmlns="">
          <p:sp>
            <p:nvSpPr>
              <p:cNvPr id="5" name="正方形/長方形 4">
                <a:extLst>
                  <a:ext uri="{FF2B5EF4-FFF2-40B4-BE49-F238E27FC236}">
                    <a16:creationId xmlns:a16="http://schemas.microsoft.com/office/drawing/2014/main" id="{B8AE8109-6B74-4559-B352-2EDBE99A4987}"/>
                  </a:ext>
                </a:extLst>
              </p:cNvPr>
              <p:cNvSpPr>
                <a:spLocks noRot="1" noChangeAspect="1" noMove="1" noResize="1" noEditPoints="1" noAdjustHandles="1" noChangeArrowheads="1" noChangeShapeType="1" noTextEdit="1"/>
              </p:cNvSpPr>
              <p:nvPr/>
            </p:nvSpPr>
            <p:spPr>
              <a:xfrm>
                <a:off x="1109679" y="3428999"/>
                <a:ext cx="9972641" cy="2135811"/>
              </a:xfrm>
              <a:prstGeom prst="rect">
                <a:avLst/>
              </a:prstGeom>
              <a:blipFill>
                <a:blip r:embed="rId3"/>
                <a:stretch>
                  <a:fillRect l="-549" t="-1983"/>
                </a:stretch>
              </a:blipFill>
            </p:spPr>
            <p:txBody>
              <a:bodyPr/>
              <a:lstStyle/>
              <a:p>
                <a:r>
                  <a:rPr lang="ja-JP" altLang="en-US">
                    <a:noFill/>
                  </a:rPr>
                  <a:t> </a:t>
                </a:r>
              </a:p>
            </p:txBody>
          </p:sp>
        </mc:Fallback>
      </mc:AlternateContent>
      <p:sp>
        <p:nvSpPr>
          <p:cNvPr id="7" name="正方形/長方形 6">
            <a:extLst>
              <a:ext uri="{FF2B5EF4-FFF2-40B4-BE49-F238E27FC236}">
                <a16:creationId xmlns:a16="http://schemas.microsoft.com/office/drawing/2014/main" id="{FD37859C-BDD3-4B27-B5AD-FC97B5AD2194}"/>
              </a:ext>
            </a:extLst>
          </p:cNvPr>
          <p:cNvSpPr/>
          <p:nvPr/>
        </p:nvSpPr>
        <p:spPr>
          <a:xfrm>
            <a:off x="1649188" y="5924550"/>
            <a:ext cx="8021748" cy="369332"/>
          </a:xfrm>
          <a:prstGeom prst="rect">
            <a:avLst/>
          </a:prstGeom>
        </p:spPr>
        <p:txBody>
          <a:bodyPr wrap="none">
            <a:spAutoFit/>
          </a:bodyPr>
          <a:lstStyle/>
          <a:p>
            <a:r>
              <a:rPr lang="en-US" altLang="ja-JP" dirty="0">
                <a:latin typeface="Consolas" panose="020B0609020204030204" pitchFamily="49" charset="0"/>
              </a:rPr>
              <a:t>Q</a:t>
            </a:r>
            <a:r>
              <a:rPr lang="ja-JP" altLang="en-US" dirty="0">
                <a:latin typeface="Consolas" panose="020B0609020204030204" pitchFamily="49" charset="0"/>
              </a:rPr>
              <a:t>学習を</a:t>
            </a:r>
            <a:r>
              <a:rPr lang="en-US" altLang="ja-JP" dirty="0">
                <a:latin typeface="Consolas" panose="020B0609020204030204" pitchFamily="49" charset="0"/>
              </a:rPr>
              <a:t>pokemon_TD3.m</a:t>
            </a:r>
            <a:r>
              <a:rPr lang="ja-JP" altLang="en-US" dirty="0">
                <a:latin typeface="Consolas" panose="020B0609020204030204" pitchFamily="49" charset="0"/>
              </a:rPr>
              <a:t>に実装している．どのような実装になるか確認しよう．</a:t>
            </a:r>
            <a:endParaRPr lang="ja-JP" altLang="en-US" dirty="0"/>
          </a:p>
        </p:txBody>
      </p:sp>
      <p:pic>
        <p:nvPicPr>
          <p:cNvPr id="8" name="Picture 4" descr="\begin{align*}&#10;  Q(S_t,A_t) \leftarrow Q(S_t,A_t) + \alpha[R_{t+1}+\gamma \max_a Q(S_{t+1},a) - Q(S_t,A_t)]&#10;\end{align*}">
            <a:extLst>
              <a:ext uri="{FF2B5EF4-FFF2-40B4-BE49-F238E27FC236}">
                <a16:creationId xmlns:a16="http://schemas.microsoft.com/office/drawing/2014/main" id="{01261988-BE58-410A-83EE-400A381744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9188" y="1900466"/>
            <a:ext cx="7451270" cy="366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7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F5BF0C7-60BB-4660-9722-D9C592A81270}"/>
              </a:ext>
            </a:extLst>
          </p:cNvPr>
          <p:cNvPicPr>
            <a:picLocks noChangeAspect="1"/>
          </p:cNvPicPr>
          <p:nvPr/>
        </p:nvPicPr>
        <p:blipFill>
          <a:blip r:embed="rId2"/>
          <a:stretch>
            <a:fillRect/>
          </a:stretch>
        </p:blipFill>
        <p:spPr>
          <a:xfrm>
            <a:off x="338713" y="2348890"/>
            <a:ext cx="10155067" cy="4372585"/>
          </a:xfrm>
          <a:prstGeom prst="rect">
            <a:avLst/>
          </a:prstGeom>
        </p:spPr>
      </p:pic>
      <p:sp>
        <p:nvSpPr>
          <p:cNvPr id="4" name="スライド番号プレースホルダー 3">
            <a:extLst>
              <a:ext uri="{FF2B5EF4-FFF2-40B4-BE49-F238E27FC236}">
                <a16:creationId xmlns:a16="http://schemas.microsoft.com/office/drawing/2014/main" id="{C966C20F-C9A0-4623-913C-CB42C0AF6015}"/>
              </a:ext>
            </a:extLst>
          </p:cNvPr>
          <p:cNvSpPr>
            <a:spLocks noGrp="1"/>
          </p:cNvSpPr>
          <p:nvPr>
            <p:ph type="sldNum" sz="quarter" idx="12"/>
          </p:nvPr>
        </p:nvSpPr>
        <p:spPr/>
        <p:txBody>
          <a:bodyPr/>
          <a:lstStyle/>
          <a:p>
            <a:fld id="{B11AD403-313C-9548-90A1-3BB45CD64373}" type="slidenum">
              <a:rPr lang="ja-JP" altLang="en-US" smtClean="0"/>
              <a:pPr/>
              <a:t>81</a:t>
            </a:fld>
            <a:endParaRPr lang="ja-JP" altLang="en-US"/>
          </a:p>
        </p:txBody>
      </p:sp>
      <p:sp>
        <p:nvSpPr>
          <p:cNvPr id="5" name="正方形/長方形 4">
            <a:extLst>
              <a:ext uri="{FF2B5EF4-FFF2-40B4-BE49-F238E27FC236}">
                <a16:creationId xmlns:a16="http://schemas.microsoft.com/office/drawing/2014/main" id="{01651873-359E-4C66-B756-0E7117C4C36F}"/>
              </a:ext>
            </a:extLst>
          </p:cNvPr>
          <p:cNvSpPr/>
          <p:nvPr/>
        </p:nvSpPr>
        <p:spPr>
          <a:xfrm>
            <a:off x="338713" y="251042"/>
            <a:ext cx="4496744" cy="369332"/>
          </a:xfrm>
          <a:prstGeom prst="rect">
            <a:avLst/>
          </a:prstGeom>
        </p:spPr>
        <p:txBody>
          <a:bodyPr wrap="none">
            <a:spAutoFit/>
          </a:bodyPr>
          <a:lstStyle/>
          <a:p>
            <a:r>
              <a:rPr lang="ja-JP" altLang="en-US" dirty="0"/>
              <a:t>サンプルプログラム</a:t>
            </a:r>
            <a:r>
              <a:rPr lang="en-US" altLang="ja-JP" dirty="0">
                <a:latin typeface="Consolas" panose="020B0609020204030204" pitchFamily="49" charset="0"/>
              </a:rPr>
              <a:t>pokemon_TD3.m</a:t>
            </a:r>
            <a:r>
              <a:rPr lang="ja-JP" altLang="en-US" dirty="0">
                <a:latin typeface="Consolas" panose="020B0609020204030204" pitchFamily="49" charset="0"/>
              </a:rPr>
              <a:t>の一部</a:t>
            </a:r>
            <a:endParaRPr lang="ja-JP" altLang="en-US" dirty="0"/>
          </a:p>
        </p:txBody>
      </p:sp>
      <p:cxnSp>
        <p:nvCxnSpPr>
          <p:cNvPr id="7" name="直線矢印コネクタ 6">
            <a:extLst>
              <a:ext uri="{FF2B5EF4-FFF2-40B4-BE49-F238E27FC236}">
                <a16:creationId xmlns:a16="http://schemas.microsoft.com/office/drawing/2014/main" id="{36E3A48E-73BE-40AC-BE2B-22D35605E501}"/>
              </a:ext>
            </a:extLst>
          </p:cNvPr>
          <p:cNvCxnSpPr>
            <a:cxnSpLocks/>
          </p:cNvCxnSpPr>
          <p:nvPr/>
        </p:nvCxnSpPr>
        <p:spPr>
          <a:xfrm flipH="1">
            <a:off x="7021286" y="4535182"/>
            <a:ext cx="456242" cy="63654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1F39CBD7-E9FA-4378-9BF9-B3616659AF41}"/>
              </a:ext>
            </a:extLst>
          </p:cNvPr>
          <p:cNvSpPr txBox="1"/>
          <p:nvPr/>
        </p:nvSpPr>
        <p:spPr>
          <a:xfrm>
            <a:off x="7477528" y="4124326"/>
            <a:ext cx="4254691" cy="923330"/>
          </a:xfrm>
          <a:prstGeom prst="rect">
            <a:avLst/>
          </a:prstGeom>
          <a:noFill/>
        </p:spPr>
        <p:txBody>
          <a:bodyPr wrap="none" rtlCol="0">
            <a:spAutoFit/>
          </a:bodyPr>
          <a:lstStyle/>
          <a:p>
            <a:r>
              <a:rPr kumimoji="1" lang="ja-JP" altLang="en-US" dirty="0">
                <a:solidFill>
                  <a:schemeClr val="accent6"/>
                </a:solidFill>
              </a:rPr>
              <a:t>エピソードが終了するのを待つことなく，</a:t>
            </a:r>
            <a:endParaRPr kumimoji="1" lang="en-US" altLang="ja-JP" dirty="0">
              <a:solidFill>
                <a:schemeClr val="accent6"/>
              </a:solidFill>
            </a:endParaRPr>
          </a:p>
          <a:p>
            <a:r>
              <a:rPr lang="ja-JP" altLang="en-US" dirty="0">
                <a:solidFill>
                  <a:schemeClr val="accent6"/>
                </a:solidFill>
              </a:rPr>
              <a:t>１ターンの行動が終了した時点で</a:t>
            </a:r>
            <a:endParaRPr lang="en-US" altLang="ja-JP" dirty="0">
              <a:solidFill>
                <a:schemeClr val="accent6"/>
              </a:solidFill>
            </a:endParaRPr>
          </a:p>
          <a:p>
            <a:r>
              <a:rPr kumimoji="1" lang="ja-JP" altLang="en-US" dirty="0">
                <a:solidFill>
                  <a:schemeClr val="accent6"/>
                </a:solidFill>
              </a:rPr>
              <a:t>行動価値関数を更新していく</a:t>
            </a:r>
            <a:endParaRPr kumimoji="1" lang="en-US" altLang="ja-JP" dirty="0">
              <a:solidFill>
                <a:schemeClr val="accent6"/>
              </a:solidFill>
            </a:endParaRPr>
          </a:p>
        </p:txBody>
      </p:sp>
      <p:pic>
        <p:nvPicPr>
          <p:cNvPr id="2" name="図 1">
            <a:extLst>
              <a:ext uri="{FF2B5EF4-FFF2-40B4-BE49-F238E27FC236}">
                <a16:creationId xmlns:a16="http://schemas.microsoft.com/office/drawing/2014/main" id="{AA5A0EFC-D40A-40C9-AE78-319BD75D8A1D}"/>
              </a:ext>
            </a:extLst>
          </p:cNvPr>
          <p:cNvPicPr>
            <a:picLocks noChangeAspect="1"/>
          </p:cNvPicPr>
          <p:nvPr/>
        </p:nvPicPr>
        <p:blipFill>
          <a:blip r:embed="rId3"/>
          <a:stretch>
            <a:fillRect/>
          </a:stretch>
        </p:blipFill>
        <p:spPr>
          <a:xfrm>
            <a:off x="338713" y="643451"/>
            <a:ext cx="4915586" cy="1581371"/>
          </a:xfrm>
          <a:prstGeom prst="rect">
            <a:avLst/>
          </a:prstGeom>
        </p:spPr>
      </p:pic>
      <p:sp>
        <p:nvSpPr>
          <p:cNvPr id="10" name="右中かっこ 9">
            <a:extLst>
              <a:ext uri="{FF2B5EF4-FFF2-40B4-BE49-F238E27FC236}">
                <a16:creationId xmlns:a16="http://schemas.microsoft.com/office/drawing/2014/main" id="{B2F0C3EB-7459-42DC-8161-03F2AE0D5397}"/>
              </a:ext>
            </a:extLst>
          </p:cNvPr>
          <p:cNvSpPr/>
          <p:nvPr/>
        </p:nvSpPr>
        <p:spPr>
          <a:xfrm>
            <a:off x="4286250" y="3298371"/>
            <a:ext cx="334736" cy="1151165"/>
          </a:xfrm>
          <a:prstGeom prst="rightBrace">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D22DDB4-6AFB-46AE-AA4D-99EE3F4CF2E2}"/>
              </a:ext>
            </a:extLst>
          </p:cNvPr>
          <p:cNvSpPr txBox="1"/>
          <p:nvPr/>
        </p:nvSpPr>
        <p:spPr>
          <a:xfrm>
            <a:off x="4714473" y="2646998"/>
            <a:ext cx="2930610" cy="1477328"/>
          </a:xfrm>
          <a:prstGeom prst="rect">
            <a:avLst/>
          </a:prstGeom>
          <a:noFill/>
        </p:spPr>
        <p:txBody>
          <a:bodyPr wrap="none" rtlCol="0">
            <a:spAutoFit/>
          </a:bodyPr>
          <a:lstStyle/>
          <a:p>
            <a:r>
              <a:rPr kumimoji="1" lang="ja-JP" altLang="en-US" dirty="0">
                <a:solidFill>
                  <a:schemeClr val="accent6"/>
                </a:solidFill>
              </a:rPr>
              <a:t>行動価値関数にもとづき，</a:t>
            </a:r>
            <a:endParaRPr kumimoji="1" lang="en-US" altLang="ja-JP" dirty="0">
              <a:solidFill>
                <a:schemeClr val="accent6"/>
              </a:solidFill>
            </a:endParaRPr>
          </a:p>
          <a:p>
            <a:r>
              <a:rPr lang="ja-JP" altLang="en-US" b="1" dirty="0">
                <a:solidFill>
                  <a:schemeClr val="accent6"/>
                </a:solidFill>
              </a:rPr>
              <a:t>現時点で</a:t>
            </a:r>
            <a:r>
              <a:rPr kumimoji="1" lang="ja-JP" altLang="en-US" b="1" dirty="0">
                <a:solidFill>
                  <a:schemeClr val="accent6"/>
                </a:solidFill>
              </a:rPr>
              <a:t>最適</a:t>
            </a:r>
            <a:r>
              <a:rPr kumimoji="1" lang="ja-JP" altLang="en-US" dirty="0">
                <a:solidFill>
                  <a:schemeClr val="accent6"/>
                </a:solidFill>
              </a:rPr>
              <a:t>な行動を取る</a:t>
            </a:r>
            <a:endParaRPr kumimoji="1" lang="en-US" altLang="ja-JP" dirty="0">
              <a:solidFill>
                <a:schemeClr val="accent6"/>
              </a:solidFill>
            </a:endParaRPr>
          </a:p>
          <a:p>
            <a:r>
              <a:rPr lang="ja-JP" altLang="en-US" dirty="0">
                <a:solidFill>
                  <a:schemeClr val="accent6"/>
                </a:solidFill>
              </a:rPr>
              <a:t>小さい確率で</a:t>
            </a:r>
            <a:endParaRPr lang="en-US" altLang="ja-JP" dirty="0">
              <a:solidFill>
                <a:schemeClr val="accent6"/>
              </a:solidFill>
            </a:endParaRPr>
          </a:p>
          <a:p>
            <a:r>
              <a:rPr kumimoji="1" lang="ja-JP" altLang="en-US" dirty="0">
                <a:solidFill>
                  <a:schemeClr val="accent6"/>
                </a:solidFill>
              </a:rPr>
              <a:t>ランダムな行動を取る</a:t>
            </a:r>
            <a:endParaRPr kumimoji="1" lang="en-US" altLang="ja-JP" dirty="0">
              <a:solidFill>
                <a:schemeClr val="accent6"/>
              </a:solidFill>
            </a:endParaRPr>
          </a:p>
          <a:p>
            <a:r>
              <a:rPr lang="ja-JP" altLang="en-US" dirty="0">
                <a:solidFill>
                  <a:schemeClr val="accent6"/>
                </a:solidFill>
              </a:rPr>
              <a:t>（</a:t>
            </a:r>
            <a:r>
              <a:rPr lang="en-US" altLang="ja-JP" dirty="0">
                <a:solidFill>
                  <a:schemeClr val="accent6"/>
                </a:solidFill>
              </a:rPr>
              <a:t>ε-Greedy</a:t>
            </a:r>
            <a:r>
              <a:rPr lang="ja-JP" altLang="en-US" dirty="0">
                <a:solidFill>
                  <a:schemeClr val="accent6"/>
                </a:solidFill>
              </a:rPr>
              <a:t>）</a:t>
            </a:r>
            <a:endParaRPr kumimoji="1" lang="en-US" altLang="ja-JP" dirty="0">
              <a:solidFill>
                <a:schemeClr val="accent6"/>
              </a:solidFill>
            </a:endParaRPr>
          </a:p>
        </p:txBody>
      </p:sp>
    </p:spTree>
    <p:extLst>
      <p:ext uri="{BB962C8B-B14F-4D97-AF65-F5344CB8AC3E}">
        <p14:creationId xmlns:p14="http://schemas.microsoft.com/office/powerpoint/2010/main" val="2220323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コンテンツ プレースホルダー 1">
                <a:extLst>
                  <a:ext uri="{FF2B5EF4-FFF2-40B4-BE49-F238E27FC236}">
                    <a16:creationId xmlns:a16="http://schemas.microsoft.com/office/drawing/2014/main" id="{C22B157E-5852-47D5-939B-9EA543AA099B}"/>
                  </a:ext>
                </a:extLst>
              </p:cNvPr>
              <p:cNvSpPr>
                <a:spLocks noGrp="1"/>
              </p:cNvSpPr>
              <p:nvPr>
                <p:ph idx="1"/>
              </p:nvPr>
            </p:nvSpPr>
            <p:spPr/>
            <p:txBody>
              <a:bodyPr/>
              <a:lstStyle/>
              <a:p>
                <a:pPr>
                  <a:lnSpc>
                    <a:spcPct val="100000"/>
                  </a:lnSpc>
                </a:pPr>
                <a:r>
                  <a:rPr lang="ja-JP" altLang="en-US" dirty="0"/>
                  <a:t>いずれもたいあたりのダメージを</a:t>
                </a:r>
                <a:r>
                  <a:rPr lang="en-US" altLang="ja-JP" dirty="0"/>
                  <a:t>1</a:t>
                </a:r>
                <a:r>
                  <a:rPr lang="ja-JP" altLang="en-US" dirty="0"/>
                  <a:t>に変更して，</a:t>
                </a:r>
                <a14:m>
                  <m:oMath xmlns:m="http://schemas.openxmlformats.org/officeDocument/2006/math">
                    <m:r>
                      <a:rPr lang="en-US" altLang="ja-JP" i="1">
                        <a:latin typeface="Cambria Math" panose="02040503050406030204" pitchFamily="18" charset="0"/>
                      </a:rPr>
                      <m:t>𝛼</m:t>
                    </m:r>
                    <m:r>
                      <a:rPr lang="en-US" altLang="ja-JP" i="1">
                        <a:latin typeface="Cambria Math" panose="02040503050406030204" pitchFamily="18" charset="0"/>
                      </a:rPr>
                      <m:t>=0.2, </m:t>
                    </m:r>
                    <m:r>
                      <a:rPr lang="en-US" altLang="ja-JP" i="1">
                        <a:latin typeface="Cambria Math" panose="02040503050406030204" pitchFamily="18" charset="0"/>
                      </a:rPr>
                      <m:t>𝜀</m:t>
                    </m:r>
                    <m:r>
                      <a:rPr lang="en-US" altLang="ja-JP" i="1">
                        <a:latin typeface="Cambria Math" panose="02040503050406030204" pitchFamily="18" charset="0"/>
                      </a:rPr>
                      <m:t>=0.2</m:t>
                    </m:r>
                  </m:oMath>
                </a14:m>
                <a:r>
                  <a:rPr lang="ja-JP" altLang="en-US" dirty="0"/>
                  <a:t>と設定した結果</a:t>
                </a:r>
                <a:endParaRPr lang="en-US" altLang="ja-JP" dirty="0"/>
              </a:p>
              <a:p>
                <a:pPr>
                  <a:lnSpc>
                    <a:spcPct val="100000"/>
                  </a:lnSpc>
                </a:pPr>
                <a:r>
                  <a:rPr lang="ja-JP" altLang="en-US" dirty="0"/>
                  <a:t>今回の問題設定では，いずれも遜色ない結果が得られている</a:t>
                </a:r>
                <a:endParaRPr lang="en-US" altLang="ja-JP" dirty="0"/>
              </a:p>
              <a:p>
                <a:pPr lvl="1">
                  <a:lnSpc>
                    <a:spcPct val="100000"/>
                  </a:lnSpc>
                </a:pPr>
                <a:r>
                  <a:rPr lang="ja-JP" altLang="en-US" dirty="0"/>
                  <a:t>今回の実装では</a:t>
                </a:r>
                <a:r>
                  <a:rPr lang="en-US" altLang="ja-JP" dirty="0"/>
                  <a:t>SARSA</a:t>
                </a:r>
                <a:r>
                  <a:rPr lang="ja-JP" altLang="en-US" dirty="0"/>
                  <a:t>もランダム要素を含み，完全にオンポリシーになっていないことが影響</a:t>
                </a:r>
                <a:endParaRPr lang="en-US" altLang="ja-JP" dirty="0"/>
              </a:p>
              <a:p>
                <a:pPr lvl="1">
                  <a:lnSpc>
                    <a:spcPct val="100000"/>
                  </a:lnSpc>
                </a:pPr>
                <a:r>
                  <a:rPr lang="en-US" altLang="ja-JP" dirty="0"/>
                  <a:t>Q</a:t>
                </a:r>
                <a:r>
                  <a:rPr lang="ja-JP" altLang="en-US" dirty="0"/>
                  <a:t>学習のほうが結果が悪くなることもある</a:t>
                </a:r>
                <a:endParaRPr lang="en-US" altLang="ja-JP" dirty="0"/>
              </a:p>
            </p:txBody>
          </p:sp>
        </mc:Choice>
        <mc:Fallback>
          <p:sp>
            <p:nvSpPr>
              <p:cNvPr id="2" name="コンテンツ プレースホルダー 1">
                <a:extLst>
                  <a:ext uri="{FF2B5EF4-FFF2-40B4-BE49-F238E27FC236}">
                    <a16:creationId xmlns:a16="http://schemas.microsoft.com/office/drawing/2014/main" id="{C22B157E-5852-47D5-939B-9EA543AA099B}"/>
                  </a:ext>
                </a:extLst>
              </p:cNvPr>
              <p:cNvSpPr>
                <a:spLocks noGrp="1" noRot="1" noChangeAspect="1" noMove="1" noResize="1" noEditPoints="1" noAdjustHandles="1" noChangeArrowheads="1" noChangeShapeType="1" noTextEdit="1"/>
              </p:cNvSpPr>
              <p:nvPr>
                <p:ph idx="1"/>
              </p:nvPr>
            </p:nvSpPr>
            <p:spPr>
              <a:blipFill>
                <a:blip r:embed="rId2"/>
                <a:stretch>
                  <a:fillRect l="-935" t="-1628" r="-312"/>
                </a:stretch>
              </a:blipFill>
            </p:spPr>
            <p:txBody>
              <a:bodyPr/>
              <a:lstStyle/>
              <a:p>
                <a:r>
                  <a:rPr lang="ja-JP" altLang="en-US">
                    <a:noFill/>
                  </a:rPr>
                  <a:t> </a:t>
                </a:r>
              </a:p>
            </p:txBody>
          </p:sp>
        </mc:Fallback>
      </mc:AlternateContent>
      <p:sp>
        <p:nvSpPr>
          <p:cNvPr id="3" name="タイトル 2">
            <a:extLst>
              <a:ext uri="{FF2B5EF4-FFF2-40B4-BE49-F238E27FC236}">
                <a16:creationId xmlns:a16="http://schemas.microsoft.com/office/drawing/2014/main" id="{022E303F-B8BC-4033-8ED7-600392485E60}"/>
              </a:ext>
            </a:extLst>
          </p:cNvPr>
          <p:cNvSpPr>
            <a:spLocks noGrp="1"/>
          </p:cNvSpPr>
          <p:nvPr>
            <p:ph type="title"/>
          </p:nvPr>
        </p:nvSpPr>
        <p:spPr/>
        <p:txBody>
          <a:bodyPr>
            <a:normAutofit fontScale="90000"/>
          </a:bodyPr>
          <a:lstStyle/>
          <a:p>
            <a:r>
              <a:rPr lang="en-US" altLang="ja-JP" dirty="0"/>
              <a:t>SARSA vs Q</a:t>
            </a:r>
            <a:r>
              <a:rPr lang="ja-JP" altLang="en-US" dirty="0"/>
              <a:t>学習</a:t>
            </a:r>
            <a:endParaRPr kumimoji="1" lang="ja-JP" altLang="en-US" dirty="0"/>
          </a:p>
        </p:txBody>
      </p:sp>
      <p:sp>
        <p:nvSpPr>
          <p:cNvPr id="4" name="スライド番号プレースホルダー 3">
            <a:extLst>
              <a:ext uri="{FF2B5EF4-FFF2-40B4-BE49-F238E27FC236}">
                <a16:creationId xmlns:a16="http://schemas.microsoft.com/office/drawing/2014/main" id="{D8C2C31B-5CB1-4428-8596-8387A3D234D9}"/>
              </a:ext>
            </a:extLst>
          </p:cNvPr>
          <p:cNvSpPr>
            <a:spLocks noGrp="1"/>
          </p:cNvSpPr>
          <p:nvPr>
            <p:ph type="sldNum" sz="quarter" idx="12"/>
          </p:nvPr>
        </p:nvSpPr>
        <p:spPr/>
        <p:txBody>
          <a:bodyPr/>
          <a:lstStyle/>
          <a:p>
            <a:fld id="{B11AD403-313C-9548-90A1-3BB45CD64373}" type="slidenum">
              <a:rPr lang="ja-JP" altLang="en-US" smtClean="0"/>
              <a:pPr/>
              <a:t>82</a:t>
            </a:fld>
            <a:endParaRPr lang="ja-JP" altLang="en-US"/>
          </a:p>
        </p:txBody>
      </p:sp>
      <p:pic>
        <p:nvPicPr>
          <p:cNvPr id="5" name="コンテンツ プレースホルダー 5">
            <a:extLst>
              <a:ext uri="{FF2B5EF4-FFF2-40B4-BE49-F238E27FC236}">
                <a16:creationId xmlns:a16="http://schemas.microsoft.com/office/drawing/2014/main" id="{9C524568-3454-430B-B844-12D705B1843B}"/>
              </a:ext>
            </a:extLst>
          </p:cNvPr>
          <p:cNvPicPr>
            <a:picLocks noChangeAspect="1"/>
          </p:cNvPicPr>
          <p:nvPr/>
        </p:nvPicPr>
        <p:blipFill>
          <a:blip r:embed="rId3"/>
          <a:stretch>
            <a:fillRect/>
          </a:stretch>
        </p:blipFill>
        <p:spPr>
          <a:xfrm>
            <a:off x="1457994" y="3660105"/>
            <a:ext cx="3985748" cy="2989309"/>
          </a:xfrm>
          <a:prstGeom prst="rect">
            <a:avLst/>
          </a:prstGeom>
        </p:spPr>
      </p:pic>
      <p:pic>
        <p:nvPicPr>
          <p:cNvPr id="7" name="図 6">
            <a:extLst>
              <a:ext uri="{FF2B5EF4-FFF2-40B4-BE49-F238E27FC236}">
                <a16:creationId xmlns:a16="http://schemas.microsoft.com/office/drawing/2014/main" id="{D85BB171-9C54-417B-BAE9-45898392D24F}"/>
              </a:ext>
            </a:extLst>
          </p:cNvPr>
          <p:cNvPicPr>
            <a:picLocks noChangeAspect="1"/>
          </p:cNvPicPr>
          <p:nvPr/>
        </p:nvPicPr>
        <p:blipFill>
          <a:blip r:embed="rId4"/>
          <a:stretch>
            <a:fillRect/>
          </a:stretch>
        </p:blipFill>
        <p:spPr>
          <a:xfrm>
            <a:off x="6096000" y="3660105"/>
            <a:ext cx="3985748" cy="2989309"/>
          </a:xfrm>
          <a:prstGeom prst="rect">
            <a:avLst/>
          </a:prstGeom>
        </p:spPr>
      </p:pic>
    </p:spTree>
    <p:extLst>
      <p:ext uri="{BB962C8B-B14F-4D97-AF65-F5344CB8AC3E}">
        <p14:creationId xmlns:p14="http://schemas.microsoft.com/office/powerpoint/2010/main" val="23496563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A7487C07-B873-4A67-A5B5-587AE675B76D}"/>
              </a:ext>
            </a:extLst>
          </p:cNvPr>
          <p:cNvSpPr>
            <a:spLocks noGrp="1"/>
          </p:cNvSpPr>
          <p:nvPr>
            <p:ph idx="1"/>
          </p:nvPr>
        </p:nvSpPr>
        <p:spPr/>
        <p:txBody>
          <a:bodyPr>
            <a:normAutofit fontScale="92500" lnSpcReduction="20000"/>
          </a:bodyPr>
          <a:lstStyle/>
          <a:p>
            <a:r>
              <a:rPr kumimoji="1" lang="ja-JP" altLang="en-US" dirty="0"/>
              <a:t>環境モデルが未知でも使える強化学習のアルゴリズムとして，</a:t>
            </a:r>
            <a:r>
              <a:rPr kumimoji="1" lang="ja-JP" altLang="en-US" b="1" dirty="0">
                <a:solidFill>
                  <a:schemeClr val="accent6"/>
                </a:solidFill>
              </a:rPr>
              <a:t>モンテカルロ法</a:t>
            </a:r>
            <a:r>
              <a:rPr kumimoji="1" lang="ja-JP" altLang="en-US" dirty="0"/>
              <a:t>と</a:t>
            </a:r>
            <a:r>
              <a:rPr kumimoji="1" lang="en-US" altLang="ja-JP" b="1" dirty="0">
                <a:solidFill>
                  <a:schemeClr val="accent6"/>
                </a:solidFill>
              </a:rPr>
              <a:t>TD</a:t>
            </a:r>
            <a:r>
              <a:rPr kumimoji="1" lang="ja-JP" altLang="en-US" b="1" dirty="0">
                <a:solidFill>
                  <a:schemeClr val="accent6"/>
                </a:solidFill>
              </a:rPr>
              <a:t>法</a:t>
            </a:r>
            <a:r>
              <a:rPr kumimoji="1" lang="ja-JP" altLang="en-US" dirty="0"/>
              <a:t>を紹介した</a:t>
            </a:r>
            <a:endParaRPr kumimoji="1" lang="en-US" altLang="ja-JP" dirty="0"/>
          </a:p>
          <a:p>
            <a:pPr lvl="1"/>
            <a:r>
              <a:rPr lang="ja-JP" altLang="en-US" dirty="0"/>
              <a:t>いずれも，環境モデルが完全に与えられていない状況で，価値関数を推定し最適方策を導ける</a:t>
            </a:r>
            <a:endParaRPr kumimoji="1" lang="en-US" altLang="ja-JP" dirty="0"/>
          </a:p>
          <a:p>
            <a:r>
              <a:rPr lang="ja-JP" altLang="en-US" dirty="0"/>
              <a:t>モンテカルロ法では，多くのエピソードを収集し，</a:t>
            </a:r>
            <a:r>
              <a:rPr lang="ja-JP" altLang="en-US" dirty="0">
                <a:solidFill>
                  <a:schemeClr val="accent6"/>
                </a:solidFill>
              </a:rPr>
              <a:t>平均値を取ることで価値関数を推定</a:t>
            </a:r>
            <a:r>
              <a:rPr lang="ja-JP" altLang="en-US" dirty="0"/>
              <a:t>するが，エピソードが完了するまで推定値の更新は行われない</a:t>
            </a:r>
            <a:endParaRPr lang="en-US" altLang="ja-JP" dirty="0"/>
          </a:p>
          <a:p>
            <a:r>
              <a:rPr kumimoji="1" lang="en-US" altLang="ja-JP" dirty="0"/>
              <a:t>TD</a:t>
            </a:r>
            <a:r>
              <a:rPr kumimoji="1" lang="ja-JP" altLang="en-US" dirty="0"/>
              <a:t>法では，エピソードの完了を待つことなく，各ステップにおいて</a:t>
            </a:r>
            <a:r>
              <a:rPr kumimoji="1" lang="en-US" altLang="ja-JP" dirty="0">
                <a:solidFill>
                  <a:schemeClr val="accent6"/>
                </a:solidFill>
              </a:rPr>
              <a:t>TD</a:t>
            </a:r>
            <a:r>
              <a:rPr kumimoji="1" lang="ja-JP" altLang="en-US" dirty="0">
                <a:solidFill>
                  <a:schemeClr val="accent6"/>
                </a:solidFill>
              </a:rPr>
              <a:t>誤差を求め，価値関数を更新</a:t>
            </a:r>
            <a:r>
              <a:rPr kumimoji="1" lang="ja-JP" altLang="en-US" dirty="0"/>
              <a:t>していく</a:t>
            </a:r>
            <a:endParaRPr kumimoji="1" lang="en-US" altLang="ja-JP" dirty="0"/>
          </a:p>
          <a:p>
            <a:pPr lvl="1"/>
            <a:r>
              <a:rPr kumimoji="1" lang="en-US" altLang="ja-JP" b="1" dirty="0">
                <a:solidFill>
                  <a:schemeClr val="accent6"/>
                </a:solidFill>
              </a:rPr>
              <a:t>SARSA</a:t>
            </a:r>
            <a:r>
              <a:rPr kumimoji="1" lang="ja-JP" altLang="en-US" b="1" dirty="0">
                <a:solidFill>
                  <a:schemeClr val="accent6"/>
                </a:solidFill>
              </a:rPr>
              <a:t>法</a:t>
            </a:r>
            <a:r>
              <a:rPr kumimoji="1" lang="ja-JP" altLang="en-US" dirty="0"/>
              <a:t>では，現在の推定方策にもとづいて（</a:t>
            </a:r>
            <a:r>
              <a:rPr kumimoji="1" lang="ja-JP" altLang="en-US" dirty="0">
                <a:solidFill>
                  <a:schemeClr val="accent6"/>
                </a:solidFill>
              </a:rPr>
              <a:t>オンポリシー</a:t>
            </a:r>
            <a:r>
              <a:rPr kumimoji="1" lang="ja-JP" altLang="en-US" dirty="0"/>
              <a:t>），ステップごとに行動価値関数を改善</a:t>
            </a:r>
            <a:endParaRPr kumimoji="1" lang="en-US" altLang="ja-JP" dirty="0"/>
          </a:p>
          <a:p>
            <a:pPr lvl="1"/>
            <a:r>
              <a:rPr kumimoji="1" lang="en-US" altLang="ja-JP" b="1" dirty="0">
                <a:solidFill>
                  <a:schemeClr val="accent6"/>
                </a:solidFill>
              </a:rPr>
              <a:t>Q</a:t>
            </a:r>
            <a:r>
              <a:rPr kumimoji="1" lang="ja-JP" altLang="en-US" b="1" dirty="0">
                <a:solidFill>
                  <a:schemeClr val="accent6"/>
                </a:solidFill>
              </a:rPr>
              <a:t>学習</a:t>
            </a:r>
            <a:r>
              <a:rPr kumimoji="1" lang="ja-JP" altLang="en-US" dirty="0"/>
              <a:t>では，現在の推定方策に依存することなく（</a:t>
            </a:r>
            <a:r>
              <a:rPr kumimoji="1" lang="ja-JP" altLang="en-US" dirty="0">
                <a:solidFill>
                  <a:schemeClr val="accent6"/>
                </a:solidFill>
              </a:rPr>
              <a:t>オフポリシー</a:t>
            </a:r>
            <a:r>
              <a:rPr kumimoji="1" lang="ja-JP" altLang="en-US" dirty="0"/>
              <a:t>），効率よく行動価値関数を改善</a:t>
            </a:r>
            <a:endParaRPr kumimoji="1" lang="en-US" altLang="ja-JP" dirty="0"/>
          </a:p>
        </p:txBody>
      </p:sp>
      <p:sp>
        <p:nvSpPr>
          <p:cNvPr id="3" name="タイトル 2">
            <a:extLst>
              <a:ext uri="{FF2B5EF4-FFF2-40B4-BE49-F238E27FC236}">
                <a16:creationId xmlns:a16="http://schemas.microsoft.com/office/drawing/2014/main" id="{CBAA3785-9E13-49BD-AC03-56F0A1A8DDEA}"/>
              </a:ext>
            </a:extLst>
          </p:cNvPr>
          <p:cNvSpPr>
            <a:spLocks noGrp="1"/>
          </p:cNvSpPr>
          <p:nvPr>
            <p:ph type="title"/>
          </p:nvPr>
        </p:nvSpPr>
        <p:spPr/>
        <p:txBody>
          <a:bodyPr>
            <a:normAutofit fontScale="90000"/>
          </a:bodyPr>
          <a:lstStyle/>
          <a:p>
            <a:r>
              <a:rPr kumimoji="1" lang="ja-JP" altLang="en-US" dirty="0"/>
              <a:t>ここまでのまとめ</a:t>
            </a:r>
          </a:p>
        </p:txBody>
      </p:sp>
      <p:sp>
        <p:nvSpPr>
          <p:cNvPr id="2" name="スライド番号プレースホルダー 1">
            <a:extLst>
              <a:ext uri="{FF2B5EF4-FFF2-40B4-BE49-F238E27FC236}">
                <a16:creationId xmlns:a16="http://schemas.microsoft.com/office/drawing/2014/main" id="{48A361B0-DB34-4F76-A114-B3A5C9B67F6A}"/>
              </a:ext>
            </a:extLst>
          </p:cNvPr>
          <p:cNvSpPr>
            <a:spLocks noGrp="1"/>
          </p:cNvSpPr>
          <p:nvPr>
            <p:ph type="sldNum" sz="quarter" idx="12"/>
          </p:nvPr>
        </p:nvSpPr>
        <p:spPr/>
        <p:txBody>
          <a:bodyPr/>
          <a:lstStyle/>
          <a:p>
            <a:fld id="{B11AD403-313C-9548-90A1-3BB45CD64373}" type="slidenum">
              <a:rPr kumimoji="1" lang="ja-JP" altLang="en-US" smtClean="0"/>
              <a:t>83</a:t>
            </a:fld>
            <a:endParaRPr kumimoji="1" lang="ja-JP" altLang="en-US"/>
          </a:p>
        </p:txBody>
      </p:sp>
    </p:spTree>
    <p:extLst>
      <p:ext uri="{BB962C8B-B14F-4D97-AF65-F5344CB8AC3E}">
        <p14:creationId xmlns:p14="http://schemas.microsoft.com/office/powerpoint/2010/main" val="32382052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F84896C-40D4-49AA-B205-B559149F1D69}"/>
              </a:ext>
            </a:extLst>
          </p:cNvPr>
          <p:cNvSpPr>
            <a:spLocks noGrp="1"/>
          </p:cNvSpPr>
          <p:nvPr>
            <p:ph type="title"/>
          </p:nvPr>
        </p:nvSpPr>
        <p:spPr/>
        <p:txBody>
          <a:bodyPr>
            <a:normAutofit fontScale="90000"/>
          </a:bodyPr>
          <a:lstStyle/>
          <a:p>
            <a:r>
              <a:rPr kumimoji="1" lang="ja-JP" altLang="en-US" dirty="0"/>
              <a:t>全体のまとめ</a:t>
            </a:r>
          </a:p>
        </p:txBody>
      </p:sp>
      <p:sp>
        <p:nvSpPr>
          <p:cNvPr id="4" name="スライド番号プレースホルダー 3">
            <a:extLst>
              <a:ext uri="{FF2B5EF4-FFF2-40B4-BE49-F238E27FC236}">
                <a16:creationId xmlns:a16="http://schemas.microsoft.com/office/drawing/2014/main" id="{22A77C4E-51E2-4668-8710-C64EDC8E33EC}"/>
              </a:ext>
            </a:extLst>
          </p:cNvPr>
          <p:cNvSpPr>
            <a:spLocks noGrp="1"/>
          </p:cNvSpPr>
          <p:nvPr>
            <p:ph type="sldNum" sz="quarter" idx="12"/>
          </p:nvPr>
        </p:nvSpPr>
        <p:spPr/>
        <p:txBody>
          <a:bodyPr/>
          <a:lstStyle/>
          <a:p>
            <a:fld id="{B11AD403-313C-9548-90A1-3BB45CD64373}" type="slidenum">
              <a:rPr lang="ja-JP" altLang="en-US" smtClean="0"/>
              <a:pPr/>
              <a:t>84</a:t>
            </a:fld>
            <a:endParaRPr lang="ja-JP" altLang="en-US"/>
          </a:p>
        </p:txBody>
      </p:sp>
      <p:sp>
        <p:nvSpPr>
          <p:cNvPr id="5" name="楕円 4">
            <a:extLst>
              <a:ext uri="{FF2B5EF4-FFF2-40B4-BE49-F238E27FC236}">
                <a16:creationId xmlns:a16="http://schemas.microsoft.com/office/drawing/2014/main" id="{5A45641E-E753-4E73-8230-36D9237C3AAD}"/>
              </a:ext>
            </a:extLst>
          </p:cNvPr>
          <p:cNvSpPr/>
          <p:nvPr/>
        </p:nvSpPr>
        <p:spPr>
          <a:xfrm>
            <a:off x="555334" y="1142441"/>
            <a:ext cx="2487521" cy="9525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t>動的計画法</a:t>
            </a:r>
          </a:p>
        </p:txBody>
      </p:sp>
      <p:sp>
        <p:nvSpPr>
          <p:cNvPr id="6" name="楕円 5">
            <a:extLst>
              <a:ext uri="{FF2B5EF4-FFF2-40B4-BE49-F238E27FC236}">
                <a16:creationId xmlns:a16="http://schemas.microsoft.com/office/drawing/2014/main" id="{821824C2-6AE6-4B61-B159-3B1BF0081968}"/>
              </a:ext>
            </a:extLst>
          </p:cNvPr>
          <p:cNvSpPr/>
          <p:nvPr/>
        </p:nvSpPr>
        <p:spPr>
          <a:xfrm>
            <a:off x="555334" y="3262594"/>
            <a:ext cx="2487521" cy="9525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t>モンテカルロ法</a:t>
            </a:r>
          </a:p>
        </p:txBody>
      </p:sp>
      <p:sp>
        <p:nvSpPr>
          <p:cNvPr id="7" name="楕円 6">
            <a:extLst>
              <a:ext uri="{FF2B5EF4-FFF2-40B4-BE49-F238E27FC236}">
                <a16:creationId xmlns:a16="http://schemas.microsoft.com/office/drawing/2014/main" id="{8C08F655-9EB0-4513-AF59-EE6AD6E458BB}"/>
              </a:ext>
            </a:extLst>
          </p:cNvPr>
          <p:cNvSpPr/>
          <p:nvPr/>
        </p:nvSpPr>
        <p:spPr>
          <a:xfrm>
            <a:off x="555334" y="5382747"/>
            <a:ext cx="2487521" cy="9525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TD</a:t>
            </a:r>
            <a:r>
              <a:rPr kumimoji="1" lang="ja-JP" altLang="en-US" dirty="0"/>
              <a:t>法</a:t>
            </a:r>
          </a:p>
        </p:txBody>
      </p:sp>
      <p:sp>
        <p:nvSpPr>
          <p:cNvPr id="8" name="テキスト ボックス 7">
            <a:extLst>
              <a:ext uri="{FF2B5EF4-FFF2-40B4-BE49-F238E27FC236}">
                <a16:creationId xmlns:a16="http://schemas.microsoft.com/office/drawing/2014/main" id="{617AD206-4FE3-4A82-BDF5-A3E26B392D0F}"/>
              </a:ext>
            </a:extLst>
          </p:cNvPr>
          <p:cNvSpPr txBox="1"/>
          <p:nvPr/>
        </p:nvSpPr>
        <p:spPr>
          <a:xfrm>
            <a:off x="3705225" y="991979"/>
            <a:ext cx="5950668" cy="369332"/>
          </a:xfrm>
          <a:prstGeom prst="rect">
            <a:avLst/>
          </a:prstGeom>
          <a:noFill/>
        </p:spPr>
        <p:txBody>
          <a:bodyPr wrap="none" rtlCol="0">
            <a:spAutoFit/>
          </a:bodyPr>
          <a:lstStyle/>
          <a:p>
            <a:r>
              <a:rPr kumimoji="1" lang="ja-JP" altLang="en-US" dirty="0"/>
              <a:t>ベルマン方程式にもとづいて，価値関数や最適方策を導く</a:t>
            </a:r>
          </a:p>
        </p:txBody>
      </p:sp>
      <p:sp>
        <p:nvSpPr>
          <p:cNvPr id="11" name="テキスト ボックス 10">
            <a:extLst>
              <a:ext uri="{FF2B5EF4-FFF2-40B4-BE49-F238E27FC236}">
                <a16:creationId xmlns:a16="http://schemas.microsoft.com/office/drawing/2014/main" id="{BE29294A-268F-4A32-AFC6-154A0DAD3A4C}"/>
              </a:ext>
            </a:extLst>
          </p:cNvPr>
          <p:cNvSpPr txBox="1"/>
          <p:nvPr/>
        </p:nvSpPr>
        <p:spPr>
          <a:xfrm>
            <a:off x="3705225" y="3208772"/>
            <a:ext cx="5779146" cy="369332"/>
          </a:xfrm>
          <a:prstGeom prst="rect">
            <a:avLst/>
          </a:prstGeom>
          <a:noFill/>
        </p:spPr>
        <p:txBody>
          <a:bodyPr wrap="none" rtlCol="0">
            <a:spAutoFit/>
          </a:bodyPr>
          <a:lstStyle/>
          <a:p>
            <a:r>
              <a:rPr lang="ja-JP" altLang="en-US" dirty="0"/>
              <a:t>未知環境に対して，経験から価値関数や最適方策を推定</a:t>
            </a:r>
            <a:endParaRPr kumimoji="1" lang="ja-JP" altLang="en-US" dirty="0"/>
          </a:p>
        </p:txBody>
      </p:sp>
      <p:cxnSp>
        <p:nvCxnSpPr>
          <p:cNvPr id="13" name="直線矢印コネクタ 12">
            <a:extLst>
              <a:ext uri="{FF2B5EF4-FFF2-40B4-BE49-F238E27FC236}">
                <a16:creationId xmlns:a16="http://schemas.microsoft.com/office/drawing/2014/main" id="{20D410B3-006E-43AC-8040-56598C78C622}"/>
              </a:ext>
            </a:extLst>
          </p:cNvPr>
          <p:cNvCxnSpPr>
            <a:stCxn id="5" idx="4"/>
            <a:endCxn id="6" idx="0"/>
          </p:cNvCxnSpPr>
          <p:nvPr/>
        </p:nvCxnSpPr>
        <p:spPr>
          <a:xfrm>
            <a:off x="1799095" y="2094941"/>
            <a:ext cx="0" cy="1167653"/>
          </a:xfrm>
          <a:prstGeom prst="straightConnector1">
            <a:avLst/>
          </a:prstGeom>
          <a:ln w="3810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15355E66-20A0-4003-8DF0-DE947595769F}"/>
              </a:ext>
            </a:extLst>
          </p:cNvPr>
          <p:cNvCxnSpPr>
            <a:cxnSpLocks/>
            <a:stCxn id="6" idx="4"/>
            <a:endCxn id="7" idx="0"/>
          </p:cNvCxnSpPr>
          <p:nvPr/>
        </p:nvCxnSpPr>
        <p:spPr>
          <a:xfrm>
            <a:off x="1799095" y="4215094"/>
            <a:ext cx="0" cy="1167653"/>
          </a:xfrm>
          <a:prstGeom prst="straightConnector1">
            <a:avLst/>
          </a:prstGeom>
          <a:ln w="3810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AB29A5A4-25D8-46AF-98BF-79B650CED2B3}"/>
              </a:ext>
            </a:extLst>
          </p:cNvPr>
          <p:cNvSpPr txBox="1"/>
          <p:nvPr/>
        </p:nvSpPr>
        <p:spPr>
          <a:xfrm>
            <a:off x="786637" y="2355602"/>
            <a:ext cx="2024913" cy="646331"/>
          </a:xfrm>
          <a:prstGeom prst="rect">
            <a:avLst/>
          </a:prstGeom>
          <a:solidFill>
            <a:schemeClr val="bg1"/>
          </a:solidFill>
        </p:spPr>
        <p:txBody>
          <a:bodyPr wrap="none" rtlCol="0">
            <a:spAutoFit/>
          </a:bodyPr>
          <a:lstStyle/>
          <a:p>
            <a:pPr algn="ctr"/>
            <a:r>
              <a:rPr kumimoji="1" lang="ja-JP" altLang="en-US" dirty="0">
                <a:solidFill>
                  <a:schemeClr val="accent6">
                    <a:lumMod val="75000"/>
                  </a:schemeClr>
                </a:solidFill>
              </a:rPr>
              <a:t>環境に未知要素が</a:t>
            </a:r>
            <a:endParaRPr kumimoji="1" lang="en-US" altLang="ja-JP" dirty="0">
              <a:solidFill>
                <a:schemeClr val="accent6">
                  <a:lumMod val="75000"/>
                </a:schemeClr>
              </a:solidFill>
            </a:endParaRPr>
          </a:p>
          <a:p>
            <a:pPr algn="ctr"/>
            <a:r>
              <a:rPr kumimoji="1" lang="ja-JP" altLang="en-US" dirty="0">
                <a:solidFill>
                  <a:schemeClr val="accent6">
                    <a:lumMod val="75000"/>
                  </a:schemeClr>
                </a:solidFill>
              </a:rPr>
              <a:t>含まれているなら</a:t>
            </a:r>
            <a:endParaRPr kumimoji="1" lang="en-US" altLang="ja-JP" dirty="0">
              <a:solidFill>
                <a:schemeClr val="accent6">
                  <a:lumMod val="75000"/>
                </a:schemeClr>
              </a:solidFill>
            </a:endParaRPr>
          </a:p>
        </p:txBody>
      </p:sp>
      <p:sp>
        <p:nvSpPr>
          <p:cNvPr id="10" name="テキスト ボックス 9">
            <a:extLst>
              <a:ext uri="{FF2B5EF4-FFF2-40B4-BE49-F238E27FC236}">
                <a16:creationId xmlns:a16="http://schemas.microsoft.com/office/drawing/2014/main" id="{AB154CA3-83D1-41BC-A2C3-416B3D45F06A}"/>
              </a:ext>
            </a:extLst>
          </p:cNvPr>
          <p:cNvSpPr txBox="1"/>
          <p:nvPr/>
        </p:nvSpPr>
        <p:spPr>
          <a:xfrm>
            <a:off x="593474" y="4475755"/>
            <a:ext cx="2411238" cy="646331"/>
          </a:xfrm>
          <a:prstGeom prst="rect">
            <a:avLst/>
          </a:prstGeom>
          <a:solidFill>
            <a:schemeClr val="bg1"/>
          </a:solidFill>
        </p:spPr>
        <p:txBody>
          <a:bodyPr wrap="none" rtlCol="0">
            <a:spAutoFit/>
          </a:bodyPr>
          <a:lstStyle/>
          <a:p>
            <a:pPr algn="ctr"/>
            <a:r>
              <a:rPr kumimoji="1" lang="ja-JP" altLang="en-US" dirty="0">
                <a:solidFill>
                  <a:schemeClr val="accent6">
                    <a:lumMod val="75000"/>
                  </a:schemeClr>
                </a:solidFill>
              </a:rPr>
              <a:t>エピソードの終了を</a:t>
            </a:r>
            <a:endParaRPr kumimoji="1" lang="en-US" altLang="ja-JP" dirty="0">
              <a:solidFill>
                <a:schemeClr val="accent6">
                  <a:lumMod val="75000"/>
                </a:schemeClr>
              </a:solidFill>
            </a:endParaRPr>
          </a:p>
          <a:p>
            <a:pPr algn="ctr"/>
            <a:r>
              <a:rPr kumimoji="1" lang="ja-JP" altLang="en-US" dirty="0">
                <a:solidFill>
                  <a:schemeClr val="accent6">
                    <a:lumMod val="75000"/>
                  </a:schemeClr>
                </a:solidFill>
              </a:rPr>
              <a:t>待っていられないなら</a:t>
            </a:r>
            <a:endParaRPr kumimoji="1" lang="en-US" altLang="ja-JP" dirty="0">
              <a:solidFill>
                <a:schemeClr val="accent6">
                  <a:lumMod val="75000"/>
                </a:schemeClr>
              </a:solidFill>
            </a:endParaRPr>
          </a:p>
        </p:txBody>
      </p:sp>
      <p:sp>
        <p:nvSpPr>
          <p:cNvPr id="18" name="四角形: 角を丸くする 17">
            <a:extLst>
              <a:ext uri="{FF2B5EF4-FFF2-40B4-BE49-F238E27FC236}">
                <a16:creationId xmlns:a16="http://schemas.microsoft.com/office/drawing/2014/main" id="{9A28617B-143C-48F5-A2E9-69C2837CAC99}"/>
              </a:ext>
            </a:extLst>
          </p:cNvPr>
          <p:cNvSpPr/>
          <p:nvPr/>
        </p:nvSpPr>
        <p:spPr>
          <a:xfrm>
            <a:off x="3838592" y="1510822"/>
            <a:ext cx="1371583" cy="440394"/>
          </a:xfrm>
          <a:prstGeom prst="roundRect">
            <a:avLst>
              <a:gd name="adj" fmla="val 50000"/>
            </a:avLst>
          </a:prstGeom>
          <a:solidFill>
            <a:schemeClr val="accent6">
              <a:lumMod val="20000"/>
              <a:lumOff val="80000"/>
            </a:schemeClr>
          </a:solidFill>
          <a:ln w="28575">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solidFill>
                  <a:schemeClr val="accent6">
                    <a:lumMod val="75000"/>
                  </a:schemeClr>
                </a:solidFill>
              </a:rPr>
              <a:t>方策反復</a:t>
            </a:r>
          </a:p>
        </p:txBody>
      </p:sp>
      <p:sp>
        <p:nvSpPr>
          <p:cNvPr id="21" name="四角形: 角を丸くする 20">
            <a:extLst>
              <a:ext uri="{FF2B5EF4-FFF2-40B4-BE49-F238E27FC236}">
                <a16:creationId xmlns:a16="http://schemas.microsoft.com/office/drawing/2014/main" id="{C73F6D9E-80FE-40A8-876E-62670220B922}"/>
              </a:ext>
            </a:extLst>
          </p:cNvPr>
          <p:cNvSpPr/>
          <p:nvPr/>
        </p:nvSpPr>
        <p:spPr>
          <a:xfrm>
            <a:off x="3838592" y="2029193"/>
            <a:ext cx="1371583" cy="440394"/>
          </a:xfrm>
          <a:prstGeom prst="roundRect">
            <a:avLst>
              <a:gd name="adj" fmla="val 50000"/>
            </a:avLst>
          </a:prstGeom>
          <a:solidFill>
            <a:schemeClr val="accent6">
              <a:lumMod val="20000"/>
              <a:lumOff val="80000"/>
            </a:schemeClr>
          </a:solidFill>
          <a:ln w="28575">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solidFill>
                  <a:schemeClr val="accent6">
                    <a:lumMod val="75000"/>
                  </a:schemeClr>
                </a:solidFill>
              </a:rPr>
              <a:t>価値反復</a:t>
            </a:r>
          </a:p>
        </p:txBody>
      </p:sp>
      <p:sp>
        <p:nvSpPr>
          <p:cNvPr id="22" name="四角形: 角を丸くする 21">
            <a:extLst>
              <a:ext uri="{FF2B5EF4-FFF2-40B4-BE49-F238E27FC236}">
                <a16:creationId xmlns:a16="http://schemas.microsoft.com/office/drawing/2014/main" id="{ABE91234-5E23-438E-A7DB-AA1552491602}"/>
              </a:ext>
            </a:extLst>
          </p:cNvPr>
          <p:cNvSpPr/>
          <p:nvPr/>
        </p:nvSpPr>
        <p:spPr>
          <a:xfrm>
            <a:off x="3838592" y="3818445"/>
            <a:ext cx="2162158" cy="440394"/>
          </a:xfrm>
          <a:prstGeom prst="roundRect">
            <a:avLst>
              <a:gd name="adj" fmla="val 50000"/>
            </a:avLst>
          </a:prstGeom>
          <a:solidFill>
            <a:schemeClr val="accent6">
              <a:lumMod val="20000"/>
              <a:lumOff val="80000"/>
            </a:schemeClr>
          </a:solidFill>
          <a:ln w="28575">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solidFill>
                  <a:schemeClr val="accent6">
                    <a:lumMod val="75000"/>
                  </a:schemeClr>
                </a:solidFill>
              </a:rPr>
              <a:t>モンテカルロ</a:t>
            </a:r>
            <a:r>
              <a:rPr kumimoji="1" lang="en-US" altLang="ja-JP" dirty="0">
                <a:solidFill>
                  <a:schemeClr val="accent6">
                    <a:lumMod val="75000"/>
                  </a:schemeClr>
                </a:solidFill>
              </a:rPr>
              <a:t>ES</a:t>
            </a:r>
            <a:r>
              <a:rPr kumimoji="1" lang="ja-JP" altLang="en-US" dirty="0">
                <a:solidFill>
                  <a:schemeClr val="accent6">
                    <a:lumMod val="75000"/>
                  </a:schemeClr>
                </a:solidFill>
              </a:rPr>
              <a:t>法</a:t>
            </a:r>
          </a:p>
        </p:txBody>
      </p:sp>
      <p:sp>
        <p:nvSpPr>
          <p:cNvPr id="23" name="四角形: 角を丸くする 22">
            <a:extLst>
              <a:ext uri="{FF2B5EF4-FFF2-40B4-BE49-F238E27FC236}">
                <a16:creationId xmlns:a16="http://schemas.microsoft.com/office/drawing/2014/main" id="{A6EABA7D-57AF-4144-B24B-6876F380C313}"/>
              </a:ext>
            </a:extLst>
          </p:cNvPr>
          <p:cNvSpPr/>
          <p:nvPr/>
        </p:nvSpPr>
        <p:spPr>
          <a:xfrm>
            <a:off x="3838592" y="5555395"/>
            <a:ext cx="1371583" cy="440394"/>
          </a:xfrm>
          <a:prstGeom prst="roundRect">
            <a:avLst>
              <a:gd name="adj" fmla="val 50000"/>
            </a:avLst>
          </a:prstGeom>
          <a:solidFill>
            <a:schemeClr val="accent6">
              <a:lumMod val="20000"/>
              <a:lumOff val="80000"/>
            </a:schemeClr>
          </a:solidFill>
          <a:ln w="28575">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solidFill>
                  <a:schemeClr val="accent6">
                    <a:lumMod val="75000"/>
                  </a:schemeClr>
                </a:solidFill>
              </a:rPr>
              <a:t>SARSA</a:t>
            </a:r>
            <a:r>
              <a:rPr lang="ja-JP" altLang="en-US" dirty="0">
                <a:solidFill>
                  <a:schemeClr val="accent6">
                    <a:lumMod val="75000"/>
                  </a:schemeClr>
                </a:solidFill>
              </a:rPr>
              <a:t>法</a:t>
            </a:r>
            <a:endParaRPr kumimoji="1" lang="ja-JP" altLang="en-US" dirty="0">
              <a:solidFill>
                <a:schemeClr val="accent6">
                  <a:lumMod val="75000"/>
                </a:schemeClr>
              </a:solidFill>
            </a:endParaRPr>
          </a:p>
        </p:txBody>
      </p:sp>
      <p:sp>
        <p:nvSpPr>
          <p:cNvPr id="24" name="テキスト ボックス 23">
            <a:extLst>
              <a:ext uri="{FF2B5EF4-FFF2-40B4-BE49-F238E27FC236}">
                <a16:creationId xmlns:a16="http://schemas.microsoft.com/office/drawing/2014/main" id="{06C61F75-4A15-4E73-90A8-AC516D0814FD}"/>
              </a:ext>
            </a:extLst>
          </p:cNvPr>
          <p:cNvSpPr txBox="1"/>
          <p:nvPr/>
        </p:nvSpPr>
        <p:spPr>
          <a:xfrm>
            <a:off x="3705225" y="5026897"/>
            <a:ext cx="7994496" cy="369332"/>
          </a:xfrm>
          <a:prstGeom prst="rect">
            <a:avLst/>
          </a:prstGeom>
          <a:noFill/>
        </p:spPr>
        <p:txBody>
          <a:bodyPr wrap="none" rtlCol="0">
            <a:spAutoFit/>
          </a:bodyPr>
          <a:lstStyle/>
          <a:p>
            <a:r>
              <a:rPr lang="ja-JP" altLang="en-US" dirty="0"/>
              <a:t>未知環境でも，ベルマン方程式を活用して効率よく価値関数や最適方策を推定</a:t>
            </a:r>
            <a:endParaRPr kumimoji="1" lang="ja-JP" altLang="en-US" dirty="0"/>
          </a:p>
        </p:txBody>
      </p:sp>
      <p:sp>
        <p:nvSpPr>
          <p:cNvPr id="25" name="四角形: 角を丸くする 24">
            <a:extLst>
              <a:ext uri="{FF2B5EF4-FFF2-40B4-BE49-F238E27FC236}">
                <a16:creationId xmlns:a16="http://schemas.microsoft.com/office/drawing/2014/main" id="{1D4C1123-ACFE-48C5-A4C4-1B19AD87C981}"/>
              </a:ext>
            </a:extLst>
          </p:cNvPr>
          <p:cNvSpPr/>
          <p:nvPr/>
        </p:nvSpPr>
        <p:spPr>
          <a:xfrm>
            <a:off x="3838592" y="6076950"/>
            <a:ext cx="1371583" cy="440394"/>
          </a:xfrm>
          <a:prstGeom prst="roundRect">
            <a:avLst>
              <a:gd name="adj" fmla="val 50000"/>
            </a:avLst>
          </a:prstGeom>
          <a:solidFill>
            <a:schemeClr val="accent6">
              <a:lumMod val="20000"/>
              <a:lumOff val="80000"/>
            </a:schemeClr>
          </a:solidFill>
          <a:ln w="28575">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solidFill>
                  <a:schemeClr val="accent6">
                    <a:lumMod val="75000"/>
                  </a:schemeClr>
                </a:solidFill>
              </a:rPr>
              <a:t>Q</a:t>
            </a:r>
            <a:r>
              <a:rPr kumimoji="1" lang="ja-JP" altLang="en-US" dirty="0">
                <a:solidFill>
                  <a:schemeClr val="accent6">
                    <a:lumMod val="75000"/>
                  </a:schemeClr>
                </a:solidFill>
              </a:rPr>
              <a:t>学習</a:t>
            </a:r>
          </a:p>
        </p:txBody>
      </p:sp>
      <p:sp>
        <p:nvSpPr>
          <p:cNvPr id="26" name="テキスト ボックス 25">
            <a:extLst>
              <a:ext uri="{FF2B5EF4-FFF2-40B4-BE49-F238E27FC236}">
                <a16:creationId xmlns:a16="http://schemas.microsoft.com/office/drawing/2014/main" id="{4A0FD11A-4908-4506-BDE7-2BB8D5D0514B}"/>
              </a:ext>
            </a:extLst>
          </p:cNvPr>
          <p:cNvSpPr txBox="1"/>
          <p:nvPr/>
        </p:nvSpPr>
        <p:spPr>
          <a:xfrm>
            <a:off x="5372116" y="1541082"/>
            <a:ext cx="5705408" cy="369332"/>
          </a:xfrm>
          <a:prstGeom prst="rect">
            <a:avLst/>
          </a:prstGeom>
          <a:noFill/>
        </p:spPr>
        <p:txBody>
          <a:bodyPr wrap="none" rtlCol="0">
            <a:spAutoFit/>
          </a:bodyPr>
          <a:lstStyle/>
          <a:p>
            <a:r>
              <a:rPr lang="ja-JP" altLang="en-US" dirty="0"/>
              <a:t>価値関数を計算し，それに基づいて方策を改善していく</a:t>
            </a:r>
            <a:endParaRPr kumimoji="1" lang="ja-JP" altLang="en-US" dirty="0"/>
          </a:p>
        </p:txBody>
      </p:sp>
      <p:sp>
        <p:nvSpPr>
          <p:cNvPr id="27" name="テキスト ボックス 26">
            <a:extLst>
              <a:ext uri="{FF2B5EF4-FFF2-40B4-BE49-F238E27FC236}">
                <a16:creationId xmlns:a16="http://schemas.microsoft.com/office/drawing/2014/main" id="{78CC6DBA-1935-480F-9610-F2D22CBC3EDE}"/>
              </a:ext>
            </a:extLst>
          </p:cNvPr>
          <p:cNvSpPr txBox="1"/>
          <p:nvPr/>
        </p:nvSpPr>
        <p:spPr>
          <a:xfrm>
            <a:off x="5372116" y="2031620"/>
            <a:ext cx="4790094" cy="369332"/>
          </a:xfrm>
          <a:prstGeom prst="rect">
            <a:avLst/>
          </a:prstGeom>
          <a:noFill/>
        </p:spPr>
        <p:txBody>
          <a:bodyPr wrap="none" rtlCol="0">
            <a:spAutoFit/>
          </a:bodyPr>
          <a:lstStyle/>
          <a:p>
            <a:r>
              <a:rPr lang="ja-JP" altLang="en-US" dirty="0"/>
              <a:t>価値関数を計算しながら，方策を改善していく</a:t>
            </a:r>
            <a:endParaRPr kumimoji="1" lang="ja-JP" altLang="en-US" dirty="0"/>
          </a:p>
        </p:txBody>
      </p:sp>
      <p:sp>
        <p:nvSpPr>
          <p:cNvPr id="28" name="テキスト ボックス 27">
            <a:extLst>
              <a:ext uri="{FF2B5EF4-FFF2-40B4-BE49-F238E27FC236}">
                <a16:creationId xmlns:a16="http://schemas.microsoft.com/office/drawing/2014/main" id="{97CE27D6-CABB-4274-A38F-3A66A1C48446}"/>
              </a:ext>
            </a:extLst>
          </p:cNvPr>
          <p:cNvSpPr txBox="1"/>
          <p:nvPr/>
        </p:nvSpPr>
        <p:spPr>
          <a:xfrm>
            <a:off x="6015070" y="3715477"/>
            <a:ext cx="5133136" cy="646331"/>
          </a:xfrm>
          <a:prstGeom prst="rect">
            <a:avLst/>
          </a:prstGeom>
          <a:noFill/>
        </p:spPr>
        <p:txBody>
          <a:bodyPr wrap="none" rtlCol="0">
            <a:spAutoFit/>
          </a:bodyPr>
          <a:lstStyle/>
          <a:p>
            <a:r>
              <a:rPr kumimoji="1" lang="ja-JP" altLang="en-US" dirty="0"/>
              <a:t>たくさんのエピソードを回して得られた経験から，</a:t>
            </a:r>
            <a:endParaRPr kumimoji="1" lang="en-US" altLang="ja-JP" dirty="0"/>
          </a:p>
          <a:p>
            <a:r>
              <a:rPr kumimoji="1" lang="ja-JP" altLang="en-US" dirty="0"/>
              <a:t>平均値として価値関数を計算し方策を導く</a:t>
            </a:r>
          </a:p>
        </p:txBody>
      </p:sp>
      <p:cxnSp>
        <p:nvCxnSpPr>
          <p:cNvPr id="34" name="直線コネクタ 33">
            <a:extLst>
              <a:ext uri="{FF2B5EF4-FFF2-40B4-BE49-F238E27FC236}">
                <a16:creationId xmlns:a16="http://schemas.microsoft.com/office/drawing/2014/main" id="{CE2D1A75-2C82-4397-843B-09E71CAD1EC0}"/>
              </a:ext>
            </a:extLst>
          </p:cNvPr>
          <p:cNvCxnSpPr>
            <a:stCxn id="5" idx="6"/>
            <a:endCxn id="18" idx="1"/>
          </p:cNvCxnSpPr>
          <p:nvPr/>
        </p:nvCxnSpPr>
        <p:spPr>
          <a:xfrm>
            <a:off x="3042855" y="1618691"/>
            <a:ext cx="795737" cy="11232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5EED42D-21CF-4161-9223-41A3FCECABFF}"/>
              </a:ext>
            </a:extLst>
          </p:cNvPr>
          <p:cNvCxnSpPr>
            <a:stCxn id="5" idx="6"/>
            <a:endCxn id="21" idx="1"/>
          </p:cNvCxnSpPr>
          <p:nvPr/>
        </p:nvCxnSpPr>
        <p:spPr>
          <a:xfrm>
            <a:off x="3042855" y="1618691"/>
            <a:ext cx="795737" cy="63069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79D3956-DD14-4C5E-8349-9915D0D199FE}"/>
              </a:ext>
            </a:extLst>
          </p:cNvPr>
          <p:cNvCxnSpPr>
            <a:cxnSpLocks/>
            <a:stCxn id="6" idx="6"/>
            <a:endCxn id="22" idx="1"/>
          </p:cNvCxnSpPr>
          <p:nvPr/>
        </p:nvCxnSpPr>
        <p:spPr>
          <a:xfrm>
            <a:off x="3042855" y="3738844"/>
            <a:ext cx="795737" cy="29979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2624B68-3FCB-419F-B1AB-85DAAEB9DBFF}"/>
              </a:ext>
            </a:extLst>
          </p:cNvPr>
          <p:cNvCxnSpPr>
            <a:cxnSpLocks/>
            <a:stCxn id="7" idx="6"/>
            <a:endCxn id="23" idx="1"/>
          </p:cNvCxnSpPr>
          <p:nvPr/>
        </p:nvCxnSpPr>
        <p:spPr>
          <a:xfrm flipV="1">
            <a:off x="3042855" y="5775592"/>
            <a:ext cx="795737" cy="83405"/>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84ACE2D7-EE12-432B-A583-3A9E7CB2E754}"/>
              </a:ext>
            </a:extLst>
          </p:cNvPr>
          <p:cNvCxnSpPr>
            <a:cxnSpLocks/>
            <a:stCxn id="7" idx="6"/>
            <a:endCxn id="25" idx="1"/>
          </p:cNvCxnSpPr>
          <p:nvPr/>
        </p:nvCxnSpPr>
        <p:spPr>
          <a:xfrm>
            <a:off x="3042855" y="5858997"/>
            <a:ext cx="795737" cy="43815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E6225B9A-07BA-444B-9BE7-2B9057DE4656}"/>
              </a:ext>
            </a:extLst>
          </p:cNvPr>
          <p:cNvSpPr txBox="1"/>
          <p:nvPr/>
        </p:nvSpPr>
        <p:spPr>
          <a:xfrm>
            <a:off x="5324542" y="5567308"/>
            <a:ext cx="6205545" cy="369332"/>
          </a:xfrm>
          <a:prstGeom prst="rect">
            <a:avLst/>
          </a:prstGeom>
          <a:noFill/>
        </p:spPr>
        <p:txBody>
          <a:bodyPr wrap="none" rtlCol="0">
            <a:spAutoFit/>
          </a:bodyPr>
          <a:lstStyle/>
          <a:p>
            <a:r>
              <a:rPr lang="ja-JP" altLang="en-US" dirty="0"/>
              <a:t>現在の方策をベースに，いいものが見つかったら方策を更新</a:t>
            </a:r>
            <a:endParaRPr kumimoji="1" lang="ja-JP" altLang="en-US" dirty="0"/>
          </a:p>
        </p:txBody>
      </p:sp>
      <p:sp>
        <p:nvSpPr>
          <p:cNvPr id="47" name="テキスト ボックス 46">
            <a:extLst>
              <a:ext uri="{FF2B5EF4-FFF2-40B4-BE49-F238E27FC236}">
                <a16:creationId xmlns:a16="http://schemas.microsoft.com/office/drawing/2014/main" id="{A6D0F3A1-FC39-46C8-B1D1-74890E1E6710}"/>
              </a:ext>
            </a:extLst>
          </p:cNvPr>
          <p:cNvSpPr txBox="1"/>
          <p:nvPr/>
        </p:nvSpPr>
        <p:spPr>
          <a:xfrm>
            <a:off x="5324542" y="6112481"/>
            <a:ext cx="6205545" cy="369332"/>
          </a:xfrm>
          <a:prstGeom prst="rect">
            <a:avLst/>
          </a:prstGeom>
          <a:noFill/>
        </p:spPr>
        <p:txBody>
          <a:bodyPr wrap="none" rtlCol="0">
            <a:spAutoFit/>
          </a:bodyPr>
          <a:lstStyle/>
          <a:p>
            <a:r>
              <a:rPr lang="ja-JP" altLang="en-US" dirty="0"/>
              <a:t>現在の方策に関係なく，いいものが見つかったら方策を更新</a:t>
            </a:r>
            <a:endParaRPr kumimoji="1" lang="ja-JP" altLang="en-US" dirty="0"/>
          </a:p>
        </p:txBody>
      </p:sp>
    </p:spTree>
    <p:extLst>
      <p:ext uri="{BB962C8B-B14F-4D97-AF65-F5344CB8AC3E}">
        <p14:creationId xmlns:p14="http://schemas.microsoft.com/office/powerpoint/2010/main" val="42291414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91D1C750-75B7-4763-942A-419748F2F35B}"/>
              </a:ext>
            </a:extLst>
          </p:cNvPr>
          <p:cNvSpPr>
            <a:spLocks noGrp="1"/>
          </p:cNvSpPr>
          <p:nvPr>
            <p:ph idx="1"/>
          </p:nvPr>
        </p:nvSpPr>
        <p:spPr/>
        <p:txBody>
          <a:bodyPr/>
          <a:lstStyle/>
          <a:p>
            <a:pPr marL="0" indent="0">
              <a:buNone/>
            </a:pPr>
            <a:r>
              <a:rPr lang="en-US" altLang="ja-JP" dirty="0">
                <a:solidFill>
                  <a:srgbClr val="0E0F25"/>
                </a:solidFill>
                <a:latin typeface="Source Sans Pro" panose="020B0604020202020204" pitchFamily="34" charset="0"/>
              </a:rPr>
              <a:t>[1] R. Sutton &amp; </a:t>
            </a:r>
            <a:r>
              <a:rPr lang="en-US" altLang="ja-JP" dirty="0" err="1">
                <a:solidFill>
                  <a:srgbClr val="0E0F25"/>
                </a:solidFill>
                <a:latin typeface="Source Sans Pro" panose="020B0604020202020204" pitchFamily="34" charset="0"/>
              </a:rPr>
              <a:t>Barto</a:t>
            </a:r>
            <a:r>
              <a:rPr lang="en-US" altLang="ja-JP" dirty="0">
                <a:solidFill>
                  <a:srgbClr val="0E0F25"/>
                </a:solidFill>
                <a:latin typeface="Source Sans Pro" panose="020B0604020202020204" pitchFamily="34" charset="0"/>
              </a:rPr>
              <a:t> “Reinforcement Learning : An Introduction Second Edition,” 2018</a:t>
            </a:r>
            <a:r>
              <a:rPr lang="ja-JP" altLang="en-US" dirty="0">
                <a:solidFill>
                  <a:srgbClr val="0E0F25"/>
                </a:solidFill>
                <a:latin typeface="Source Sans Pro" panose="020B0604020202020204" pitchFamily="34" charset="0"/>
              </a:rPr>
              <a:t> （邦訳「強化学習 第２版」，森北出版，</a:t>
            </a:r>
            <a:r>
              <a:rPr lang="en-US" altLang="ja-JP" dirty="0">
                <a:solidFill>
                  <a:srgbClr val="0E0F25"/>
                </a:solidFill>
                <a:latin typeface="Source Sans Pro" panose="020B0604020202020204" pitchFamily="34" charset="0"/>
              </a:rPr>
              <a:t>2022</a:t>
            </a:r>
            <a:r>
              <a:rPr lang="ja-JP" altLang="en-US" dirty="0">
                <a:solidFill>
                  <a:srgbClr val="0E0F25"/>
                </a:solidFill>
                <a:latin typeface="Source Sans Pro" panose="020B0604020202020204" pitchFamily="34" charset="0"/>
              </a:rPr>
              <a:t>）</a:t>
            </a:r>
            <a:endParaRPr lang="en-US" altLang="ja-JP" dirty="0">
              <a:solidFill>
                <a:srgbClr val="0E0F25"/>
              </a:solidFill>
              <a:latin typeface="Source Sans Pro" panose="020B0604020202020204" pitchFamily="34" charset="0"/>
            </a:endParaRPr>
          </a:p>
          <a:p>
            <a:pPr marL="0" indent="0">
              <a:buNone/>
            </a:pPr>
            <a:r>
              <a:rPr lang="en-US" altLang="ja-JP" dirty="0">
                <a:solidFill>
                  <a:srgbClr val="0E0F25"/>
                </a:solidFill>
                <a:latin typeface="Source Sans Pro" panose="020B0604020202020204" pitchFamily="34" charset="0"/>
              </a:rPr>
              <a:t>[2] </a:t>
            </a:r>
            <a:r>
              <a:rPr lang="ja-JP" altLang="en-US" dirty="0">
                <a:solidFill>
                  <a:srgbClr val="0E0F25"/>
                </a:solidFill>
                <a:latin typeface="Source Sans Pro" panose="020B0604020202020204" pitchFamily="34" charset="0"/>
              </a:rPr>
              <a:t>強化学習の基礎と深層強化学習（東京大学 松尾研究室 深層強化学習サマースクール講義資料）</a:t>
            </a:r>
            <a:endParaRPr lang="en-US" altLang="ja-JP" dirty="0">
              <a:solidFill>
                <a:srgbClr val="0E0F25"/>
              </a:solidFill>
              <a:latin typeface="Source Sans Pro" panose="020B0604020202020204" pitchFamily="34" charset="0"/>
            </a:endParaRPr>
          </a:p>
          <a:p>
            <a:pPr marL="0" indent="0">
              <a:buNone/>
            </a:pPr>
            <a:r>
              <a:rPr lang="en-US" altLang="ja-JP" dirty="0">
                <a:solidFill>
                  <a:srgbClr val="0E0F25"/>
                </a:solidFill>
                <a:latin typeface="Source Sans Pro" panose="020B0604020202020204" pitchFamily="34" charset="0"/>
                <a:hlinkClick r:id="rId2"/>
              </a:rPr>
              <a:t>https://www.slideshare.net/ShotaImai3/rlssdeepreinforcementlearning</a:t>
            </a:r>
            <a:endParaRPr lang="en-US" altLang="ja-JP" dirty="0">
              <a:solidFill>
                <a:srgbClr val="0E0F25"/>
              </a:solidFill>
              <a:latin typeface="Source Sans Pro" panose="020B0604020202020204" pitchFamily="34" charset="0"/>
            </a:endParaRPr>
          </a:p>
          <a:p>
            <a:pPr marL="0" indent="0">
              <a:buNone/>
            </a:pPr>
            <a:r>
              <a:rPr lang="en-US" altLang="ja-JP" dirty="0">
                <a:solidFill>
                  <a:srgbClr val="0E0F25"/>
                </a:solidFill>
                <a:latin typeface="Source Sans Pro" panose="020B0604020202020204" pitchFamily="34" charset="0"/>
              </a:rPr>
              <a:t>[3] </a:t>
            </a:r>
            <a:r>
              <a:rPr lang="ja-JP" altLang="en-US" dirty="0">
                <a:solidFill>
                  <a:srgbClr val="0E0F25"/>
                </a:solidFill>
                <a:latin typeface="Source Sans Pro" panose="020B0604020202020204" pitchFamily="34" charset="0"/>
              </a:rPr>
              <a:t>中井：「</a:t>
            </a:r>
            <a:r>
              <a:rPr lang="en-US" altLang="ja-JP" dirty="0">
                <a:solidFill>
                  <a:srgbClr val="0E0F25"/>
                </a:solidFill>
                <a:latin typeface="Source Sans Pro" panose="020B0604020202020204" pitchFamily="34" charset="0"/>
              </a:rPr>
              <a:t>IT</a:t>
            </a:r>
            <a:r>
              <a:rPr lang="ja-JP" altLang="en-US" dirty="0">
                <a:solidFill>
                  <a:srgbClr val="0E0F25"/>
                </a:solidFill>
                <a:latin typeface="Source Sans Pro" panose="020B0604020202020204" pitchFamily="34" charset="0"/>
              </a:rPr>
              <a:t>エンジニアのための強化学習理論入門」，技術評論社，</a:t>
            </a:r>
            <a:r>
              <a:rPr lang="en-US" altLang="ja-JP" dirty="0">
                <a:solidFill>
                  <a:srgbClr val="0E0F25"/>
                </a:solidFill>
                <a:latin typeface="Source Sans Pro" panose="020B0604020202020204" pitchFamily="34" charset="0"/>
              </a:rPr>
              <a:t>2020</a:t>
            </a:r>
            <a:endParaRPr lang="ja-JP" altLang="en-US" dirty="0">
              <a:solidFill>
                <a:srgbClr val="0E0F25"/>
              </a:solidFill>
              <a:latin typeface="Source Sans Pro" panose="020B0604020202020204" pitchFamily="34" charset="0"/>
            </a:endParaRPr>
          </a:p>
          <a:p>
            <a:pPr marL="0" indent="0">
              <a:buNone/>
            </a:pPr>
            <a:endParaRPr kumimoji="1" lang="ja-JP" altLang="en-US" dirty="0"/>
          </a:p>
        </p:txBody>
      </p:sp>
      <p:sp>
        <p:nvSpPr>
          <p:cNvPr id="3" name="タイトル 2">
            <a:extLst>
              <a:ext uri="{FF2B5EF4-FFF2-40B4-BE49-F238E27FC236}">
                <a16:creationId xmlns:a16="http://schemas.microsoft.com/office/drawing/2014/main" id="{5E464439-938C-448C-8668-78921C2AD377}"/>
              </a:ext>
            </a:extLst>
          </p:cNvPr>
          <p:cNvSpPr>
            <a:spLocks noGrp="1"/>
          </p:cNvSpPr>
          <p:nvPr>
            <p:ph type="title"/>
          </p:nvPr>
        </p:nvSpPr>
        <p:spPr/>
        <p:txBody>
          <a:bodyPr>
            <a:normAutofit fontScale="90000"/>
          </a:bodyPr>
          <a:lstStyle/>
          <a:p>
            <a:r>
              <a:rPr lang="en-US" altLang="ja-JP" dirty="0"/>
              <a:t>To learn more</a:t>
            </a:r>
            <a:endParaRPr kumimoji="1" lang="ja-JP" altLang="en-US" dirty="0"/>
          </a:p>
        </p:txBody>
      </p:sp>
      <p:sp>
        <p:nvSpPr>
          <p:cNvPr id="4" name="スライド番号プレースホルダー 3">
            <a:extLst>
              <a:ext uri="{FF2B5EF4-FFF2-40B4-BE49-F238E27FC236}">
                <a16:creationId xmlns:a16="http://schemas.microsoft.com/office/drawing/2014/main" id="{5CFDB976-472A-4F93-9F8E-94C2F9DCB5D9}"/>
              </a:ext>
            </a:extLst>
          </p:cNvPr>
          <p:cNvSpPr>
            <a:spLocks noGrp="1"/>
          </p:cNvSpPr>
          <p:nvPr>
            <p:ph type="sldNum" sz="quarter" idx="12"/>
          </p:nvPr>
        </p:nvSpPr>
        <p:spPr/>
        <p:txBody>
          <a:bodyPr/>
          <a:lstStyle/>
          <a:p>
            <a:fld id="{B11AD403-313C-9548-90A1-3BB45CD64373}" type="slidenum">
              <a:rPr lang="ja-JP" altLang="en-US" smtClean="0"/>
              <a:pPr/>
              <a:t>85</a:t>
            </a:fld>
            <a:endParaRPr lang="ja-JP" altLang="en-US"/>
          </a:p>
        </p:txBody>
      </p:sp>
    </p:spTree>
    <p:extLst>
      <p:ext uri="{BB962C8B-B14F-4D97-AF65-F5344CB8AC3E}">
        <p14:creationId xmlns:p14="http://schemas.microsoft.com/office/powerpoint/2010/main" val="174512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9C31658D-5994-41D2-86A2-9BBE1F215424}"/>
              </a:ext>
            </a:extLst>
          </p:cNvPr>
          <p:cNvSpPr txBox="1"/>
          <p:nvPr/>
        </p:nvSpPr>
        <p:spPr>
          <a:xfrm>
            <a:off x="7238893" y="1429447"/>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6/21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5" name="円/楕円 4">
            <a:extLst>
              <a:ext uri="{FF2B5EF4-FFF2-40B4-BE49-F238E27FC236}">
                <a16:creationId xmlns:a16="http://schemas.microsoft.com/office/drawing/2014/main" id="{DFDB1B0B-582B-7BA8-BB82-912DEAEEEAC8}"/>
              </a:ext>
            </a:extLst>
          </p:cNvPr>
          <p:cNvSpPr/>
          <p:nvPr/>
        </p:nvSpPr>
        <p:spPr>
          <a:xfrm>
            <a:off x="5316701" y="1334021"/>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9960E74C-7C1D-64F2-C0B8-5271211C8372}"/>
              </a:ext>
            </a:extLst>
          </p:cNvPr>
          <p:cNvSpPr/>
          <p:nvPr/>
        </p:nvSpPr>
        <p:spPr>
          <a:xfrm>
            <a:off x="3192986" y="4526331"/>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59927031-7098-EC0D-A30E-206E0E195066}"/>
              </a:ext>
            </a:extLst>
          </p:cNvPr>
          <p:cNvSpPr/>
          <p:nvPr/>
        </p:nvSpPr>
        <p:spPr>
          <a:xfrm>
            <a:off x="5316701" y="4526331"/>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A6BC8B3A-808B-75D2-3A2B-3836C9811799}"/>
              </a:ext>
            </a:extLst>
          </p:cNvPr>
          <p:cNvSpPr/>
          <p:nvPr/>
        </p:nvSpPr>
        <p:spPr>
          <a:xfrm>
            <a:off x="7703296" y="4526331"/>
            <a:ext cx="731520" cy="7315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102B3A4C-B8BD-EDF5-A782-5C3A678244C3}"/>
              </a:ext>
            </a:extLst>
          </p:cNvPr>
          <p:cNvSpPr/>
          <p:nvPr/>
        </p:nvSpPr>
        <p:spPr>
          <a:xfrm>
            <a:off x="3418538" y="3049296"/>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701FD80E-6205-4D81-B041-E48A0874C54D}"/>
              </a:ext>
            </a:extLst>
          </p:cNvPr>
          <p:cNvSpPr/>
          <p:nvPr/>
        </p:nvSpPr>
        <p:spPr>
          <a:xfrm>
            <a:off x="6721275" y="3049296"/>
            <a:ext cx="280416" cy="2804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タイトル 10">
            <a:extLst>
              <a:ext uri="{FF2B5EF4-FFF2-40B4-BE49-F238E27FC236}">
                <a16:creationId xmlns:a16="http://schemas.microsoft.com/office/drawing/2014/main" id="{EE925F98-6F7E-72BB-6AE3-9385496BF5F8}"/>
              </a:ext>
            </a:extLst>
          </p:cNvPr>
          <p:cNvSpPr>
            <a:spLocks noGrp="1"/>
          </p:cNvSpPr>
          <p:nvPr>
            <p:ph type="title"/>
          </p:nvPr>
        </p:nvSpPr>
        <p:spPr/>
        <p:txBody>
          <a:bodyPr>
            <a:normAutofit fontScale="90000"/>
          </a:bodyPr>
          <a:lstStyle/>
          <a:p>
            <a:r>
              <a:rPr lang="ja-JP" altLang="en-US"/>
              <a:t>ある状態遷移（</a:t>
            </a:r>
            <a:r>
              <a:rPr lang="en-US" altLang="ja-JP"/>
              <a:t>N</a:t>
            </a:r>
            <a:r>
              <a:rPr lang="ja-JP" altLang="en-US"/>
              <a:t>ターン目）</a:t>
            </a:r>
            <a:endParaRPr lang="ja-JP" altLang="en-US" dirty="0"/>
          </a:p>
        </p:txBody>
      </p:sp>
      <p:pic>
        <p:nvPicPr>
          <p:cNvPr id="12" name="Picture 2" descr="コイキング">
            <a:extLst>
              <a:ext uri="{FF2B5EF4-FFF2-40B4-BE49-F238E27FC236}">
                <a16:creationId xmlns:a16="http://schemas.microsoft.com/office/drawing/2014/main" id="{B9E25CFA-F85A-C9B6-91C7-F9764F816C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3393" y="1276168"/>
            <a:ext cx="650081" cy="65008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ピカチュウ">
            <a:extLst>
              <a:ext uri="{FF2B5EF4-FFF2-40B4-BE49-F238E27FC236}">
                <a16:creationId xmlns:a16="http://schemas.microsoft.com/office/drawing/2014/main" id="{84BEF2CC-D55C-9B5D-28DF-215B40D35F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115" y="2677109"/>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16" name="四角形: 角を丸くする 15">
            <a:extLst>
              <a:ext uri="{FF2B5EF4-FFF2-40B4-BE49-F238E27FC236}">
                <a16:creationId xmlns:a16="http://schemas.microsoft.com/office/drawing/2014/main" id="{13117C6A-83B7-54C6-586D-AF308400F570}"/>
              </a:ext>
            </a:extLst>
          </p:cNvPr>
          <p:cNvSpPr/>
          <p:nvPr/>
        </p:nvSpPr>
        <p:spPr>
          <a:xfrm>
            <a:off x="1176197" y="2917502"/>
            <a:ext cx="1716197" cy="373787"/>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latin typeface="PKMN Regular" panose="02000600000000000000" pitchFamily="2" charset="-128"/>
                <a:ea typeface="PKMN Regular" panose="02000600000000000000" pitchFamily="2" charset="-128"/>
                <a:cs typeface="PKMN Regular" panose="02000600000000000000" pitchFamily="2" charset="-128"/>
              </a:rPr>
              <a:t>ピカチュウの　</a:t>
            </a: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たいあたり！</a:t>
            </a:r>
          </a:p>
        </p:txBody>
      </p:sp>
      <p:pic>
        <p:nvPicPr>
          <p:cNvPr id="17" name="Picture 2" descr="ピカチュウ">
            <a:extLst>
              <a:ext uri="{FF2B5EF4-FFF2-40B4-BE49-F238E27FC236}">
                <a16:creationId xmlns:a16="http://schemas.microsoft.com/office/drawing/2014/main" id="{BC9F62AB-709A-FED9-00F2-29B1446243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5647" y="2757517"/>
            <a:ext cx="650082" cy="650082"/>
          </a:xfrm>
          <a:prstGeom prst="rect">
            <a:avLst/>
          </a:prstGeom>
          <a:noFill/>
          <a:extLst>
            <a:ext uri="{909E8E84-426E-40DD-AFC4-6F175D3DCCD1}">
              <a14:hiddenFill xmlns:a14="http://schemas.microsoft.com/office/drawing/2010/main">
                <a:solidFill>
                  <a:srgbClr val="FFFFFF"/>
                </a:solidFill>
              </a14:hiddenFill>
            </a:ext>
          </a:extLst>
        </p:spPr>
      </p:pic>
      <p:sp>
        <p:nvSpPr>
          <p:cNvPr id="18" name="四角形: 角を丸くする 17">
            <a:extLst>
              <a:ext uri="{FF2B5EF4-FFF2-40B4-BE49-F238E27FC236}">
                <a16:creationId xmlns:a16="http://schemas.microsoft.com/office/drawing/2014/main" id="{F1EA0A36-69E1-5F26-C69B-10742D115EA4}"/>
              </a:ext>
            </a:extLst>
          </p:cNvPr>
          <p:cNvSpPr/>
          <p:nvPr/>
        </p:nvSpPr>
        <p:spPr>
          <a:xfrm>
            <a:off x="7782920" y="2969761"/>
            <a:ext cx="2063579" cy="368233"/>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latin typeface="PKMN Regular" panose="02000600000000000000" pitchFamily="2" charset="-128"/>
                <a:ea typeface="PKMN Regular" panose="02000600000000000000" pitchFamily="2" charset="-128"/>
                <a:cs typeface="PKMN Regular" panose="02000600000000000000" pitchFamily="2" charset="-128"/>
              </a:rPr>
              <a:t>ピカチュウの　でん</a:t>
            </a:r>
            <a:r>
              <a:rPr lang="ja-JP" altLang="en-US" dirty="0" err="1">
                <a:latin typeface="PKMN Regular" panose="02000600000000000000" pitchFamily="2" charset="-128"/>
                <a:ea typeface="PKMN Regular" panose="02000600000000000000" pitchFamily="2" charset="-128"/>
                <a:cs typeface="PKMN Regular" panose="02000600000000000000" pitchFamily="2" charset="-128"/>
              </a:rPr>
              <a:t>じほう</a:t>
            </a: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a:t>
            </a:r>
          </a:p>
        </p:txBody>
      </p:sp>
      <p:cxnSp>
        <p:nvCxnSpPr>
          <p:cNvPr id="20" name="直線矢印コネクタ 19">
            <a:extLst>
              <a:ext uri="{FF2B5EF4-FFF2-40B4-BE49-F238E27FC236}">
                <a16:creationId xmlns:a16="http://schemas.microsoft.com/office/drawing/2014/main" id="{7C968A9D-E6F9-EDD2-028D-832D290FB3DB}"/>
              </a:ext>
            </a:extLst>
          </p:cNvPr>
          <p:cNvCxnSpPr>
            <a:stCxn id="5" idx="4"/>
            <a:endCxn id="9" idx="0"/>
          </p:cNvCxnSpPr>
          <p:nvPr/>
        </p:nvCxnSpPr>
        <p:spPr>
          <a:xfrm flipH="1">
            <a:off x="3558746" y="2065541"/>
            <a:ext cx="2123715" cy="983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808589A7-2CB6-2F96-587D-FCAFAB3FA9BB}"/>
              </a:ext>
            </a:extLst>
          </p:cNvPr>
          <p:cNvCxnSpPr>
            <a:stCxn id="5" idx="4"/>
            <a:endCxn id="10" idx="0"/>
          </p:cNvCxnSpPr>
          <p:nvPr/>
        </p:nvCxnSpPr>
        <p:spPr>
          <a:xfrm>
            <a:off x="5682461" y="2065541"/>
            <a:ext cx="1179022" cy="983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A9472178-C1F1-48A1-993B-8461B60EE154}"/>
              </a:ext>
            </a:extLst>
          </p:cNvPr>
          <p:cNvCxnSpPr>
            <a:stCxn id="9" idx="4"/>
            <a:endCxn id="6" idx="0"/>
          </p:cNvCxnSpPr>
          <p:nvPr/>
        </p:nvCxnSpPr>
        <p:spPr>
          <a:xfrm>
            <a:off x="3558746" y="3329712"/>
            <a:ext cx="0" cy="11966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0986BB81-2198-B30B-6D68-FC38A9048A07}"/>
              </a:ext>
            </a:extLst>
          </p:cNvPr>
          <p:cNvSpPr txBox="1"/>
          <p:nvPr/>
        </p:nvSpPr>
        <p:spPr>
          <a:xfrm>
            <a:off x="1135938" y="3953789"/>
            <a:ext cx="2079415" cy="523220"/>
          </a:xfrm>
          <a:prstGeom prst="rect">
            <a:avLst/>
          </a:prstGeom>
          <a:noFill/>
        </p:spPr>
        <p:txBody>
          <a:bodyPr wrap="none" rtlCol="0">
            <a:spAutoFit/>
          </a:bodyPr>
          <a:lstStyle/>
          <a:p>
            <a:r>
              <a:rPr kumimoji="1" lang="en-US" altLang="ja-JP" sz="1400" dirty="0"/>
              <a:t>100%</a:t>
            </a:r>
            <a:r>
              <a:rPr kumimoji="1" lang="ja-JP" altLang="en-US" sz="1400" dirty="0"/>
              <a:t>の確率で</a:t>
            </a:r>
            <a:endParaRPr kumimoji="1" lang="en-US" altLang="ja-JP" sz="1400" dirty="0"/>
          </a:p>
          <a:p>
            <a:r>
              <a:rPr lang="ja-JP" altLang="en-US" sz="1400" dirty="0"/>
              <a:t>コイキングに</a:t>
            </a:r>
            <a:r>
              <a:rPr lang="en-US" altLang="ja-JP" sz="1400" dirty="0"/>
              <a:t>5</a:t>
            </a:r>
            <a:r>
              <a:rPr lang="ja-JP" altLang="en-US" sz="1400" dirty="0"/>
              <a:t>ダメージ</a:t>
            </a:r>
            <a:endParaRPr kumimoji="1" lang="ja-JP" altLang="en-US" sz="1400" dirty="0"/>
          </a:p>
        </p:txBody>
      </p:sp>
      <p:pic>
        <p:nvPicPr>
          <p:cNvPr id="26" name="Picture 2" descr="コイキング">
            <a:extLst>
              <a:ext uri="{FF2B5EF4-FFF2-40B4-BE49-F238E27FC236}">
                <a16:creationId xmlns:a16="http://schemas.microsoft.com/office/drawing/2014/main" id="{4A6B22CB-13AC-9CA4-01E5-A682E13CD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710" y="5279638"/>
            <a:ext cx="650081" cy="65008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線矢印コネクタ 28">
            <a:extLst>
              <a:ext uri="{FF2B5EF4-FFF2-40B4-BE49-F238E27FC236}">
                <a16:creationId xmlns:a16="http://schemas.microsoft.com/office/drawing/2014/main" id="{798DC575-B622-38EA-6880-F6EC685B7D5D}"/>
              </a:ext>
            </a:extLst>
          </p:cNvPr>
          <p:cNvCxnSpPr>
            <a:cxnSpLocks/>
            <a:stCxn id="10" idx="4"/>
            <a:endCxn id="7" idx="0"/>
          </p:cNvCxnSpPr>
          <p:nvPr/>
        </p:nvCxnSpPr>
        <p:spPr>
          <a:xfrm flipH="1">
            <a:off x="5682461" y="3329712"/>
            <a:ext cx="1179022" cy="11966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四角形: 角を丸くする 31">
            <a:extLst>
              <a:ext uri="{FF2B5EF4-FFF2-40B4-BE49-F238E27FC236}">
                <a16:creationId xmlns:a16="http://schemas.microsoft.com/office/drawing/2014/main" id="{B0E82577-204C-DA11-97E8-035CE50457B1}"/>
              </a:ext>
            </a:extLst>
          </p:cNvPr>
          <p:cNvSpPr/>
          <p:nvPr/>
        </p:nvSpPr>
        <p:spPr>
          <a:xfrm>
            <a:off x="7891472" y="3513828"/>
            <a:ext cx="2063578" cy="368233"/>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コイキングには　</a:t>
            </a:r>
            <a:r>
              <a:rPr lang="ja-JP" altLang="en-US" dirty="0">
                <a:latin typeface="PKMN Regular" panose="02000600000000000000" pitchFamily="2" charset="-128"/>
                <a:ea typeface="PKMN Regular" panose="02000600000000000000" pitchFamily="2" charset="-128"/>
                <a:cs typeface="PKMN Regular" panose="02000600000000000000" pitchFamily="2" charset="-128"/>
              </a:rPr>
              <a:t>あたらなかった</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cxnSp>
        <p:nvCxnSpPr>
          <p:cNvPr id="33" name="直線矢印コネクタ 32">
            <a:extLst>
              <a:ext uri="{FF2B5EF4-FFF2-40B4-BE49-F238E27FC236}">
                <a16:creationId xmlns:a16="http://schemas.microsoft.com/office/drawing/2014/main" id="{633F3D17-9BFF-0079-5450-478B34BD1A66}"/>
              </a:ext>
            </a:extLst>
          </p:cNvPr>
          <p:cNvCxnSpPr>
            <a:cxnSpLocks/>
            <a:stCxn id="10" idx="4"/>
            <a:endCxn id="8" idx="0"/>
          </p:cNvCxnSpPr>
          <p:nvPr/>
        </p:nvCxnSpPr>
        <p:spPr>
          <a:xfrm>
            <a:off x="6861483" y="3329712"/>
            <a:ext cx="1207573" cy="11966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a16="http://schemas.microsoft.com/office/drawing/2014/main" id="{6295EE4E-DACF-1BC5-A959-F5441E0CF3EA}"/>
              </a:ext>
            </a:extLst>
          </p:cNvPr>
          <p:cNvSpPr/>
          <p:nvPr/>
        </p:nvSpPr>
        <p:spPr>
          <a:xfrm>
            <a:off x="4320912" y="3512074"/>
            <a:ext cx="1629374" cy="368233"/>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latin typeface="PKMN Regular" panose="02000600000000000000" pitchFamily="2" charset="-128"/>
                <a:ea typeface="PKMN Regular" panose="02000600000000000000" pitchFamily="2" charset="-128"/>
                <a:cs typeface="PKMN Regular" panose="02000600000000000000" pitchFamily="2" charset="-128"/>
              </a:rPr>
              <a:t>こうかは　ばつぐんだ！</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pic>
        <p:nvPicPr>
          <p:cNvPr id="37" name="Picture 2" descr="コイキング">
            <a:extLst>
              <a:ext uri="{FF2B5EF4-FFF2-40B4-BE49-F238E27FC236}">
                <a16:creationId xmlns:a16="http://schemas.microsoft.com/office/drawing/2014/main" id="{6F8D8CEA-9B24-6F02-F5B8-30D4F3AB100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24418" y="5279638"/>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48" name="テキスト ボックス 47">
            <a:extLst>
              <a:ext uri="{FF2B5EF4-FFF2-40B4-BE49-F238E27FC236}">
                <a16:creationId xmlns:a16="http://schemas.microsoft.com/office/drawing/2014/main" id="{02C744EA-0372-E490-E4BF-CCA432E40661}"/>
              </a:ext>
            </a:extLst>
          </p:cNvPr>
          <p:cNvSpPr txBox="1"/>
          <p:nvPr/>
        </p:nvSpPr>
        <p:spPr>
          <a:xfrm>
            <a:off x="4537104" y="3953789"/>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20</a:t>
            </a:r>
            <a:r>
              <a:rPr lang="ja-JP" altLang="en-US" sz="1400" dirty="0"/>
              <a:t>ダメージ</a:t>
            </a:r>
            <a:endParaRPr kumimoji="1" lang="ja-JP" altLang="en-US" sz="1400" dirty="0"/>
          </a:p>
        </p:txBody>
      </p:sp>
      <p:sp>
        <p:nvSpPr>
          <p:cNvPr id="30" name="テキスト ボックス 29">
            <a:extLst>
              <a:ext uri="{FF2B5EF4-FFF2-40B4-BE49-F238E27FC236}">
                <a16:creationId xmlns:a16="http://schemas.microsoft.com/office/drawing/2014/main" id="{B960A0DA-0DD5-4600-A5D9-60D701935A41}"/>
              </a:ext>
            </a:extLst>
          </p:cNvPr>
          <p:cNvSpPr txBox="1"/>
          <p:nvPr/>
        </p:nvSpPr>
        <p:spPr>
          <a:xfrm>
            <a:off x="8300334" y="3953789"/>
            <a:ext cx="1245854" cy="523220"/>
          </a:xfrm>
          <a:prstGeom prst="rect">
            <a:avLst/>
          </a:prstGeom>
          <a:noFill/>
        </p:spPr>
        <p:txBody>
          <a:bodyPr wrap="none" rtlCol="0">
            <a:spAutoFit/>
          </a:bodyPr>
          <a:lstStyle/>
          <a:p>
            <a:r>
              <a:rPr kumimoji="1" lang="en-US" altLang="ja-JP" sz="1400" dirty="0"/>
              <a:t>50%</a:t>
            </a:r>
            <a:r>
              <a:rPr kumimoji="1" lang="ja-JP" altLang="en-US" sz="1400" dirty="0"/>
              <a:t>の確率で</a:t>
            </a:r>
            <a:endParaRPr kumimoji="1" lang="en-US" altLang="ja-JP" sz="1400" dirty="0"/>
          </a:p>
          <a:p>
            <a:r>
              <a:rPr lang="en-US" altLang="ja-JP" sz="1400" dirty="0"/>
              <a:t>0</a:t>
            </a:r>
            <a:r>
              <a:rPr lang="ja-JP" altLang="en-US" sz="1400" dirty="0"/>
              <a:t>ダメージ</a:t>
            </a:r>
            <a:endParaRPr kumimoji="1" lang="ja-JP" altLang="en-US" sz="1400" dirty="0"/>
          </a:p>
        </p:txBody>
      </p:sp>
      <p:sp>
        <p:nvSpPr>
          <p:cNvPr id="34" name="正方形/長方形 33">
            <a:extLst>
              <a:ext uri="{FF2B5EF4-FFF2-40B4-BE49-F238E27FC236}">
                <a16:creationId xmlns:a16="http://schemas.microsoft.com/office/drawing/2014/main" id="{127A6A33-D777-4DB4-A8F8-D0D41CB68F2C}"/>
              </a:ext>
            </a:extLst>
          </p:cNvPr>
          <p:cNvSpPr/>
          <p:nvPr/>
        </p:nvSpPr>
        <p:spPr>
          <a:xfrm>
            <a:off x="7182442" y="1447597"/>
            <a:ext cx="229050" cy="153611"/>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5AC1376F-B0AB-4EB4-A430-E0B31EADCB27}"/>
              </a:ext>
            </a:extLst>
          </p:cNvPr>
          <p:cNvSpPr txBox="1"/>
          <p:nvPr/>
        </p:nvSpPr>
        <p:spPr>
          <a:xfrm>
            <a:off x="6761411" y="1268642"/>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3" name="テキスト ボックス 42">
            <a:extLst>
              <a:ext uri="{FF2B5EF4-FFF2-40B4-BE49-F238E27FC236}">
                <a16:creationId xmlns:a16="http://schemas.microsoft.com/office/drawing/2014/main" id="{B3E8CC4D-F2C2-43C3-A3FB-D7B7EE1CA87D}"/>
              </a:ext>
            </a:extLst>
          </p:cNvPr>
          <p:cNvSpPr txBox="1"/>
          <p:nvPr/>
        </p:nvSpPr>
        <p:spPr>
          <a:xfrm>
            <a:off x="3268273" y="5551189"/>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1</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4" name="テキスト ボックス 43">
            <a:extLst>
              <a:ext uri="{FF2B5EF4-FFF2-40B4-BE49-F238E27FC236}">
                <a16:creationId xmlns:a16="http://schemas.microsoft.com/office/drawing/2014/main" id="{4D4EAE0D-1577-4915-A7B1-35ED9CB5FE3D}"/>
              </a:ext>
            </a:extLst>
          </p:cNvPr>
          <p:cNvSpPr txBox="1"/>
          <p:nvPr/>
        </p:nvSpPr>
        <p:spPr>
          <a:xfrm>
            <a:off x="2790791" y="539038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6" name="テキスト ボックス 45">
            <a:extLst>
              <a:ext uri="{FF2B5EF4-FFF2-40B4-BE49-F238E27FC236}">
                <a16:creationId xmlns:a16="http://schemas.microsoft.com/office/drawing/2014/main" id="{CE62C731-1818-44FE-8218-E11A199BA579}"/>
              </a:ext>
            </a:extLst>
          </p:cNvPr>
          <p:cNvSpPr txBox="1"/>
          <p:nvPr/>
        </p:nvSpPr>
        <p:spPr>
          <a:xfrm>
            <a:off x="5738912" y="5551189"/>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0/21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47" name="テキスト ボックス 46">
            <a:extLst>
              <a:ext uri="{FF2B5EF4-FFF2-40B4-BE49-F238E27FC236}">
                <a16:creationId xmlns:a16="http://schemas.microsoft.com/office/drawing/2014/main" id="{596CFF94-6A8B-4F30-9BFD-0410A3BE80D6}"/>
              </a:ext>
            </a:extLst>
          </p:cNvPr>
          <p:cNvSpPr txBox="1"/>
          <p:nvPr/>
        </p:nvSpPr>
        <p:spPr>
          <a:xfrm>
            <a:off x="5261430" y="5390384"/>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52" name="正方形/長方形 51">
            <a:extLst>
              <a:ext uri="{FF2B5EF4-FFF2-40B4-BE49-F238E27FC236}">
                <a16:creationId xmlns:a16="http://schemas.microsoft.com/office/drawing/2014/main" id="{7C04D770-AD5D-4E1D-9B72-92B4B717FE60}"/>
              </a:ext>
            </a:extLst>
          </p:cNvPr>
          <p:cNvSpPr/>
          <p:nvPr/>
        </p:nvSpPr>
        <p:spPr>
          <a:xfrm>
            <a:off x="3211822" y="5569339"/>
            <a:ext cx="51089" cy="153611"/>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782D36D9-7B3D-4226-97F6-8ED1BE00E572}"/>
              </a:ext>
            </a:extLst>
          </p:cNvPr>
          <p:cNvSpPr/>
          <p:nvPr/>
        </p:nvSpPr>
        <p:spPr>
          <a:xfrm>
            <a:off x="3211822" y="5569339"/>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EBEA8365-8B4D-47F3-BEC1-154E912E1EC4}"/>
              </a:ext>
            </a:extLst>
          </p:cNvPr>
          <p:cNvSpPr/>
          <p:nvPr/>
        </p:nvSpPr>
        <p:spPr>
          <a:xfrm>
            <a:off x="5686469" y="5569338"/>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09921D0C-1BDB-4387-A2E1-56D6B23E49A6}"/>
              </a:ext>
            </a:extLst>
          </p:cNvPr>
          <p:cNvSpPr/>
          <p:nvPr/>
        </p:nvSpPr>
        <p:spPr>
          <a:xfrm>
            <a:off x="7182442" y="1447597"/>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5" name="四角形: 角を丸くする 54">
            <a:extLst>
              <a:ext uri="{FF2B5EF4-FFF2-40B4-BE49-F238E27FC236}">
                <a16:creationId xmlns:a16="http://schemas.microsoft.com/office/drawing/2014/main" id="{D64411D6-B1EB-4036-B559-7161861E1EC9}"/>
              </a:ext>
            </a:extLst>
          </p:cNvPr>
          <p:cNvSpPr/>
          <p:nvPr/>
        </p:nvSpPr>
        <p:spPr>
          <a:xfrm>
            <a:off x="4514230" y="6060905"/>
            <a:ext cx="2319591" cy="368233"/>
          </a:xfrm>
          <a:prstGeom prst="roundRect">
            <a:avLst/>
          </a:prstGeom>
          <a:ln w="47625" cmpd="thickThi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PKMN Regular" panose="02000600000000000000" pitchFamily="2" charset="-128"/>
                <a:ea typeface="PKMN Regular" panose="02000600000000000000" pitchFamily="2" charset="-128"/>
                <a:cs typeface="PKMN Regular" panose="02000600000000000000" pitchFamily="2" charset="-128"/>
              </a:rPr>
              <a:t>やせいの　コイキングは　たおれた</a:t>
            </a:r>
          </a:p>
        </p:txBody>
      </p:sp>
      <p:sp>
        <p:nvSpPr>
          <p:cNvPr id="56" name="テキスト ボックス 55">
            <a:extLst>
              <a:ext uri="{FF2B5EF4-FFF2-40B4-BE49-F238E27FC236}">
                <a16:creationId xmlns:a16="http://schemas.microsoft.com/office/drawing/2014/main" id="{43950BBD-4899-40B1-B1AF-39FED431BF42}"/>
              </a:ext>
            </a:extLst>
          </p:cNvPr>
          <p:cNvSpPr txBox="1"/>
          <p:nvPr/>
        </p:nvSpPr>
        <p:spPr>
          <a:xfrm>
            <a:off x="8691931" y="5473301"/>
            <a:ext cx="761747" cy="369332"/>
          </a:xfrm>
          <a:prstGeom prst="rect">
            <a:avLst/>
          </a:prstGeom>
          <a:noFill/>
        </p:spPr>
        <p:txBody>
          <a:bodyPr wrap="none" rtlCol="0">
            <a:spAutoFit/>
          </a:bodyPr>
          <a:lstStyle/>
          <a:p>
            <a:r>
              <a:rPr lang="en-US" altLang="ja-JP" dirty="0">
                <a:latin typeface="PKMN Regular" panose="02000600000000000000" pitchFamily="2" charset="-128"/>
                <a:ea typeface="PKMN Regular" panose="02000600000000000000" pitchFamily="2" charset="-128"/>
                <a:cs typeface="PKMN Regular" panose="02000600000000000000" pitchFamily="2" charset="-128"/>
              </a:rPr>
              <a:t> </a:t>
            </a:r>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6/21</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pic>
        <p:nvPicPr>
          <p:cNvPr id="57" name="Picture 2" descr="コイキング">
            <a:extLst>
              <a:ext uri="{FF2B5EF4-FFF2-40B4-BE49-F238E27FC236}">
                <a16:creationId xmlns:a16="http://schemas.microsoft.com/office/drawing/2014/main" id="{0000DB21-0DE1-404B-8BDB-394CEC800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431" y="5320022"/>
            <a:ext cx="650081" cy="650081"/>
          </a:xfrm>
          <a:prstGeom prst="rect">
            <a:avLst/>
          </a:prstGeom>
          <a:noFill/>
          <a:extLst>
            <a:ext uri="{909E8E84-426E-40DD-AFC4-6F175D3DCCD1}">
              <a14:hiddenFill xmlns:a14="http://schemas.microsoft.com/office/drawing/2010/main">
                <a:solidFill>
                  <a:srgbClr val="FFFFFF"/>
                </a:solidFill>
              </a14:hiddenFill>
            </a:ext>
          </a:extLst>
        </p:spPr>
      </p:pic>
      <p:sp>
        <p:nvSpPr>
          <p:cNvPr id="58" name="正方形/長方形 57">
            <a:extLst>
              <a:ext uri="{FF2B5EF4-FFF2-40B4-BE49-F238E27FC236}">
                <a16:creationId xmlns:a16="http://schemas.microsoft.com/office/drawing/2014/main" id="{8BDB4C68-145E-4AB5-8771-20A4E7F26EC4}"/>
              </a:ext>
            </a:extLst>
          </p:cNvPr>
          <p:cNvSpPr/>
          <p:nvPr/>
        </p:nvSpPr>
        <p:spPr>
          <a:xfrm>
            <a:off x="8635480" y="5491451"/>
            <a:ext cx="229050" cy="153611"/>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4E8087C1-51A4-4B8A-B68C-58438BFFFD19}"/>
              </a:ext>
            </a:extLst>
          </p:cNvPr>
          <p:cNvSpPr txBox="1"/>
          <p:nvPr/>
        </p:nvSpPr>
        <p:spPr>
          <a:xfrm>
            <a:off x="8214449" y="5312496"/>
            <a:ext cx="530915" cy="369332"/>
          </a:xfrm>
          <a:prstGeom prst="rect">
            <a:avLst/>
          </a:prstGeom>
          <a:noFill/>
        </p:spPr>
        <p:txBody>
          <a:bodyPr wrap="none" rtlCol="0">
            <a:spAutoFit/>
          </a:bodyPr>
          <a:lstStyle/>
          <a:p>
            <a:r>
              <a:rPr kumimoji="1" lang="en-US" altLang="ja-JP" dirty="0">
                <a:latin typeface="PKMN Regular" panose="02000600000000000000" pitchFamily="2" charset="-128"/>
                <a:ea typeface="PKMN Regular" panose="02000600000000000000" pitchFamily="2" charset="-128"/>
                <a:cs typeface="PKMN Regular" panose="02000600000000000000" pitchFamily="2" charset="-128"/>
              </a:rPr>
              <a:t>HP:</a:t>
            </a:r>
            <a:endParaRPr kumimoji="1" lang="ja-JP" altLang="en-US" dirty="0">
              <a:latin typeface="PKMN Regular" panose="02000600000000000000" pitchFamily="2" charset="-128"/>
              <a:ea typeface="PKMN Regular" panose="02000600000000000000" pitchFamily="2" charset="-128"/>
              <a:cs typeface="PKMN Regular" panose="02000600000000000000" pitchFamily="2" charset="-128"/>
            </a:endParaRPr>
          </a:p>
        </p:txBody>
      </p:sp>
      <p:sp>
        <p:nvSpPr>
          <p:cNvPr id="60" name="正方形/長方形 59">
            <a:extLst>
              <a:ext uri="{FF2B5EF4-FFF2-40B4-BE49-F238E27FC236}">
                <a16:creationId xmlns:a16="http://schemas.microsoft.com/office/drawing/2014/main" id="{685B948E-862C-4CDC-87F7-8D59E8EFB3B2}"/>
              </a:ext>
            </a:extLst>
          </p:cNvPr>
          <p:cNvSpPr/>
          <p:nvPr/>
        </p:nvSpPr>
        <p:spPr>
          <a:xfrm>
            <a:off x="8635480" y="5491451"/>
            <a:ext cx="874650" cy="15361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四角形: 角を丸くする 1">
            <a:extLst>
              <a:ext uri="{FF2B5EF4-FFF2-40B4-BE49-F238E27FC236}">
                <a16:creationId xmlns:a16="http://schemas.microsoft.com/office/drawing/2014/main" id="{73377706-8C3B-4CEA-AA46-516458709D9F}"/>
              </a:ext>
            </a:extLst>
          </p:cNvPr>
          <p:cNvSpPr/>
          <p:nvPr/>
        </p:nvSpPr>
        <p:spPr>
          <a:xfrm>
            <a:off x="4320912" y="4477009"/>
            <a:ext cx="2917962" cy="2019041"/>
          </a:xfrm>
          <a:prstGeom prst="roundRect">
            <a:avLst>
              <a:gd name="adj" fmla="val 1006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A0AE8498-8DAF-4693-ACEB-2DBCB955390E}"/>
              </a:ext>
            </a:extLst>
          </p:cNvPr>
          <p:cNvSpPr txBox="1"/>
          <p:nvPr/>
        </p:nvSpPr>
        <p:spPr>
          <a:xfrm>
            <a:off x="7229583" y="6143769"/>
            <a:ext cx="3877985" cy="369332"/>
          </a:xfrm>
          <a:prstGeom prst="rect">
            <a:avLst/>
          </a:prstGeom>
          <a:noFill/>
        </p:spPr>
        <p:txBody>
          <a:bodyPr wrap="none" rtlCol="0">
            <a:spAutoFit/>
          </a:bodyPr>
          <a:lstStyle/>
          <a:p>
            <a:r>
              <a:rPr kumimoji="1" lang="ja-JP" altLang="en-US" dirty="0">
                <a:solidFill>
                  <a:srgbClr val="FF0000"/>
                </a:solidFill>
              </a:rPr>
              <a:t>ここでバトル終了．終端状態と呼ぶ</a:t>
            </a:r>
          </a:p>
        </p:txBody>
      </p:sp>
      <p:sp>
        <p:nvSpPr>
          <p:cNvPr id="4" name="スライド番号プレースホルダー 3">
            <a:extLst>
              <a:ext uri="{FF2B5EF4-FFF2-40B4-BE49-F238E27FC236}">
                <a16:creationId xmlns:a16="http://schemas.microsoft.com/office/drawing/2014/main" id="{252CEDF6-7F26-4ED5-9359-34EA93A2DD2A}"/>
              </a:ext>
            </a:extLst>
          </p:cNvPr>
          <p:cNvSpPr>
            <a:spLocks noGrp="1"/>
          </p:cNvSpPr>
          <p:nvPr>
            <p:ph type="sldNum" sz="quarter" idx="12"/>
          </p:nvPr>
        </p:nvSpPr>
        <p:spPr/>
        <p:txBody>
          <a:bodyPr/>
          <a:lstStyle/>
          <a:p>
            <a:fld id="{B11AD403-313C-9548-90A1-3BB45CD64373}" type="slidenum">
              <a:rPr lang="ja-JP" altLang="en-US" smtClean="0"/>
              <a:pPr/>
              <a:t>9</a:t>
            </a:fld>
            <a:endParaRPr lang="ja-JP" altLang="en-US"/>
          </a:p>
        </p:txBody>
      </p:sp>
    </p:spTree>
    <p:extLst>
      <p:ext uri="{BB962C8B-B14F-4D97-AF65-F5344CB8AC3E}">
        <p14:creationId xmlns:p14="http://schemas.microsoft.com/office/powerpoint/2010/main" val="3694069098"/>
      </p:ext>
    </p:extLst>
  </p:cSld>
  <p:clrMapOvr>
    <a:masterClrMapping/>
  </p:clrMapOvr>
</p:sld>
</file>

<file path=ppt/theme/theme1.xml><?xml version="1.0" encoding="utf-8"?>
<a:theme xmlns:a="http://schemas.openxmlformats.org/drawingml/2006/main" name="Office テーマ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Segoe UI Semibold"/>
        <a:ea typeface="BIZ UDPゴシック"/>
        <a:cs typeface=""/>
      </a:majorFont>
      <a:minorFont>
        <a:latin typeface="Segoe UI"/>
        <a:ea typeface="BIZ UDP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テーマ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011651-df6b-4bc4-809b-fc7c83000e0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250DFA5EAC3064996CDA91DB458AF2B" ma:contentTypeVersion="15" ma:contentTypeDescription="新しいドキュメントを作成します。" ma:contentTypeScope="" ma:versionID="be5a59636b7418180673c1638b2ceecf">
  <xsd:schema xmlns:xsd="http://www.w3.org/2001/XMLSchema" xmlns:xs="http://www.w3.org/2001/XMLSchema" xmlns:p="http://schemas.microsoft.com/office/2006/metadata/properties" xmlns:ns3="94011651-df6b-4bc4-809b-fc7c83000e0d" xmlns:ns4="fb045fe5-395b-49df-82ec-e7a005733253" targetNamespace="http://schemas.microsoft.com/office/2006/metadata/properties" ma:root="true" ma:fieldsID="50e1a5eea8f11c825154e93c1384a503" ns3:_="" ns4:_="">
    <xsd:import namespace="94011651-df6b-4bc4-809b-fc7c83000e0d"/>
    <xsd:import namespace="fb045fe5-395b-49df-82ec-e7a00573325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ServiceAutoKeyPoints" minOccurs="0"/>
                <xsd:element ref="ns3:MediaServiceKeyPoints" minOccurs="0"/>
                <xsd:element ref="ns4:SharedWithUsers" minOccurs="0"/>
                <xsd:element ref="ns4:SharedWithDetails" minOccurs="0"/>
                <xsd:element ref="ns4:SharingHintHash"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011651-df6b-4bc4-809b-fc7c83000e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b045fe5-395b-49df-82ec-e7a005733253" elementFormDefault="qualified">
    <xsd:import namespace="http://schemas.microsoft.com/office/2006/documentManagement/types"/>
    <xsd:import namespace="http://schemas.microsoft.com/office/infopath/2007/PartnerControls"/>
    <xsd:element name="SharedWithUsers" ma:index="18"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共有相手の詳細情報" ma:internalName="SharedWithDetails" ma:readOnly="true">
      <xsd:simpleType>
        <xsd:restriction base="dms:Note">
          <xsd:maxLength value="255"/>
        </xsd:restriction>
      </xsd:simpleType>
    </xsd:element>
    <xsd:element name="SharingHintHash" ma:index="20" nillable="true" ma:displayName="共有のヒントのハッシュ"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DFC5C0-F714-400C-9CA4-2506663C1D81}">
  <ds:schemaRefs>
    <ds:schemaRef ds:uri="http://purl.org/dc/elements/1.1/"/>
    <ds:schemaRef ds:uri="http://schemas.microsoft.com/office/2006/metadata/properties"/>
    <ds:schemaRef ds:uri="fb045fe5-395b-49df-82ec-e7a005733253"/>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94011651-df6b-4bc4-809b-fc7c83000e0d"/>
    <ds:schemaRef ds:uri="http://www.w3.org/XML/1998/namespace"/>
  </ds:schemaRefs>
</ds:datastoreItem>
</file>

<file path=customXml/itemProps2.xml><?xml version="1.0" encoding="utf-8"?>
<ds:datastoreItem xmlns:ds="http://schemas.openxmlformats.org/officeDocument/2006/customXml" ds:itemID="{B40745FC-5C22-415D-8E30-ACAE221126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011651-df6b-4bc4-809b-fc7c83000e0d"/>
    <ds:schemaRef ds:uri="fb045fe5-395b-49df-82ec-e7a00573325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31AB743-7DA4-484A-8CFE-A18E07ACCC8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3390</TotalTime>
  <Words>9727</Words>
  <Application>Microsoft Office PowerPoint</Application>
  <PresentationFormat>ワイド画面</PresentationFormat>
  <Paragraphs>1497</Paragraphs>
  <Slides>85</Slides>
  <Notes>19</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85</vt:i4>
      </vt:variant>
    </vt:vector>
  </HeadingPairs>
  <TitlesOfParts>
    <vt:vector size="95" baseType="lpstr">
      <vt:lpstr>BIZ UDPゴシック</vt:lpstr>
      <vt:lpstr>PKMN Regular</vt:lpstr>
      <vt:lpstr>游ゴシック</vt:lpstr>
      <vt:lpstr>Arial</vt:lpstr>
      <vt:lpstr>Cambria Math</vt:lpstr>
      <vt:lpstr>Consolas</vt:lpstr>
      <vt:lpstr>Segoe UI</vt:lpstr>
      <vt:lpstr>Segoe UI Semibold</vt:lpstr>
      <vt:lpstr>Source Sans Pro</vt:lpstr>
      <vt:lpstr>Office テーマ 2013 - 2022</vt:lpstr>
      <vt:lpstr>ポケモンで　きょうか　がくしゅう </vt:lpstr>
      <vt:lpstr>PowerPoint プレゼンテーション</vt:lpstr>
      <vt:lpstr>もくじ</vt:lpstr>
      <vt:lpstr>PowerPoint プレゼンテーション</vt:lpstr>
      <vt:lpstr>ピカチュウ対コイキング</vt:lpstr>
      <vt:lpstr>状態と行動</vt:lpstr>
      <vt:lpstr>ある状態遷移（1ターン目）</vt:lpstr>
      <vt:lpstr>バックアップ線図</vt:lpstr>
      <vt:lpstr>ある状態遷移（Nターン目）</vt:lpstr>
      <vt:lpstr>マルコフ決定過程</vt:lpstr>
      <vt:lpstr>強化学習問題</vt:lpstr>
      <vt:lpstr>方策πに基づく行動の選択</vt:lpstr>
      <vt:lpstr>コラム：エージェントと環境</vt:lpstr>
      <vt:lpstr>PowerPoint プレゼンテーション</vt:lpstr>
      <vt:lpstr>報酬設計</vt:lpstr>
      <vt:lpstr>報酬と強化学習</vt:lpstr>
      <vt:lpstr>報酬が得られる様子</vt:lpstr>
      <vt:lpstr>割引率</vt:lpstr>
      <vt:lpstr>状態価値関数</vt:lpstr>
      <vt:lpstr>ベルマン方程式</vt:lpstr>
      <vt:lpstr>ある場合のベルマン方程式</vt:lpstr>
      <vt:lpstr>ベルマン方程式を解いてみる①</vt:lpstr>
      <vt:lpstr>ベルマン方程式を解いてみる①</vt:lpstr>
      <vt:lpstr>ベルマン方程式を解いてみる②</vt:lpstr>
      <vt:lpstr>ベルマン方程式を解いてみる②</vt:lpstr>
      <vt:lpstr>状態価値関数の比較</vt:lpstr>
      <vt:lpstr>改善した方策π^∗ のベルマン方程式を解く</vt:lpstr>
      <vt:lpstr>改善した方策π^∗ のベルマン方程式を解く</vt:lpstr>
      <vt:lpstr>改善した方策π^∗ のベルマン方程式を解く</vt:lpstr>
      <vt:lpstr>状態価値関数の比較（改善した方策も含む）</vt:lpstr>
      <vt:lpstr>PowerPoint プレゼンテーション</vt:lpstr>
      <vt:lpstr>行動価値関数</vt:lpstr>
      <vt:lpstr>行動価値関数を求めてみよう</vt:lpstr>
      <vt:lpstr>方策を改善するアイデア</vt:lpstr>
      <vt:lpstr>行動価値関数を用いて，よりよい方法を探す</vt:lpstr>
      <vt:lpstr>最適方策を探すには</vt:lpstr>
      <vt:lpstr>最適方策を求めてみよう(1/5)</vt:lpstr>
      <vt:lpstr>最適方策を求めてみよう(2/5)</vt:lpstr>
      <vt:lpstr>最適方策を求めてみよう(3/5)</vt:lpstr>
      <vt:lpstr>最適方策を求めてみよう(4/5)</vt:lpstr>
      <vt:lpstr>最適方策を求めてみよう(5/5)</vt:lpstr>
      <vt:lpstr>状態価値関数の比較（改善した方策も含む）</vt:lpstr>
      <vt:lpstr>ここまでのまとめ</vt:lpstr>
      <vt:lpstr>PowerPoint プレゼンテーション</vt:lpstr>
      <vt:lpstr>ベルマン方程式を解いてみる③</vt:lpstr>
      <vt:lpstr>ベルマン方程式を解いてみる③</vt:lpstr>
      <vt:lpstr>ベルマン方程式を解いてみる③</vt:lpstr>
      <vt:lpstr>アルゴリズムによる価値関数の推定</vt:lpstr>
      <vt:lpstr>反復方策評価</vt:lpstr>
      <vt:lpstr>反復方策評価のアルゴリズム</vt:lpstr>
      <vt:lpstr>PowerPoint プレゼンテーション</vt:lpstr>
      <vt:lpstr>PowerPoint プレゼンテーション</vt:lpstr>
      <vt:lpstr>方策反復（Policy Iteration）</vt:lpstr>
      <vt:lpstr>反復方策のアルゴリズム</vt:lpstr>
      <vt:lpstr>PowerPoint プレゼンテーション</vt:lpstr>
      <vt:lpstr>価値反復（Value Iteration）</vt:lpstr>
      <vt:lpstr>価値反復のアルゴリズム</vt:lpstr>
      <vt:lpstr>PowerPoint プレゼンテーション</vt:lpstr>
      <vt:lpstr>ここまでのまとめ</vt:lpstr>
      <vt:lpstr>PowerPoint プレゼンテーション</vt:lpstr>
      <vt:lpstr>動的計画法の問題点</vt:lpstr>
      <vt:lpstr>モンテカルロ（MC）予測</vt:lpstr>
      <vt:lpstr>モンテカルロ予測のアルゴリズム</vt:lpstr>
      <vt:lpstr>PowerPoint プレゼンテーション</vt:lpstr>
      <vt:lpstr>PowerPoint プレゼンテーション</vt:lpstr>
      <vt:lpstr>モンテカルロ制御</vt:lpstr>
      <vt:lpstr>モンテカルロES法</vt:lpstr>
      <vt:lpstr>PowerPoint プレゼンテーション</vt:lpstr>
      <vt:lpstr>PowerPoint プレゼンテーション</vt:lpstr>
      <vt:lpstr>DP法とモンテカルロ法の比較</vt:lpstr>
      <vt:lpstr>TD予測</vt:lpstr>
      <vt:lpstr>PowerPoint プレゼンテーション</vt:lpstr>
      <vt:lpstr>PowerPoint プレゼンテーション</vt:lpstr>
      <vt:lpstr>モンテカルロ法 vs TD法</vt:lpstr>
      <vt:lpstr>SARSA法｜On-policyなTD制御</vt:lpstr>
      <vt:lpstr>SARSA法のアルゴリズム</vt:lpstr>
      <vt:lpstr>PowerPoint プレゼンテーション</vt:lpstr>
      <vt:lpstr>SARSA法の結果</vt:lpstr>
      <vt:lpstr>Q学習｜Off-policyなTD制御</vt:lpstr>
      <vt:lpstr>Q学習のアルゴリズム</vt:lpstr>
      <vt:lpstr>PowerPoint プレゼンテーション</vt:lpstr>
      <vt:lpstr>SARSA vs Q学習</vt:lpstr>
      <vt:lpstr>ここまでのまとめ</vt:lpstr>
      <vt:lpstr>全体のまとめ</vt:lpstr>
      <vt:lpstr>To learn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ポケモンで強化学習</dc:title>
  <dc:creator>上村　知也</dc:creator>
  <cp:lastModifiedBy>上村　知也</cp:lastModifiedBy>
  <cp:revision>34</cp:revision>
  <cp:lastPrinted>2022-12-22T07:43:33Z</cp:lastPrinted>
  <dcterms:created xsi:type="dcterms:W3CDTF">2022-12-20T23:23:37Z</dcterms:created>
  <dcterms:modified xsi:type="dcterms:W3CDTF">2023-02-28T07:38:06Z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0x0101004250DFA5EAC3064996CDA91DB458AF2B</vt:lpwstr>
  </property>
</Properties>
</file>